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6" r:id="rId8"/>
    <p:sldId id="268" r:id="rId9"/>
    <p:sldId id="260" r:id="rId10"/>
    <p:sldId id="269" r:id="rId11"/>
    <p:sldId id="270" r:id="rId12"/>
    <p:sldId id="285" r:id="rId13"/>
    <p:sldId id="271" r:id="rId14"/>
    <p:sldId id="279" r:id="rId15"/>
    <p:sldId id="263" r:id="rId16"/>
    <p:sldId id="280" r:id="rId17"/>
    <p:sldId id="281" r:id="rId18"/>
    <p:sldId id="283" r:id="rId19"/>
    <p:sldId id="272" r:id="rId20"/>
    <p:sldId id="275" r:id="rId21"/>
    <p:sldId id="273" r:id="rId22"/>
    <p:sldId id="274" r:id="rId23"/>
    <p:sldId id="282" r:id="rId24"/>
    <p:sldId id="286" r:id="rId25"/>
    <p:sldId id="288" r:id="rId26"/>
    <p:sldId id="289" r:id="rId27"/>
    <p:sldId id="290" r:id="rId28"/>
    <p:sldId id="291" r:id="rId29"/>
    <p:sldId id="293" r:id="rId30"/>
    <p:sldId id="294" r:id="rId31"/>
    <p:sldId id="295" r:id="rId32"/>
    <p:sldId id="276" r:id="rId33"/>
    <p:sldId id="284" r:id="rId34"/>
    <p:sldId id="277" r:id="rId35"/>
    <p:sldId id="26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6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1:28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08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6 24575,'-7'-5'0,"8"9"0,15 10 0,-2-10 0,-1-1 0,1-1 0,0 0 0,-1 0 0,28-2 0,-28 0 0,0 0 0,0 0 0,0 2 0,1-1 0,-1 2 0,16 4 0,-25-5 0,0 0 0,0 0 0,-1 0 0,1 1 0,-1-1 0,0 1 0,0 0 0,0 0 0,0 0 0,0 0 0,0 0 0,-1 1 0,1-1 0,-1 1 0,0 0 0,0-1 0,-1 1 0,1 0 0,-1 0 0,0 0 0,0 0 0,0 1 0,0-1 0,-1 6 0,4 49 0,-6 105 0,-1-46 0,4-36 0,-3 94 0,0-157 0,-1 1 0,-1-1 0,0 0 0,-13 30 0,16-45 0,-1-1 0,0 1 0,0-1 0,0 0 0,0 0 0,-1 0 0,1 0 0,-1 0 0,1-1 0,-1 1 0,0-1 0,0 0 0,-1 0 0,1 0 0,0 0 0,-1 0 0,1-1 0,-1 1 0,1-1 0,-1 0 0,0 0 0,1-1 0,-1 1 0,-5 0 0,-7-1 0,-1-1 0,0-1 0,1 0 0,-25-6 0,-30-4 0,30 11 0,-1 1 0,0 3 0,1 1 0,0 2 0,-63 18 0,65-11 0,-33 10 0,67-22 0,-1 0 0,1 0 0,0 0 0,0-1 0,-1 1 0,1-1 0,0-1 0,0 1 0,-1-1 0,-6-1 0,11 1-41,0 1 0,-1 0-1,1-1 1,0 0-1,0 1 1,0-1 0,0 0-1,0 0 1,0 1 0,0-1-1,0 0 1,0 0-1,1 0 1,-1 0 0,0 0-1,0 0 1,1 0 0,-1-1-1,1 1 1,-1 0-1,1 0 1,-1 0 0,1-1-1,0 1 1,0 0 0,0 0-1,-1-1 1,1 1-1,0 0 1,0-1 0,1 1-1,-1-1 1,3-12-6785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 24575,'-4'0'0,"-1"-3"0,0 1 0,1 7 0,1 5 0,5 5 0,3 4 0,-1 3 0,0 2 0,-1-4-8191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7 24575,'16'-4'0,"0"1"0,-15 4 0,-1 0 0,1-1 0,-1 1 0,1 0 0,-1-1 0,0 1 0,1 0 0,-1-1 0,0 1 0,1 0 0,-1 0 0,0-1 0,0 1 0,0 0 0,0 0 0,0-1 0,0 1 0,0 0 0,0 0 0,0 0 0,0-1 0,0 1 0,0 0 0,0 0 0,-1-1 0,1 2 0,-2 8-78,-1 10 148,0-1-1,-13 37 0,15-52-144,-1 0 1,1 0-1,-1 0 0,0 0 0,0 0 1,-1-1-1,1 1 0,-1-1 0,1 0 1,-1 1-1,0-1 0,-1-1 0,1 1 0,0 0 1,-1-1-1,1 1 0,-1-1 0,0 0 1,-7 2-1,-5 0-6751</inkml:trace>
  <inkml:trace contextRef="#ctx0" brushRef="#br0" timeOffset="1">29 217 24575,'-3'0'0,"-7"0"0,0-4 0,5-1 0,7 0 0,8 0 0,5 2 0,5 2 0,3 0 0,1 0 0,1 1 0,-1 0 0,-3 5 0,-6 0-8191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 24575,'0'1'0,"0"0"0,0 0 0,1 0 0,-1 0 0,0-1 0,1 1 0,-1 0 0,1 0 0,-1 0 0,1 0 0,0-1 0,-1 1 0,1 0 0,0-1 0,-1 1 0,1 0 0,0-1 0,0 1 0,0-1 0,-1 1 0,1-1 0,0 1 0,0-1 0,0 0 0,0 1 0,0-1 0,0 0 0,0 0 0,0 0 0,0 0 0,0 0 0,0 0 0,0 0 0,2 0 0,36-4 0,-38 4 0,58-13 0,63-23 0,-20 5 0,-46 8-1365,-41 13-5461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22 117 24575,'-3'-34'0,"1"29"0,2-1 0,-1 1 0,0-1 0,1 1 0,0-1 0,1 0 0,-1 1 0,2-6 0,-1 9 0,0 0 0,0 0 0,0 1 0,0-1 0,0 0 0,1 1 0,-1-1 0,0 1 0,1 0 0,-1-1 0,1 1 0,-1 0 0,1 0 0,0 0 0,0 0 0,-1 0 0,1 0 0,0 1 0,0-1 0,0 0 0,0 1 0,0 0 0,0-1 0,0 1 0,0 0 0,0 0 0,3 0 0,1 0 0,-1 0 0,1 1 0,-1-1 0,1 1 0,-1 0 0,0 1 0,1-1 0,-1 1 0,0 0 0,0 0 0,0 0 0,0 1 0,-1 0 0,1 0 0,5 5 0,-8-6 0,0 0 0,0-1 0,-1 1 0,1 0 0,-1 1 0,1-1 0,-1 0 0,0 0 0,0 1 0,0-1 0,0 1 0,0-1 0,0 1 0,-1-1 0,1 1 0,-1-1 0,0 1 0,1-1 0,-1 1 0,-1 0 0,1-1 0,0 1 0,-1-1 0,1 1 0,-1-1 0,0 1 0,1-1 0,-1 1 0,-1-1 0,1 0 0,0 1 0,0-1 0,-3 3 0,-3 3 0,0 0 0,-1 0 0,1 0 0,-2-1 0,1 0 0,-1-1 0,-16 10 0,14-10 0,0 2 0,0-1 0,1 1 0,-10 11 0,19-19 0,1 1 0,-1-1 0,1 0 0,-1 1 0,1-1 0,0 1 0,-1-1 0,1 1 0,0-1 0,0 1 0,-1-1 0,1 1 0,0-1 0,0 1 0,0-1 0,-1 1 0,1-1 0,0 1 0,0-1 0,0 1 0,0 0 0,0-1 0,0 1 0,0-1 0,0 1 0,1-1 0,-1 1 0,0-1 0,0 1 0,0-1 0,1 1 0,-1-1 0,0 1 0,0-1 0,1 1 0,-1-1 0,0 1 0,1-1 0,-1 1 0,1-1 0,-1 0 0,0 1 0,1-1 0,-1 0 0,1 1 0,-1-1 0,1 0 0,-1 0 0,1 1 0,-1-1 0,1 0 0,0 0 0,-1 0 0,1 0 0,0 0 0,42 9 0,-26-7 0,-14-1 0,-1 0 0,1-1 0,0 1 0,0 0 0,-1 1 0,1-1 0,-1 1 0,1-1 0,-1 1 0,1 0 0,-1-1 0,0 1 0,0 0 0,0 1 0,0-1 0,3 5 0,-5-5 0,1 0 0,0 0 0,-1 0 0,1 0 0,-1 1 0,1-1 0,-1 0 0,0 0 0,0 1 0,0-1 0,-1 0 0,1 0 0,0 1 0,-1-1 0,1 0 0,-1 0 0,-1 2 0,-2 5 0,-1 0 0,0-1 0,-1 0 0,1 0 0,-2 0 0,1 0 0,-1-1 0,-9 7 0,-34 21-1365,34-26-5461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1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4 160 24575,'-3'-3'0,"11"-3"0,13-4 0,504-93 4,-310 69-1373,-192 30-5457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2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24575,'-4'0'0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24575,'-1'-2'0,"9"-4"0,31-13 0,54-16 0,-89 34 0,1 0 0,0 0 0,0 0 0,0 0 0,-1 1 0,1 0 0,0 0 0,0 0 0,0 1 0,0-1 0,6 3 0,-10-3 0,0 1 0,0-1 0,0 1 0,0 0 0,0-1 0,0 1 0,0 0 0,0-1 0,0 1 0,0 0 0,-1 0 0,1 0 0,0 0 0,-1 0 0,1 0 0,0 0 0,-1 0 0,1 0 0,0 2 0,-1 0 0,0-1 0,0 1 0,1 0 0,-2-1 0,1 1 0,0 0 0,0-1 0,-1 1 0,0-1 0,1 1 0,-1-1 0,-1 4 0,-41 83 0,29-64 0,2 1 0,-17 48 0,32-80 0,0 1 0,1-1 0,-1 0 0,1 1 0,1-1 0,-1 1 0,0 1 0,1-1 0,0 0 0,0 1 0,1 0 0,-1 0 0,1 1 0,0 0 0,0 0 0,11-4 0,-12 7-105,-1 0 0,1 0 0,0 1 0,-1 0 0,1 0 0,0 0 0,-1 0 0,1 1 0,-1 0 0,0 0 0,1 0 0,3 3 0,6 3-6721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 24575,'-1'-20'0,"1"25"0,3 34 0,13 32-455,-3 2 0,4 88 0,-17-141-6371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4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24575,'-1'0'0,"0"0"0,0 0 0,0 0 0,1 1 0,-1-1 0,0 0 0,0 1 0,0-1 0,1 1 0,-1-1 0,0 1 0,1-1 0,-1 1 0,0-1 0,1 1 0,-1-1 0,1 1 0,-1 0 0,1 0 0,-1-1 0,1 1 0,-1 0 0,1 0 0,0-1 0,0 1 0,-1 0 0,1 0 0,0 0 0,0-1 0,0 1 0,0 0 0,0 0 0,0 0 0,0 0 0,0 0 0,0 1 0,0 1 0,0 0 0,1 0 0,-1 0 0,1 0 0,-1-1 0,1 1 0,0 0 0,0 0 0,2 4 0,-1-5-4,0 0-1,0 0 1,0 0-1,0 0 1,0 0-1,0 0 1,0 0 0,1-1-1,-1 1 1,1-1-1,-1 0 1,1 0-1,-1 0 1,1 0-1,0 0 1,0 0-1,3 0 1,1-1 29,-1 1 0,1-1 0,0-1 0,-1 1 0,1-1 0,-1 0 0,9-3 0,1-1-273,0 0 1,-1-2-1,1 0 1,-1-1-1,15-10 1,-16 7-6579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5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84 24575,'-1'0'0,"1"0"0,-1 0 0,0 0 0,1-1 0,-1 1 0,0 0 0,1 0 0,-1 0 0,0 0 0,1-1 0,-1 1 0,1 0 0,-1-1 0,1 1 0,-1 0 0,0-1 0,1 1 0,-1-1 0,1 1 0,0-1 0,-1 1 0,1-1 0,-1 1 0,1-1 0,0 1 0,-1-1 0,1 0 0,0 1 0,0-1 0,0 1 0,-1-1 0,1 0 0,0 1 0,0-1 0,0 0 0,0 1 0,0-1 0,0 0 0,0 1 0,0-1 0,0 0 0,1 1 0,-1-1 0,0 1 0,0-1 0,0 0 0,1 1 0,0-2 0,-1 0 0,1-1 0,0 0 0,1 1 0,-1-1 0,0 1 0,1 0 0,-1-1 0,1 1 0,0 0 0,3-3 0,2 0 0,0 1 0,0 1 0,0-1 0,1 1 0,-1 0 0,15-2 0,-20 4 0,-1 1 0,1-1 0,-1 1 0,1-1 0,0 1 0,-1 0 0,1 0 0,0 0 0,-1 0 0,1 0 0,0 0 0,-1 1 0,1-1 0,0 0 0,-1 1 0,1-1 0,-1 1 0,1 0 0,-1 0 0,1-1 0,-1 1 0,1 0 0,-1 0 0,0 0 0,0 0 0,1 1 0,-1-1 0,0 0 0,0 0 0,0 1 0,0-1 0,0 1 0,-1-1 0,1 1 0,0-1 0,-1 1 0,1-1 0,-1 1 0,1 2 0,-1-1 0,0-1 0,0 1 0,0-1 0,-1 0 0,1 1 0,-1-1 0,0 0 0,1 0 0,-1 1 0,0-1 0,0 0 0,-1 0 0,1 0 0,0 0 0,-1 0 0,1 0 0,-1-1 0,-2 4 0,-44 34 0,10-7 0,34-28 0,1-1 0,0 1 0,1 1 0,-1-1 0,1 0 0,0 0 0,0 1 0,0 0 0,1-1 0,-1 1 0,1 0 0,0-1 0,0 7 0,1-10 0,0 0 0,0 0 0,0 1 0,0-1 0,1 0 0,-1 0 0,0 0 0,0 0 0,1 0 0,-1 0 0,1 1 0,-1-1 0,1 0 0,0 0 0,-1 0 0,1 0 0,0-1 0,0 1 0,-1 0 0,1 0 0,0 0 0,1 0 0,1 0 0,-1 0 0,0 0 0,0-1 0,1 1 0,-1-1 0,0 1 0,1-1 0,-1 0 0,1 0 0,-1 0 0,0 0 0,1-1 0,-1 1 0,0-1 0,4-1 0,-4 1 0,0 1 0,0-1 0,0 0 0,1 1 0,-1-1 0,0 1 0,0 0 0,0-1 0,0 1 0,0 0 0,0 0 0,1 1 0,-1-1 0,0 0 0,0 1 0,0-1 0,0 1 0,0 0 0,0 0 0,0-1 0,0 1 0,0 1 0,0-1 0,-1 0 0,1 0 0,0 1 0,-1-1 0,1 1 0,1 2 0,-1-1 0,-1 1 0,0 0 0,0 0 0,0 1 0,0-1 0,-1 0 0,1 0 0,-1 0 0,0 0 0,-1 0 0,1 1 0,-1-1 0,1 0 0,-3 6 0,0-1 0,0 1 0,-1-1 0,-1 1 0,1-1 0,-1 0 0,-1-1 0,0 1 0,0-1 0,0-1 0,-1 1 0,-1-1 0,1 0 0,-1 0 0,0-1 0,0 0 0,-1-1 0,0 0 0,0 0 0,0-1 0,0 0 0,-1 0 0,0-1 0,0 0 0,1-1 0,-1 0 0,-18 0 0,49-10 0,0 1 0,37-7 0,19 4 0,-31 5 0,78-18 0,-79 13-1365,-25 7-5461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24575,'1'41'0,"2"-1"0,1 1 0,2-1 0,19 64 0,-25-104 0,-2-7 0,0 0 0,0 1 0,1-1 0,0 0 0,1-12 0,0 16 0,0 0 0,0 0 0,0 0 0,1 0 0,-1 0 0,1 0 0,0 0 0,0 1 0,0-1 0,0 0 0,0 1 0,1-1 0,-1 1 0,1-1 0,0 1 0,0-1 0,0 1 0,0 0 0,0 0 0,0 0 0,0 0 0,1 1 0,-1-1 0,1 1 0,-1-1 0,1 1 0,3-1 0,23-8-66,-20 8-119,0-1-1,0 0 0,0-1 1,0 0-1,0 0 1,11-9-1,-6 1-6640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3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82 24575,'-4'0'0,"-1"-4"0,4-1 0,6-4 0,6 0 0,2-3 0,2 1 0,2 2 0,3-1 0,2 0 0,1 7 0,0 4 0,-3 5 0,-6 2-8191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 24575,'-4'0'0,"-1"-4"0,0 2 0,0 6 0,3 7 0,0 4 0,5 0 0,2 2 0,0 2 0,-1 1 0,-1 2 0,-1 0 0,0 2 0,-2-1 0,0 1 0,0-1 0,0-3-8191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52 24575,'-4'0'0,"-5"0"0,-6 0 0,5 0 0,7 0 0,9 0 0,7 0 0,5-4 0,3-2 0,3 1 0,1-3 0,0 0 0,-4-3 0,-6 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24575,'0'-4'0,"1"14"0,7 98 0,-1-48 0,-6-45 0,1-1 0,0 1 0,5 19 0,0-23 0,-4-19 0,-4-21 0,0 22 0,-1 0 0,1-1 0,0 1 0,0 0 0,1 0 0,1-13 0,0 17 0,-1 1 0,0 0 0,1 0 0,0 0 0,0-1 0,-1 1 0,1 0 0,1 0 0,-1 0 0,0 0 0,0 1 0,1-1 0,-1 0 0,1 0 0,-1 1 0,1-1 0,0 1 0,0 0 0,-1-1 0,1 1 0,0 0 0,0 0 0,0 0 0,0 0 0,5-1 0,5-1-120,-7 1 31,0 0 0,0 0 0,0 0 0,1 1 0,-1 0 1,0 1-1,1-1 0,-1 1 0,1 0 0,-1 0 0,0 0 0,1 1 0,7 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7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0 24575,'-1'4'0,"0"0"0,-1 0 0,0-1 0,0 1 0,0 0 0,0-1 0,-1 0 0,1 1 0,-1-1 0,0 0 0,0 0 0,-6 4 0,-7 8 0,11-7 0,0 0 0,0 0 0,1 0 0,0 1 0,0-1 0,1 1 0,0 0 0,1 0 0,-2 12 0,3-18 0,1 0 0,-1 0 0,1 0 0,0 0 0,0 1 0,1-1 0,-1 0 0,1 0 0,-1-1 0,1 1 0,0 0 0,0 0 0,0 0 0,2 3 0,-1-5 0,-1 1 0,0-1 0,1 1 0,-1-1 0,1 0 0,0 0 0,0 1 0,-1-1 0,1 0 0,0-1 0,0 1 0,0 0 0,0 0 0,0-1 0,0 1 0,0-1 0,0 0 0,0 0 0,0 1 0,0-1 0,0-1 0,0 1 0,3 0 0,2-2 0,1 0 0,0-1 0,-1 0 0,0 0 0,1 0 0,-1-1 0,-1 0 0,1 0 0,0-1 0,-1 0 0,0 0 0,0 0 0,5-7 0,-8 9 0,0 0 0,-1-1 0,1 1 0,-1-1 0,0 0 0,0 1 0,0-1 0,0 0 0,-1 0 0,1-1 0,0-5 0,-2 8 0,1-1 0,-1 1 0,-1 0 0,1 0 0,0-1 0,0 1 0,-1 0 0,1 0 0,-1-1 0,0 1 0,0 0 0,0 0 0,0 0 0,0 0 0,0 0 0,0 0 0,-1 0 0,1 1 0,-1-1 0,1 0 0,-1 1 0,-3-3 0,2 2 10,-1 0-1,0-1 1,0 2-1,0-1 1,0 0 0,0 1-1,0 0 1,0 0-1,0 0 1,0 0-1,-1 1 1,1-1-1,-8 2 1,7-1-177,0 0 1,-1-1-1,1 1 1,0-1-1,0 0 1,0 0-1,0-1 1,-5-1-1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 24575,'-4'0'0,"-5"0"0,3 0 0,6 0 0,7 0 0,3-4 0,3-1 0,4 0 0,3 1 0,-3 5 0,-3 7 0,-9 1 0,-4 4 0,-4-1-8191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21 24575,'-4'4'0,"-5"1"0,-5 4 0,4 0 0,7-1 0,8-6 0,8-4 0,5-1 0,4-4 0,2 0 0,0 0 0,1-3 0,0 1 0,0 2 0,-1 2 0,0 6 0,-5 2-8191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8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0 24575,'-43'59'0,"35"-46"0,0-1 0,-1 0 0,0 0 0,-21 19 0,27-28 0,0-1 0,-1 1 0,1-1 0,0 0 0,-1-1 0,1 1 0,-1 0 0,1-1 0,-1 0 0,0 0 0,0 0 0,0 0 0,1-1 0,-1 0 0,0 1 0,0-1 0,0-1 0,0 1 0,0 0 0,1-1 0,-1 0 0,0 0 0,-6-2 0,7 1 0,-1 0 0,1 0 0,-1-1 0,1 1 0,0-1 0,0 0 0,0 0 0,1 0 0,-1 0 0,1 0 0,-1 0 0,1-1 0,0 1 0,0-1 0,0 0 0,1 0 0,0 1 0,-1-1 0,1 0 0,0 0 0,1 0 0,-1 0 0,1-7 0,-1 8 0,1 1 0,0-1 0,0 1 0,0-1 0,0 1 0,1-1 0,-1 1 0,1-1 0,-1 1 0,1 0 0,0-1 0,0 1 0,0 0 0,0 0 0,0-1 0,0 1 0,1 0 0,-1 0 0,1 0 0,-1 0 0,1 1 0,0-1 0,0 0 0,0 1 0,0-1 0,0 1 0,0 0 0,0 0 0,0-1 0,1 2 0,-1-1 0,0 0 0,1 0 0,-1 1 0,1-1 0,-1 1 0,1 0 0,4-1 0,-2 2-15,0 0 0,0 1 0,-1-1 0,1 1 0,0 0 0,-1 0 0,1 1 0,-1-1 0,0 1 0,0 0 0,0 0 0,0 0 0,0 0 0,0 1-1,-1 0 1,4 5 0,8 7-1094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24575,'1'-12'0,"3"11"0,6 22 0,8 36 0,3 50 0,-18-81 0,2 0 0,0-1 0,2 1 0,1-1 0,18 40 0,-33-96 0,2-1 0,-3-55 0,8 84 0,-1 0 0,1 0 0,0-1 0,0 1 0,1 0 0,-1 0 0,0 0 0,1 0 0,0 0 0,0 0 0,0-1 0,0 2 0,0-1 0,1 0 0,-1 0 0,1 0 0,3-4 0,0 3 0,1 0 0,0 0 0,-1 1 0,1 0 0,1 0 0,-1 0 0,7-2 0,-11 5 0,2-2-170,0 0-1,0 0 0,-1 0 1,1 0-1,-1 0 0,1-1 1,4-4-1,2-5-6655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 24575,'0'-9'0,"1"-15"0,1 22 0,4 15 0,8 38 0,-3 0 0,8 70 0,12 61 0,-27-152 0,-4-26 0,0 1 0,0-1 0,1 1 0,0-1 0,0 1 0,0-1 0,0 0 0,0 1 0,1-1 0,0 0 0,4 7 0,-1-11-1365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9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24575,'4'0'0,"5"0"0,-3-4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3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2349 1772 24575,'-1'7'0,"0"0"0,0 0 0,0 0 0,-1-1 0,0 1 0,0 0 0,0-1 0,-1 0 0,0 1 0,-1-1 0,1 0 0,-1-1 0,0 1 0,-1-1 0,1 0 0,-1 0 0,0 0 0,0 0 0,-1-1 0,1 0 0,-1 0 0,0 0 0,0-1 0,-8 3 0,-17 8 0,-1-1 0,0-2 0,-55 11 0,73-19 0,-115 23 0,-1-7 0,-1-4 0,0-7 0,-1-5 0,1-6 0,-1-6 0,-141-28 0,208 25 0,1-2 0,1-3 0,0-3 0,2-3 0,-103-53 0,136 61 0,1-2 0,1-1 0,0-1 0,2-1 0,0-1 0,2-1 0,0-1 0,1-1 0,2-1 0,0-1 0,2 0 0,1-2 0,-25-55 0,30 51 0,1 0 0,1 0 0,2-1 0,1 0 0,2-1 0,1 1 0,2-1 0,1 1 0,5-40 0,1 30 0,3 0 0,1 0 0,2 1 0,2 0 0,1 1 0,32-58 0,-16 44 0,3 2 0,2 1 0,2 1 0,2 3 0,3 1 0,1 2 0,2 3 0,2 1 0,104-67 0,-96 77-25,2 2 0,0 2 0,2 3 0,1 3 0,1 3-1,0 2 1,1 3 0,1 2 0,0 4 0,0 2 0,0 3 0,1 3 0,110 16-1,-110-7 9,0 3 0,0 3-1,-2 2 1,0 3 0,-2 4-1,0 1 1,-2 4 0,-1 2-1,-1 2 1,-2 3 0,-2 2-1,-1 2 1,60 64-1,-91-83 46,-1 2-1,-1 0 0,-2 1 0,0 0 0,-1 2 0,-2 0 0,-1 0 0,-1 2 0,-1-1 0,-2 2 0,-1-1 0,-1 1 0,-1 0 0,-2 0 0,-1 1 0,-1-1 0,-2 1 0,-1 0 0,-2-1 0,0 1 0,-12 43 0,-2-13-27,-2-2 0,-3 0 0,-3-1 0,-2-1 0,-2-2 0,-3 0 0,-2-3 0,-2-1 0,-3-1 0,-2-2 0,-1-2 0,-58 47 0,97-90 0,0-1 0,0 1 0,0-1 0,-1 0 0,1 0 0,-1 0 0,1 0 0,-1-1 0,1 1 0,-1-1 0,0 0 0,0 0 0,0 0 0,0-1 0,-6 1 0,8-2 0,-1 1 0,1-1 0,-1 0 0,1 0 0,0 0 0,-1 0 0,1-1 0,0 1 0,0-1 0,0 1 0,0-1 0,0 0 0,0 0 0,0 1 0,1-1 0,-1-1 0,0 1 0,1 0 0,0 0 0,0 0 0,-1-1 0,1 1 0,1-1 0,-2-4 0,-19-76-1365,14 39-5461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82 24575,'1'-25'0,"-2"-30"0,1 55 0,0 0 0,-1 0 0,1 0 0,0 0 0,0 0 0,0-1 0,0 1 0,0 0 0,0 0 0,0 0 0,0 0 0,-1 0 0,1 0 0,0 0 0,0 0 0,0 0 0,0 0 0,0 0 0,-1 0 0,1 0 0,0 0 0,0 0 0,0 0 0,0 0 0,0 0 0,-1 0 0,1 0 0,0 0 0,0 0 0,0 0 0,0 0 0,0 0 0,-1 0 0,1 0 0,0 0 0,0 0 0,0 0 0,0 0 0,0 0 0,0 0 0,-1 0 0,1 1 0,0-1 0,0 0 0,0 0 0,0 0 0,0 0 0,0 0 0,0 0 0,0 1 0,0-1 0,0 0 0,0 0 0,0 0 0,-1 0 0,1 0 0,0 1 0,0-1 0,0 0 0,-7 12 0,-19 49 0,-22 71 0,7-14 0,-192 413 0,225-509 0,22-35 0,21-36 0,19-42-1365,-30 47-5461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1 24575,'0'0'0,"0"0"0,0 1 0,0-1 0,0 0 0,0 0 0,0 0 0,0 1 0,0-1 0,0 0 0,0 0 0,0 1 0,0-1 0,0 0 0,0 0 0,1 0 0,-1 1 0,0-1 0,0 0 0,0 0 0,0 0 0,0 1 0,1-1 0,-1 0 0,0 0 0,0 0 0,0 0 0,1 0 0,-1 1 0,0-1 0,0 0 0,0 0 0,1 0 0,-1 0 0,0 0 0,0 0 0,1 0 0,-1 0 0,0 0 0,0 0 0,1 0 0,-1 0 0,0 0 0,0 0 0,0 0 0,1 0 0,-1 0 0,0 0 0,0 0 0,1 0 0,-1 0 0,0-1 0,1 1 0,-9 26 0,-55 107 0,-112 173 0,-1 0 0,119-198 0,14-29 0,-39 101 0,73-143 0,14-27 0,12-20 0,1-8-116,29-40 0,-30 36-1017,13-17-5693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729 101 24575,'30'-38'0,"-27"32"0,1 1 0,0-1 0,0 1 0,0 0 0,1 0 0,0 0 0,0 0 0,0 1 0,0 0 0,1 0 0,8-4 0,-14 8 0,0 0 0,1-1 0,-1 1 0,0 0 0,1 0 0,-1 0 0,0 0 0,1 0 0,-1 0 0,0 0 0,1 0 0,-1 1 0,0-1 0,1 0 0,-1 0 0,0 0 0,1 0 0,-1 0 0,0 0 0,0 1 0,1-1 0,-1 0 0,0 0 0,1 0 0,-1 1 0,0-1 0,0 0 0,0 0 0,1 1 0,-1-1 0,0 0 0,0 1 0,0-1 0,0 0 0,0 0 0,1 1 0,-1-1 0,0 0 0,0 1 0,0-1 0,0 0 0,0 1 0,0-1 0,0 0 0,0 1 0,0-1 0,0 0 0,0 1 0,0-1 0,0 0 0,-1 1 0,1-1 0,0 0 0,0 1 0,0-1 0,0 0 0,-1 0 0,1 1 0,0-1 0,-9 24 0,-94 184 0,-181 271 0,69-127 0,29 14 0,182-356 0,-4 10 0,0-1 0,-5 24 0,13-25 0,10-21 0,17-27 0,83-134-222,-81 118-921,22-34-5683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5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1203 9 24575,'2'-8'0,"-9"17"0,-240 314 0,-328 561 0,452-660 0,-97 248 0,212-452 0,0 0 0,-8 35 0,16-55 0,0 0 0,0 0 0,0 0 0,0 0 0,1 0 0,-1 0 0,0 0 0,0 0 0,0 0 0,0 0 0,0 0 0,1 0 0,-1 0 0,0 0 0,0 0 0,0 0 0,0 0 0,0 0 0,1 0 0,-1 0 0,0 0 0,0 0 0,0 0 0,0 0 0,0 0 0,1 0 0,-1 0 0,0 0 0,0 1 0,0-1 0,0 0 0,0 0 0,0 0 0,0 0 0,0 0 0,1 0 0,-1 1 0,0-1 0,0 0 0,0 0 0,0 0 0,0 0 0,0 0 0,0 1 0,0-1 0,0 0 0,0 0 0,0 0 0,0 0 0,0 0 0,0 1 0,0-1 0,0 0 0,0 0 0,0 0 0,0 0 0,0 0 0,0 1 0,0-1 0,0 0 0,-1 0 0,1 0 0,0 0 0,0 0 0,0 0 0,0 1 0,14-16 0,16-27 0,180-312 70,-110 181-1505,-32 58-5391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1213 416 24575,'1'-1'0,"-1"0"0,0 1 0,0-1 0,1 0 0,-1 0 0,1 1 0,-1-1 0,0 0 0,1 1 0,-1-1 0,1 0 0,0 1 0,-1-1 0,1 1 0,-1-1 0,1 1 0,0-1 0,0 1 0,-1 0 0,1-1 0,0 1 0,-1 0 0,1-1 0,0 1 0,0 0 0,1 0 0,-2 0 0,1-1 0,-1 1 0,0 0 0,1 0 0,-1 0 0,1 0 0,-1 0 0,0 0 0,1 1 0,-1-1 0,1 0 0,-1 0 0,0 0 0,1 0 0,-1 0 0,0 0 0,1 1 0,-1-1 0,0 0 0,1 0 0,-1 1 0,0-1 0,1 0 0,-1 0 0,0 1 0,0-1 0,1 0 0,-1 1 0,0-1 0,0 0 0,0 1 0,1-1 0,-1 0 0,0 1 0,0-1 0,0 1 0,0-1 0,0 0 0,0 1 0,0-1 0,0 1 0,0-1 0,0 0 0,0 1 0,0-1 0,0 1 0,0-1 0,0 0 0,0 1 0,-1-1 0,1 0 0,0 1 0,0-1 0,0 0 0,-1 1 0,1-1 0,0 0 0,0 1 0,-1-1 0,1 1 0,-29 53 0,-3 0 0,-1-2 0,-71 83 0,70-91 0,-510 696 0,441-581 0,7 5 0,-135 318 0,224-466 0,-17 58 0,24-64 0,4-9 0,12-16 0,40-60 0,50-92 0,-54 83 0,25-38-1365,-6 7-5461</inkml:trace>
  <inkml:trace contextRef="#ctx0" brushRef="#br0" timeOffset="1">1982 90 24575,'7'-10'0,"0"1"0,0 0 0,0 1 0,1 0 0,1 0 0,-1 0 0,1 1 0,1 0 0,15-8 0,-25 15 0,0 0 0,0 0 0,0 0 0,0 0 0,0 1 0,0-1 0,0 0 0,0 0 0,0 0 0,0 0 0,0 0 0,0 0 0,0 1 0,0-1 0,0 0 0,0 0 0,0 0 0,0 0 0,0 0 0,0 0 0,0 1 0,0-1 0,0 0 0,0 0 0,0 0 0,0 0 0,0 0 0,0 0 0,0 1 0,0-1 0,0 0 0,1 0 0,-1 0 0,0 0 0,0 0 0,0 0 0,0 0 0,0 0 0,0 0 0,0 0 0,1 0 0,-1 0 0,0 0 0,0 1 0,0-1 0,0 0 0,0 0 0,0 0 0,1 0 0,-1 0 0,0 0 0,0 0 0,0 0 0,0 0 0,0-1 0,0 1 0,1 0 0,-1 0 0,0 0 0,0 0 0,0 0 0,0 0 0,0 0 0,-9 19 0,-19 23 0,-434 553-186,-36 50-200,364-454 281,-161 305-1,278-463 106,4-10 0,1 0 0,1 1 0,2 0 0,-10 34 0,19-57 0,0-1 0,-1 1 0,1-1 0,0 1 0,0 0 0,0 0 0,0-1 0,-1 1 0,1 0 0,0-1 0,0 1 0,0 0 0,0-1 0,1 1 0,-1 0 0,0 0 0,0-1 0,0 1 0,1 0 0,-1-1 0,0 1 0,0 0 0,1-1 0,-1 1 0,2 0 0,-1-1 0,0 0 0,0 0 0,0 0 0,-1 0 0,1-1 0,0 1 0,0 0 0,0-1 0,0 1 0,0 0 0,0-1 0,0 0 0,0 1 0,-1-1 0,1 1 0,0-1 0,0 0 0,-1 0 0,2 0 0,39-44 128,-2-2-1,-2-2 1,40-68 0,-36 54-1221,34-51-5733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1372 1 24575,'1'0'0,"0"0"0,0 0 0,0 0 0,-1 0 0,1 0 0,0 0 0,0 0 0,-1 0 0,1 0 0,0 0 0,0 1 0,0-1 0,-1 0 0,1 0 0,0 1 0,-1-1 0,1 1 0,0-1 0,-1 0 0,1 1 0,0-1 0,-1 1 0,1 0 0,-1-1 0,1 1 0,-1-1 0,1 1 0,-1 0 0,0-1 0,1 1 0,-1 0 0,0 0 0,1-1 0,-1 1 0,0 0 0,0 0 0,0-1 0,0 1 0,1 0 0,-1 0 0,0-1 0,0 1 0,-1 0 0,1 0 0,0 0 0,0-1 0,0 1 0,-1 1 0,-18 41 0,15-36 0,-56 94 0,-81 102 0,25-37 0,-641 943-681,493-704 681,258-394 0,2-6 0,1 0 0,-1 0 0,2 1 0,-1-1 0,0 1 0,1 0 0,-2 9 0,4-15 0,0 0 0,0 1 0,0-1 0,0 0 0,0 0 0,0 0 0,0 0 0,0 1 0,0-1 0,0 0 0,0 0 0,0 0 0,0 0 0,0 1 0,0-1 0,0 0 0,0 0 0,1 0 0,-1 0 0,0 0 0,0 1 0,0-1 0,0 0 0,0 0 0,0 0 0,1 0 0,-1 0 0,0 0 0,0 0 0,0 0 0,0 1 0,1-1 0,-1 0 0,0 0 0,0 0 0,0 0 0,0 0 0,1 0 0,-1 0 0,0 0 0,0 0 0,0 0 0,0 0 0,1 0 0,-1 0 0,0 0 0,0 0 0,0-1 0,0 1 0,1 0 0,-1 0 0,0 0 0,0 0 0,0 0 0,0 0 0,0 0 0,1 0 0,-1 0 0,0-1 0,0 1 0,0 0 0,0 0 0,0 0 0,0 0 0,0 0 0,1-1 0,11-9 75,0-1 0,0 0 0,-1-1 0,0-1 0,-1 0 0,-1 0 0,9-15 0,5-6 6,193-291-1446,-147 213-5461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6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916 5 24575,'0'0'0,"1"-1"0,-1 1 0,0 0 0,0 0 0,0-1 0,0 1 0,1 0 0,-1 0 0,0-1 0,0 1 0,0 0 0,1 0 0,-1 0 0,0-1 0,0 1 0,1 0 0,-1 0 0,0 0 0,0 0 0,1 0 0,-1 0 0,0-1 0,1 1 0,-1 0 0,0 0 0,0 0 0,1 0 0,-1 0 0,0 0 0,1 0 0,-1 0 0,0 0 0,1 0 0,-1 0 0,0 1 0,0-1 0,1 0 0,-1 0 0,1 0 0,-1 14 0,-8 19 0,-55 85 0,-84 118 0,50-84 0,-96 164 0,-175 277 0,318-517-1365,57-92-5461</inkml:trace>
  <inkml:trace contextRef="#ctx0" brushRef="#br0" timeOffset="1">916 634 24575,'0'4'0,"0"5"0,0 6 0,-4 7 0,-5 8 0,-5 11 0,-8 11 0,-9 7 0,-2 7 0,0-1 0,2-3 0,2-4 0,6-8 0,7-5 0,2-6 0,4-5 0,3-5 0,3-8-8191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32 24575,'0'-2'0,"0"1"0,0-1 0,0 0 0,0 0 0,0 0 0,-1 1 0,1-1 0,0 0 0,-1 0 0,0 1 0,1-1 0,-1 0 0,-2-2 0,3 4 0,0-1 0,-1 1 0,1-1 0,-1 1 0,1 0 0,-1-1 0,1 1 0,-1 0 0,0 0 0,1-1 0,-1 1 0,1 0 0,-1 0 0,1 0 0,-1 0 0,0 0 0,1 0 0,-1 0 0,1 0 0,-1 0 0,0 0 0,1 0 0,-1 0 0,1 0 0,-1 0 0,0 1 0,-3 0 0,1 1 0,0 0 0,0 0 0,1 0 0,-1 0 0,0 1 0,1-1 0,-1 1 0,1-1 0,0 1 0,-4 6 0,-40 75 0,-57 148 0,33-67 0,59-145 0,8-16 0,0 0 0,0 0 0,1 1 0,0-1 0,-1 1 0,2-1 0,-1 1 0,0 0 0,1 0 0,0 0 0,0 0 0,0 5 0,22-25 0,14-29-14,48-77 0,-41 58-1323,-16 24-5489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349 104 24575,'38'-45'0,"-31"34"0,1 2 0,0-1 0,1 1 0,10-9 0,-11 17 0,-8 11 0,-9 18 0,9-27 0,-124 273 0,18-46 0,-85 281 0,188-497 0,0-7 0,1 0 0,0 1 0,1-1 0,-1 1 0,1-1 0,1 1 0,-1 0 0,1-1 0,0 11 0,5-15 0,5-12 0,6-14 0,68-132-1365,-56 103-5461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753 0 24575,'-31'63'0,"-94"136"0,-185 330 0,275-457 0,-53 108 0,-67 193 0,147-343 0,8-21 0,7-15 0,21-40 0,-2 0 0,24-61 0,7-13 0,-13 39-1365,-3 9-5461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27 24575,'0'-1'0,"0"0"0,0 0 0,0 0 0,0 0 0,0 0 0,0 0 0,0 0 0,0 0 0,0 0 0,-1 0 0,1 0 0,0 0 0,-1 0 0,1 1 0,-1-1 0,1 0 0,-1 0 0,1 0 0,-1 0 0,0 1 0,1-1 0,-1 0 0,0 1 0,0-1 0,0 0 0,1 1 0,-1-1 0,0 1 0,0-1 0,0 1 0,0 0 0,0-1 0,0 1 0,0 0 0,-1-1 0,1 2 0,0-1 0,-1 0 0,1 0 0,0 1 0,0-1 0,0 0 0,0 1 0,0-1 0,0 1 0,0-1 0,0 1 0,0 0 0,0 0 0,0-1 0,0 1 0,0 0 0,1 0 0,-1 0 0,0 0 0,1 0 0,-1 0 0,0 0 0,1 0 0,-1 0 0,1 0 0,0 0 0,-1 0 0,1 0 0,0 1 0,0-1 0,-1 1 0,-3 46 0,1 0 0,6 85 0,0-76 0,8 150 0,2 152 0,-15-277 0,4 106 0,-2-187 0,0 1 0,0-1 0,0 0 0,0 1 0,1-1 0,-1 0 0,0 0 0,1 1 0,-1-1 0,1 0 0,0 0 0,-1 1 0,1-1 0,0 0 0,-1 0 0,1 0 0,0 0 0,0 0 0,0 0 0,0 0 0,0 0 0,0-1 0,0 1 0,1 0 0,-1 0 0,0-1 0,0 1 0,1-1 0,-1 1 0,0-1 0,0 0 0,1 0 0,-1 1 0,0-1 0,1 0 0,-1 0 0,0 0 0,1 0 0,-1 0 0,1-1 0,-1 1 0,0 0 0,2-1 0,9-2 0,0-1 0,-1 0 0,0-1 0,13-7 0,-4 2 0,33-11 0,103-28 0,-128 42 0,0 2 0,1 1 0,-1 1 0,1 2 0,49 3 0,-59 3-28,-17-4-39,-1-1 0,1 1 0,0 0 0,0-1 0,0 1 1,0-1-1,0 0 0,0 1 0,0-1 0,0 0 0,0 0 1,0 0-1,0-1 0,0 1 0,0 0 0,0-1 0,0 1 1,0-1-1,2-1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685 45 24575,'15'-21'0,"2"-2"0,-15 24 0,-9 16 0,-427 939 0,430-946 0,-260 608 0,254-587 0,15-37 0,21-54 0,3-17-1365,2-3-5461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830 0 24575,'-5'2'0,"0"0"0,0 0 0,0 1 0,0 0 0,1 0 0,-1 0 0,1 0 0,-1 0 0,1 1 0,0 0 0,-4 5 0,-2 0 0,-20 21 0,1 0 0,2 1 0,1 2 0,-29 48 0,-75 154 0,97-173 0,-277 615 0,206-434 0,87-191 0,17-52 0,0 0 0,1 0 0,-1 0 0,0 0 0,0-1 0,0 1 0,0 0 0,0 0 0,0 0 0,0 0 0,0 0 0,1 0 0,-1 0 0,0 0 0,0 0 0,0 0 0,0 0 0,0 0 0,0 0 0,0 0 0,0 0 0,1 0 0,-1 0 0,0 0 0,0 1 0,0-1 0,0 0 0,0 0 0,0 0 0,0 0 0,0 0 0,1 0 0,-1 0 0,0 0 0,0 0 0,0 0 0,0 0 0,0 0 0,0 1 0,0-1 0,0 0 0,0 0 0,0 0 0,0 0 0,0 0 0,0 0 0,0 0 0,0 0 0,0 1 0,0-1 0,17-28 0,6-18-1365,0-3-5461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29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1024 0 24575,'-1'7'0,"-1"0"0,0 0 0,0-1 0,0 1 0,-1-1 0,0 0 0,-1 1 0,1-1 0,-1-1 0,-6 8 0,0 2 0,-769 1334 0,722-1237 0,24-52 0,2 3 0,-42 125 0,72-187 0,0 0 0,1 0 0,0 0 0,-1 1 0,1-1 0,-1 0 0,1 0 0,0 0 0,0 0 0,0 1 0,0-1 0,0 0 0,0 0 0,0 0 0,0 0 0,0 1 0,1-1 0,-1 0 0,0 0 0,1 2 0,1-4 0,-1 0 0,0 0 0,0 0 0,1 0 0,-1 0 0,0 0 0,0 0 0,0 0 0,0-1 0,0 1 0,0 0 0,-1 0 0,1-1 0,0 1 0,-1-1 0,1-1 0,91-196-1365,-55 117-5461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1292 1 24575,'-54'91'0,"-293"425"0,70-109 0,-318 624 0,578-993 0,15-31 0,13-24 0,314-615-1365,-257 507-5461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1183 88 24575,'1'-1'0,"0"0"0,0 1 0,-1-1 0,1 0 0,0 1 0,0-1 0,0 0 0,0 1 0,0-1 0,0 1 0,0 0 0,0-1 0,0 1 0,0 0 0,0-1 0,0 1 0,0 0 0,0 0 0,2 0 0,-2 0 0,-1 1 0,1-1 0,-1 1 0,1-1 0,-1 0 0,0 1 0,1-1 0,-1 1 0,1-1 0,-1 1 0,0-1 0,1 1 0,-1-1 0,0 1 0,0-1 0,1 1 0,-1 0 0,0-1 0,0 1 0,0-1 0,0 1 0,0 0 0,0-1 0,0 1 0,0-1 0,0 1 0,0 0 0,0-1 0,0 1 0,0-1 0,-1 1 0,1-1 0,0 1 0,0 0 0,-1-1 0,1 1 0,0-1 0,-1 1 0,-22 50 0,-2-1 0,-2-1 0,-2-2 0,-40 50 0,30-42 0,-75 109 0,-351 522 0,374-543 0,8 4 0,5 3 0,-60 168 0,136-312 0,-4 9 0,1 0 0,1 1 0,-4 23 0,8-39 0,0 0 0,-1 0 0,1 1 0,0-1 0,0 0 0,0 0 0,0 0 0,0 1 0,0-1 0,0 0 0,0 0 0,0 0 0,0 1 0,0-1 0,0 0 0,0 0 0,0 0 0,0 1 0,0-1 0,0 0 0,0 0 0,0 0 0,0 1 0,0-1 0,0 0 0,0 0 0,1 0 0,-1 0 0,0 1 0,0-1 0,0 0 0,0 0 0,0 0 0,0 0 0,1 1 0,-1-1 0,0 0 0,0 0 0,0 0 0,0 0 0,1 0 0,-1 0 0,0 0 0,0 0 0,0 0 0,1 0 0,-1 1 0,0-1 0,0 0 0,0 0 0,1 0 0,-1 0 0,0 0 0,0 0 0,0-1 0,1 1 0,-1 0 0,0 0 0,16-13 0,15-24 0,131-220 58,-87 133-1481,-8 18-5403</inkml:trace>
  <inkml:trace contextRef="#ctx0" brushRef="#br0" timeOffset="1">1486 64 24575,'9'-16'0,"-5"11"0,-1 0 0,0 0 0,-1-1 0,1 0 0,-1 1 0,3-11 0,-7 17 0,1-1 0,0 1 0,0-1 0,0 1 0,-1-1 0,1 1 0,0 0 0,0 0 0,0 0 0,0-1 0,0 1 0,0 0 0,0 0 0,0 1 0,-1 1 0,-294 422 0,143-195 0,-410 615-741,455-674 741,-105 221 0,198-353 0,13-25 0,10-19 0,34-50 210,-2-2 0,33-64 0,-27 44-245,199-339-1915,-168 286-4145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0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1566 1 24575,'-3'1'0,"1"1"0,-1 0 0,0 0 0,1 0 0,0 0 0,-1 0 0,1 1 0,0-1 0,0 1 0,0-1 0,0 1 0,1 0 0,-3 4 0,-4 4 0,-501 664 0,316-427 0,-213 282 0,45 28 0,339-519 0,-10 18 0,30-54 0,4-9 0,18-35 0,10-19-1365,2-3-5461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1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1316 0 24575,'1'0'0,"-1"0"0,0 0 0,0 1 0,0-1 0,1 0 0,-1 0 0,0 0 0,0 0 0,0 1 0,1-1 0,-1 0 0,0 0 0,0 0 0,0 1 0,0-1 0,1 0 0,-1 0 0,0 1 0,0-1 0,0 0 0,0 0 0,0 1 0,0-1 0,0 0 0,0 1 0,0-1 0,0 0 0,0 0 0,0 1 0,0-1 0,0 0 0,0 0 0,0 1 0,0-1 0,0 0 0,0 0 0,-1 1 0,1-1 0,0 0 0,0 0 0,0 1 0,0-1 0,-1 0 0,1 0 0,0 0 0,0 1 0,-1-1 0,-9 19 0,8-15 0,-190 272 0,126-188 0,-157 214 0,-197 277 0,297-391 0,-116 234 0,237-418 0,-7 13 0,1 1 0,0-1 0,-7 29 0,15-33 0,7-12 0,12-17 0,19-32-36,-1-1-1,-3-2 0,33-66 1,-20 36-1183,22-37-5607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1296 164 24575,'-9'10'0,"0"1"0,1 1 0,1-1 0,-11 23 0,-9 12 0,-343 495 0,187-279 0,45-62 0,-344 535 0,481-732 0,-8 12 0,0 1 0,2 0 0,-9 24 0,15-39 0,1-1 0,0 1 0,0-1 0,-1 1 0,1 0 0,0-1 0,0 1 0,0 0 0,0-1 0,-1 1 0,1 0 0,0 0 0,0-1 0,1 1 0,-1 0 0,0-1 0,0 1 0,0 0 0,0-1 0,0 1 0,1 0 0,-1-1 0,0 1 0,1 0 0,12-6 0,18-27 0,100-156-184,-93 128-997,27-39-5645</inkml:trace>
  <inkml:trace contextRef="#ctx0" brushRef="#br0" timeOffset="1">1715 1 24575,'0'1'0,"1"-1"0,-1 1 0,0 0 0,0-1 0,0 1 0,1 0 0,-1-1 0,0 1 0,0 0 0,0-1 0,0 1 0,0 0 0,-1 0 0,1-1 0,0 1 0,0 0 0,0-1 0,-1 1 0,1 0 0,0-1 0,0 1 0,-1-1 0,1 1 0,-1 0 0,1-1 0,-1 1 0,1-1 0,-1 1 0,1-1 0,-2 1 0,-16 26 0,-718 978 0,622-853 0,-303 432 0,385-534 0,-30 63 0,75-124 0,12-21 0,246-375 178,-62 91-2388,-129 199-3949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1313 0 24575,'0'0'0,"0"0"0,0 1 0,1-1 0,-1 0 0,0 0 0,0 1 0,1-1 0,-1 0 0,0 0 0,0 1 0,1-1 0,-1 0 0,0 1 0,0-1 0,0 0 0,0 1 0,0-1 0,0 0 0,0 1 0,1-1 0,-1 0 0,0 1 0,0-1 0,0 0 0,0 1 0,0-1 0,-1 1 0,1-1 0,0 0 0,0 1 0,0-1 0,0 0 0,0 1 0,0-1 0,-1 0 0,1 1 0,0-1 0,0 0 0,0 0 0,-1 1 0,1-1 0,0 0 0,0 0 0,-1 1 0,-11 19 0,-209 269 0,104-141 0,-84 116 0,-105 136 0,68-90 0,166-207 0,-63 122 0,124-200 0,13-18 0,2-9 0,-1 0 0,1-1 0,-1 0 0,1 0 0,-1 0 0,0 0 0,0 0 0,2-5 0,218-299-1365,-157 210-5461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956 0 24575,'1'0'0,"-1"0"0,0 1 0,1-1 0,-1 0 0,0 0 0,1 0 0,-1 1 0,0-1 0,1 0 0,-1 0 0,0 0 0,0 1 0,1-1 0,-1 0 0,0 1 0,0-1 0,0 0 0,1 1 0,-1-1 0,0 0 0,0 1 0,0-1 0,0 0 0,0 1 0,0-1 0,0 0 0,1 1 0,-1-1 0,0 0 0,0 1 0,-1-1 0,1 1 0,0-1 0,0 0 0,0 1 0,0-1 0,0 0 0,0 1 0,0-1 0,0 0 0,-1 1 0,1-1 0,0 0 0,0 1 0,-1-1 0,-8 20 0,-180 252 0,68-107 0,-100 173 0,-60 85 0,142-203 0,194-299-1365,-18 26-5461</inkml:trace>
  <inkml:trace contextRef="#ctx0" brushRef="#br0" timeOffset="1">793 420 24575,'31'-39'0,"-27"33"0,0 0 0,0 0 0,0 1 0,1-1 0,0 1 0,0 0 0,0 0 0,1 0 0,0 1 0,7-5 0,-12 9 0,-1 0 0,0 0 0,0 0 0,0 0 0,1 0 0,-1 1 0,0-1 0,0 0 0,0 0 0,1 0 0,-1 0 0,0 0 0,0 0 0,0 0 0,0 1 0,1-1 0,-1 0 0,0 0 0,0 0 0,0 0 0,0 1 0,0-1 0,0 0 0,0 0 0,1 0 0,-1 1 0,0-1 0,0 0 0,0 0 0,0 0 0,0 1 0,0-1 0,0 0 0,0 0 0,0 1 0,0-1 0,0 0 0,0 0 0,0 0 0,0 1 0,0-1 0,0 0 0,-1 0 0,1 0 0,0 1 0,0-1 0,0 0 0,0 0 0,0 0 0,0 0 0,-1 1 0,-4 15 0,-42 87 0,-106 166 0,66-123 0,-439 672 0,507-792 0,12-18 0,9-15 0,148-234-77,-99 163-1211,1-2-5538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4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83 24575,'-1'0'0,"0"0"0,1 1 0,-1-1 0,0 0 0,0 0 0,0 0 0,0 0 0,0 0 0,0-1 0,0 1 0,1 0 0,-1 0 0,0-1 0,0 1 0,0 0 0,0-1 0,1 1 0,-1 0 0,0-1 0,0 1 0,1-1 0,-1 0 0,0 1 0,1-1 0,-1 0 0,1 1 0,-1-1 0,1 0 0,-1 1 0,1-1 0,-1 0 0,1 0 0,0 0 0,-1 0 0,1 1 0,0-1 0,0 0 0,0 0 0,-1 0 0,1 0 0,0 0 0,0 0 0,0 1 0,1-1 0,-1 0 0,0 0 0,1-2 0,-1 1 0,1 0 0,0 0 0,0 0 0,0-1 0,0 1 0,1 0 0,-1 0 0,0 0 0,1 1 0,0-1 0,-1 0 0,1 0 0,0 1 0,0-1 0,0 1 0,0 0 0,3-2 0,11-2 0,-1 0 0,1 2 0,0 0 0,0 1 0,0 0 0,0 1 0,0 1 0,0 0 0,23 5 0,-33-4 7,0 1 0,0 1-1,0-1 1,-1 1 0,1 0-1,-1 0 1,1 0-1,-1 1 1,0 0 0,-1 0-1,1 0 1,-1 1 0,1 0-1,-2 0 1,1 0 0,0 0-1,2 6 1,-2-5-100,-1 1 0,0-1 1,0 1-1,0-1 0,-1 1 0,0 0 0,-1-1 0,1 1 1,-1 0-1,-1 0 0,1 0 0,-1 1 0,0-1 1,-1 0-1,-1 8 0,-3-1-6733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32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0 24575,'0'1'0,"1"-1"0,0 0 0,-1 0 0,1 1 0,-1-1 0,1 0 0,-1 1 0,1-1 0,-1 0 0,1 1 0,-1-1 0,1 1 0,-1-1 0,1 1 0,-1-1 0,0 1 0,1-1 0,-1 1 0,0 0 0,0-1 0,1 1 0,-1-1 0,0 1 0,0 0 0,0-1 0,0 1 0,0-1 0,0 1 0,0 0 0,0-1 0,0 1 0,0 0 0,0-1 0,0 1 0,0 0 0,0-1 0,-1 1 0,1-1 0,0 1 0,0-1 0,-1 1 0,1 0 0,-1 0 0,-13 34 0,13-33 0,-57 105 0,-144 198 0,4-9 0,74-101 0,120-182 0,14-21 0,15-21 0,4-12-1365,1-3-5461</inkml:trace>
  <inkml:trace contextRef="#ctx0" brushRef="#br0" timeOffset="1">547 326 24575,'0'4'0,"-4"5"0,-1 6 0,-4 3 0,-5 7 0,-3 7 0,-3 7 0,-2 3 0,-1 4 0,-1-3 0,0-1 0,4 1 0,1-3 0,4-4 0,5-5 0,0-7 0,1-4 0,3-6-8191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2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51 24575,'7'-16'0,"-7"15"0,1 0 0,0 0 0,0 0 0,-1 0 0,1 0 0,0 0 0,-1 0 0,1 0 0,-1 0 0,1 0 0,-1 0 0,0 0 0,1 0 0,-1 0 0,0 0 0,0-1 0,0 1 0,0 0 0,0 0 0,0 0 0,0 0 0,0-1 0,0 1 0,0 0 0,-1 0 0,1 0 0,-1 0 0,1 0 0,-1 0 0,0-2 0,0 3 0,1 0 0,-1 1 0,0-1 0,0 0 0,1 0 0,-1 0 0,0 0 0,0 1 0,1-1 0,-1 0 0,0 1 0,0-1 0,1 0 0,-1 1 0,0-1 0,1 1 0,-1-1 0,1 1 0,-1 0 0,1-1 0,-1 1 0,1-1 0,-1 1 0,1 0 0,0-1 0,-1 2 0,-13 21 0,13-22 0,-88 184 0,57-113 0,-63 103 0,72-136 0,17-27 0,-1 0 0,-1 0 0,0-1 0,-14 17 0,22-28-36,0 1 0,0-1 0,-1 0 1,1 0-1,0 0 0,0 1 0,0-1 0,0 0 0,-1 0 0,1 0 0,0 1 0,0-1 0,-1 0 0,1 0 0,0 0 0,0 0 0,-1 0 1,1 0-1,0 1 0,0-1 0,-1 0 0,1 0 0,0 0 0,0 0 0,-1 0 0,1 0 0,0 0 0,0 0 0,-1 0 0,1 0 0,0 0 1,-1-1-1,1 1 0,0 0 0,0 0 0,-1 0 0,1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2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24575,'8'2'0,"-1"1"0,0 0 0,-1 0 0,1 1 0,-1-1 0,1 2 0,-1-1 0,0 1 0,-1-1 0,1 2 0,5 6 0,-11-12 0,20 20 0,-1 1 0,-1 2 0,-1-1 0,-1 2 0,-1 0 0,-1 1 0,12 29 0,-6-1 0,-1 1 0,18 87 0,-25-102-1365,-7-25-5461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24575,'-3'0'0,"-13"3"0,15 19 0,22 112 0,-7 1 0,-6 248 0,-22-199 0,-55 275 0,20-171 0,27-113 0,21-174 0,1 0 0,0 0 0,0 1 0,0-1 0,0 0 0,0 0 0,0 0 0,0 0 0,0 1 0,0-1 0,1 0 0,-1 0 0,1 0 0,-1 0 0,0 0 0,1 0 0,0 0 0,-1 0 0,1 0 0,0 0 0,-1 0 0,1 0 0,0 0 0,0-1 0,0 1 0,0 0 0,1 0 0,0 1 0,1-1 0,0 0 0,0 0 0,0-1 0,0 1 0,0 0 0,0-1 0,0 0 0,0 0 0,4 0 0,9-1 0,0-1 0,-1-1 0,17-5 0,-30 7 0,150-44 0,-65 18 0,169-30 0,-237 53-1365,-5-1-5461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3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24575,'0'-4'0,"4"-1"0,5 0 0,1 5 0,3 3 0,-1 4 0,2 5 0,-2 1-8191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4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0 24575,'-6'21'0,"-1"6"0,7-26 0,1 0 0,-1 0 0,1-1 0,-1 1 0,0 0 0,1-1 0,0 1 0,-1 0 0,1-1 0,-1 1 0,1-1 0,0 1 0,-1-1 0,1 1 0,0-1 0,0 0 0,-1 1 0,1-1 0,0 0 0,0 1 0,-1-1 0,1 0 0,0 0 0,0 0 0,0 0 0,0 0 0,-1 0 0,1 0 0,0 0 0,0 0 0,0 0 0,0 0 0,-1 0 0,1-1 0,1 1 0,19-4 0,-17 2 0,0 1 0,0 0 0,0 0 0,1 0 0,-1 1 0,0 0 0,0 0 0,1 0 0,-1 0 0,0 0 0,7 2 0,-11 0 0,-1 0 0,1-1 0,0 1 0,0-1 0,-1 1 0,1-1 0,-1 1 0,0-1 0,1 1 0,-1-1 0,0 1 0,0-1 0,0 0 0,0 1 0,0-1 0,0 0 0,0 0 0,0 0 0,0 0 0,-3 2 0,0 1 0,-1 2 0,-42 55 0,45-58 0,0 0 0,0 1 0,0-1 0,1 0 0,-1 1 0,1-1 0,0 1 0,0-1 0,0 1 0,1-1 0,-1 1 0,1 0 0,0-1 0,0 1 0,0 0 0,0-1 0,1 1 0,0 3 0,-1-6 0,0 0 0,1-1 0,-1 1 0,0-1 0,0 1 0,1-1 0,-1 1 0,0-1 0,1 1 0,-1-1 0,0 1 0,1-1 0,-1 0 0,1 1 0,-1-1 0,1 0 0,-1 1 0,1-1 0,-1 0 0,1 1 0,-1-1 0,1 0 0,-1 0 0,1 0 0,0 0 0,-1 0 0,1 1 0,-1-1 0,1 0 0,0 0 0,-1 0 0,1 0 0,0-1 0,23-11 0,15-26 0,-32 28 0,-1 0 0,0 0 0,-1 0 0,5-12 0,16-29 0,-26 50 0,0 1 0,0-1 0,0 1 0,0 0 0,1-1 0,-1 1 0,0-1 0,0 1 0,1 0 0,-1-1 0,0 1 0,1 0 0,-1-1 0,0 1 0,1 0 0,-1 0 0,1-1 0,-1 1 0,0 0 0,1 0 0,-1 0 0,1-1 0,-1 1 0,0 0 0,1 0 0,-1 0 0,1 0 0,-1 0 0,1 0 0,-1 0 0,1 0 0,5 13 0,-5 22 0,-6-3 0,1-4 0,-1 0 0,-1 0 0,-2-1 0,-12 30 0,17-49 0,0-1 0,-1 0 0,0-1 0,0 1 0,-1-1 0,0 1 0,0-1 0,-1-1 0,1 1 0,-1-1 0,0 0 0,-1 0 0,1-1 0,-1 0 0,0 0 0,0-1 0,0 1 0,0-2 0,-14 5 0,197-76 0,-166 65-136,0 1-1,0-2 1,-1 1-1,0-1 1,0-1-1,0 0 1,-1 0-1,0-1 0,11-11 1,-10 7-6690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4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 24575,'-4'-16'0,"2"35"0,27 212 0,-23-180 0,-3-36 0,2-1 0,0 1 0,6 26 0,-1-30 100,1-20-1565,-4-3-5361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5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24575,'0'2'0,"0"-1"0,1 0 0,-1 0 0,0 1 0,1-1 0,-1 0 0,1 0 0,-1 0 0,1 0 0,-1 0 0,1 1 0,0-1 0,0 0 0,0-1 0,-1 1 0,1 0 0,0 0 0,0 0 0,0 0 0,0-1 0,0 1 0,1 0 0,-1-1 0,0 1 0,0-1 0,0 1 0,0-1 0,1 0 0,-1 0 0,0 1 0,0-1 0,3 0 0,47 1 0,-41-2 0,-5 1 0,0-1 0,-1 2 0,1-1 0,-1 0 0,1 1 0,-1 0 0,1 0 0,-1 0 0,1 1 0,-1-1 0,0 1 0,0 0 0,0 0 0,0 1 0,6 4 0,-8-5 0,-1 0 0,1 0 0,-1 0 0,1 0 0,-1 0 0,0 1 0,0-1 0,0 0 0,0 1 0,0-1 0,0 1 0,-1 0 0,1-1 0,-1 1 0,0-1 0,0 1 0,0 0 0,0-1 0,0 1 0,-1-1 0,1 1 0,-1 0 0,1-1 0,-1 1 0,0-1 0,0 0 0,0 1 0,-3 3 0,-16 34 0,-45 66 0,55-94 0,12-20 0,14-21 0,-15 28 0,0-1 0,0 1 0,0-1 0,0 1 0,0 0 0,0 0 0,0 0 0,0 0 0,0-1 0,1 2 0,-1-1 0,1 0 0,-1 0 0,1 0 0,-1 1 0,1-1 0,-1 0 0,1 1 0,-1 0 0,1-1 0,0 1 0,-1 0 0,1 0 0,0 0 0,-1 0 0,1 0 0,-1 0 0,1 0 0,0 1 0,-1-1 0,1 1 0,-1-1 0,1 1 0,-1-1 0,1 1 0,-1 0 0,1 0 0,-1 0 0,0 0 0,1 0 0,-1 0 0,0 0 0,0 0 0,0 0 0,0 1 0,0-1 0,0 0 0,0 1 0,1 2 0,3 3 0,-1 1 0,0-1 0,0 1 0,-1 0 0,0 1 0,-1-1 0,0 0 0,2 10 0,-6-35 0,0 5 0,0 0 0,1 0 0,1 0 0,2-23 0,-2 34 0,0-1 0,0 0 0,1 0 0,-1 0 0,1 1 0,-1-1 0,1 0 0,0 1 0,-1-1 0,1 0 0,0 1 0,0-1 0,0 1 0,0 0 0,1-1 0,-1 1 0,0 0 0,0 0 0,1-1 0,-1 1 0,1 0 0,-1 0 0,1 1 0,0-1 0,-1 0 0,1 0 0,0 1 0,-1-1 0,1 1 0,0 0 0,0-1 0,-1 1 0,1 0 0,0 0 0,0 0 0,0 0 0,-1 0 0,1 1 0,0-1 0,2 1 0,0 0-91,0 0 0,0 0 0,0 0 0,0-1 0,0 0 0,0 0 0,0 0 0,0 0 0,0 0 0,0-1 0,0 0 0,0 0 0,0 0 0,3-2 0,4-4-6735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5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23 24575,'-9'-19'0,"8"19"0,1-1 0,0 1 0,0 0 0,0 0 0,-1 0 0,1-1 0,0 1 0,0 0 0,0 0 0,-1 0 0,1-1 0,0 1 0,-1 0 0,1 0 0,0 0 0,0 0 0,-1 0 0,1 0 0,0 0 0,-1 0 0,1 0 0,0 0 0,0 0 0,-1 0 0,1 0 0,0 0 0,-1 0 0,1 0 0,0 0 0,0 0 0,-1 0 0,1 0 0,0 0 0,-1 0 0,1 1 0,0-1 0,0 0 0,-1 0 0,1 0 0,0 1 0,0-1 0,0 0 0,-1 0 0,1 0 0,0 1 0,0-1 0,0 0 0,0 0 0,-1 1 0,1-1 0,0 0 0,0 1 0,0-1 0,0 0 0,0 0 0,0 1 0,0-1 0,0 0 0,0 1 0,0-1 0,0 0 0,0 1 0,0-1 0,0 0 0,0 0 0,0 1 0,0 19 0,0 0 0,2 1 0,0-1 0,1 0 0,1-1 0,7 23 0,-8-29 0,4 15-455,-2-1 0,3 36 0,-7-43-6371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 24575,'-1'0'0,"0"0"0,0 0 0,-1 0 0,1 0 0,0 0 0,0 0 0,0 0 0,-1 0 0,1 0 0,0 0 0,0 1 0,0-1 0,0 1 0,-1-1 0,1 1 0,0-1 0,0 1 0,0-1 0,0 1 0,0 0 0,0 0 0,1 0 0,-1-1 0,0 1 0,0 0 0,0 0 0,1 0 0,-1 0 0,0 0 0,1 0 0,-1 1 0,1-1 0,0 0 0,-1 0 0,1 0 0,0 0 0,-1 1 0,1-1 0,0 0 0,0 0 0,0 0 0,0 1 0,0-1 0,1 0 0,-1 0 0,0 0 0,0 1 0,1-1 0,-1 0 0,1 0 0,-1 0 0,2 2 0,-1 0 0,0-1 0,1 1 0,-1 0 0,1-1 0,-1 1 0,1-1 0,0 0 0,0 0 0,0 1 0,1-1 0,-1-1 0,0 1 0,1 0 0,-1 0 0,1-1 0,0 0 0,-1 1 0,1-1 0,0 0 0,0 0 0,0 0 0,3 0 0,6-2 12,-1 0 1,1 0-1,-1-1 0,0-1 0,0 0 0,0 0 0,0-1 0,12-6 1,80-48-1178,-95 53 855,6-4-6516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44 24575,'-27'32'0,"17"-13"0,42-38 0,1 3 0,1 0 0,1 2 0,61-16 0,-59 30-1365,-23 5-5461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24575,'-5'26'0,"-2"0"0,-20 49 0,25-70 0,-54 135 0,57-142 0,0-1 0,0 1 0,0-1 0,0 1 0,1-1 0,-1 1 0,1 0 0,0 0 0,0 0 0,-1 0 0,1 0 0,1 0 0,-1 0 0,0 1 0,0-1 0,0 1 0,1-1 0,-1 1 0,1 0 0,-1 0 0,1 0 0,0 1 0,-1-1 0,1 0 0,0 1 0,-1 0 0,1-1 0,0 1 0,0 0 0,-1 1 0,1-1 0,0 0 0,-1 1 0,1 0 0,0-1 0,-1 1 0,1 0 0,-1 0 0,1 1 0,-1-1 0,1 0 0,-1 1 0,0-1 0,3 4 0,23 15-1365,-14-12-5461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24575,'0'0'0,"0"-1"0,0 1 0,0 0 0,0 0 0,0-1 0,0 1 0,-1 0 0,1 0 0,0-1 0,0 1 0,0 0 0,0 0 0,0-1 0,0 1 0,0 0 0,0 0 0,0-1 0,1 1 0,-1 0 0,0 0 0,0-1 0,0 1 0,0 0 0,0 0 0,0 0 0,0-1 0,0 1 0,1 0 0,-1 0 0,0 0 0,0-1 0,0 1 0,1 0 0,-1 0 0,0 0 0,0 0 0,0-1 0,1 1 0,-1 0 0,0 0 0,0 0 0,1 0 0,-1 0 0,0 0 0,0 0 0,1 0 0,-1 0 0,0 0 0,0 0 0,1 0 0,-1 0 0,0 0 0,0 0 0,1 0 0,-1 0 0,0 0 0,0 0 0,1 0 0,-1 0 0,0 1 0,11 14 0,28 245 0,-13-72 0,-21-157-1365,-1-6-5461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95 24575,'-1'-1'0,"0"0"0,0 0 0,0 0 0,0 0 0,0-1 0,0 1 0,0 0 0,1 0 0,-1-1 0,0 1 0,1 0 0,-1-1 0,1 1 0,0 0 0,-1-1 0,1 1 0,0-1 0,0 1 0,0 0 0,0-1 0,0 1 0,0-1 0,0 1 0,1-1 0,-1 1 0,0 0 0,1-1 0,-1 1 0,1 0 0,-1-1 0,1 1 0,0 0 0,0 0 0,0-1 0,-1 1 0,1 0 0,0 0 0,0 0 0,0 0 0,2-1 0,4-4 0,1 0 0,0 1 0,0-1 0,14-6 0,-15 9 0,-62-1 0,52 5 0,1-1 0,0 0 0,0 0 0,0 1 0,-1 0 0,1-1 0,0 1 0,0 0 0,0 0 0,0 0 0,0 0 0,0 0 0,0 0 0,1 1 0,-1-1 0,0 1 0,1-1 0,-1 1 0,1 0 0,0 0 0,-1-1 0,1 1 0,0 0 0,0 0 0,0 0 0,0 0 0,0 0 0,1 1 0,-1-1 0,1 0 0,-1 0 0,1 0 0,0 0 0,0 1 0,0-1 0,0 4 0,2 9 0,0 0 0,1 0 0,1 0 0,7 22 0,-1-5 0,-3-5 0,-6-16 0,1 0 0,1 0 0,0-1 0,0 1 0,1-1 0,1 1 0,0-1 0,0-1 0,10 15 0,-14-24 2,-1 1 1,1 0-1,0-1 0,0 1 0,0 0 0,0-1 0,0 1 1,0-1-1,0 1 0,0-1 0,0 0 0,0 1 0,0-1 1,0 0-1,0 0 0,0 0 0,0 0 0,0 0 0,0 0 1,0 0-1,0 0 0,0 0 0,0 0 0,0-1 0,0 1 1,0 0-1,0-1 0,0 1 0,0-1 0,2 0 0,25-23-457,-20 15-522,4-1-5849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17 24575,'-21'-10'0,"9"4"0,12 29 0,2-13 0,2 17 0,2 1 0,1-1 0,16 37 0,-21-58 0,0-1 0,0 1 0,1-1 0,0 0 0,0 0 0,1 0 0,-1 0 0,1-1 0,0 1 0,0-1 0,0 0 0,1-1 0,0 1 0,-1-1 0,1 1 0,1-1 0,-1-1 0,0 1 0,1-1 0,-1 0 0,1 0 0,10 2 0,-15-4 3,0 0 0,1 0 0,-1 1 0,0-1 0,1 0-1,-1 0 1,0 0 0,1 0 0,-1 0 0,0-1 0,0 1-1,1 0 1,-1-1 0,0 1 0,0-1 0,1 1 0,-1-1 0,0 1-1,0-1 1,0 0 0,0 0 0,0 1 0,0-1 0,0 0 0,0 0-1,0 0 1,0 0 0,-1 0 0,1 0 0,0-1 0,-1 1 0,1 0-1,-1 0 1,1 0 0,-1-1 0,1 1 0,-1 0 0,0 0-1,0-1 1,1 1 0,-1-2 0,-1-4-215,1 0 0,-1 1 0,0-1-1,0 1 1,-1-1 0,-4-11 0,-2-2-6614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8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72 24575,'0'-4'0,"-4"-1"0,-1-4 0,4 0 0,2-3 0,5 1 0,5 2 0,6 3 0,2 2 0,4 2 0,0 2 0,-3 0-8191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0 167 24575,'0'4'0,"4"1"0,6 0 0,4-5 0,4-2 0,3-5 0,2-2 0,-3-2 0,-5 0-8191</inkml:trace>
  <inkml:trace contextRef="#ctx0" brushRef="#br0" timeOffset="1">140 4 24575,'-2'-3'0,"-4"10"0,-3 14 0,9-4 0,0 0 0,2 1 0,6 29 0,-1-9 0,-4-24 22,0 0 1,1 0-1,1-1 0,1 0 0,8 17 1,16 42-1522,-25-55-5327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9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64 24575,'-3'-3'0,"1"2"0,1-1 0,-1 1 0,1 0 0,0-1 0,-1 1 0,1-1 0,0 1 0,0-1 0,0 0 0,0 1 0,1-1 0,-2-3 0,2 4 0,1 0 0,-1 0 0,1 0 0,-1-1 0,1 1 0,0 0 0,-1 0 0,1 0 0,0 0 0,0 0 0,0 0 0,0 0 0,0 0 0,0 1 0,0-1 0,0 0 0,0 1 0,0-1 0,0 0 0,1 1 0,-1-1 0,1 1 0,5-3 0,-1 0 0,1 1 0,0-1 0,-1 2 0,1-1 0,0 1 0,0 0 0,12 0 0,-18 1 0,0 0 0,0 0 0,0 0 0,1 0 0,-1 0 0,0 1 0,0-1 0,0 0 0,1 1 0,-1-1 0,0 1 0,0-1 0,0 1 0,0 0 0,0-1 0,0 1 0,0 0 0,0 0 0,0-1 0,0 1 0,0 2 0,0-1 0,-1-1 0,1 1 0,-1 0 0,0 0 0,0-1 0,0 1 0,0 0 0,0 0 0,0-1 0,-1 1 0,1 0 0,-1 0 0,1-1 0,-1 1 0,0 0 0,1-1 0,-1 1 0,0-1 0,0 1 0,-1 1 0,-9 12 0,4-5 0,1 0 0,-1 1 0,-8 21 0,14-31 0,1 0 0,-1 0 0,1 0 0,-1 0 0,1 1 0,-1-1 0,1 0 0,0 0 0,0 0 0,0 1 0,-1-1 0,1 0 0,0 0 0,1 1 0,-1-1 0,0 0 0,0 0 0,0 0 0,1 1 0,-1-1 0,1 0 0,-1 0 0,1 0 0,-1 0 0,1 0 0,0 0 0,-1 0 0,1 0 0,0 0 0,0 0 0,0 0 0,0 0 0,0-1 0,0 1 0,0 0 0,0-1 0,0 1 0,0 0 0,0-1 0,0 0 0,0 1 0,0-1 0,1 0 0,-1 1 0,0-1 0,2 0 0,3 0 0,0 0 0,-1-1 0,1 1 0,-1-1 0,1 0 0,-1-1 0,0 0 0,1 1 0,-1-2 0,0 1 0,0 0 0,0-1 0,-1 0 0,1 0 0,-1-1 0,8-6 0,9-9 0,34-42 0,-48 53 0,7-9-1365,-3 1-5461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49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96 237 24575,'1'-2'0,"-1"-1"0,0 0 0,-1 1 0,1-1 0,0 0 0,-1 1 0,1-1 0,-1 1 0,0-1 0,0 1 0,0-1 0,0 1 0,0 0 0,-1-1 0,1 1 0,0 0 0,-1 0 0,0 0 0,0 0 0,-3-3 0,3 4 0,0 1 0,1-1 0,-1 1 0,0 0 0,0-1 0,1 1 0,-1 0 0,0 0 0,0 0 0,1 0 0,-1 1 0,0-1 0,0 0 0,1 1 0,-1-1 0,0 1 0,1 0 0,-1-1 0,1 1 0,-1 0 0,1 0 0,-1 0 0,1 0 0,-1 0 0,1 1 0,0-1 0,0 0 0,0 0 0,-1 1 0,1-1 0,0 1 0,-1 2 0,-1 2 0,0 0 0,0 0 0,1 0 0,-1 0 0,1 1 0,1-1 0,-1 1 0,1-1 0,0 1 0,1 0 0,0-1 0,0 1 0,0 0 0,1 0 0,0-1 0,2 11 0,-2-14 0,0 0 0,0 0 0,0 0 0,0 0 0,0 0 0,1 0 0,-1 0 0,1 0 0,0-1 0,0 1 0,0-1 0,0 1 0,0-1 0,1 0 0,3 3 0,-4-4 0,0 0 0,0 0 0,1-1 0,-1 1 0,0 0 0,1-1 0,-1 1 0,1-1 0,-1 0 0,1 0 0,-1 0 0,1 0 0,-1-1 0,0 1 0,1 0 0,-1-1 0,1 0 0,-1 0 0,0 1 0,0-1 0,1-1 0,2-1 0,-2 2 0,0-1 0,0 1 0,0-1 0,-1 0 0,1 0 0,-1 0 0,0 0 0,1-1 0,-1 1 0,0 0 0,0-1 0,0 0 0,-1 1 0,1-1 0,-1 0 0,1 0 0,-1 0 0,0 0 0,0 0 0,0 0 0,-1 0 0,1 0 0,-1 0 0,1-4 0,-2-2 0,0 1 0,0-1 0,-1 1 0,0-1 0,0 1 0,-1 0 0,-6-13 0,9 20 0,-1-1 0,0 1 0,1-1 0,-1 1 0,1-1 0,-1 0 0,1 1 0,0-1 0,0 0 0,0 1 0,0-1 0,0 0 0,0 1 0,0-1 0,1 0 0,-1 1 0,1-1 0,-1 0 0,1 1 0,-1-1 0,1 1 0,0-1 0,1-2 0,32-25 0,-30 28 0,-1-1 0,0 0 0,0 0 0,0 0 0,0 0 0,-1 0 0,1-1 0,-1 1 0,1-1 0,-1 0 0,0 0 0,0 0 0,0 0 0,0 0 0,-1 0 0,1 0 0,-1 0 0,0-1 0,2-5 0,-3-3 0,0 1 0,-1-1 0,-1 0 0,0 1 0,0-1 0,-5-11 0,18 91 0,0-22 0,5 32 0,3-1 0,37 90 0,-55-166-114,-1 1 1,1 0-1,0 0 0,0 0 0,0-1 1,0 1-1,0 0 0,1-1 0,-1 1 1,0-1-1,4 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0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24 24575,'0'0'0,"-1"0"0,1 0 0,0 0 0,0 0 0,-1 0 0,1 0 0,0 1 0,0-1 0,-1 0 0,1 0 0,0 0 0,0 0 0,-1 0 0,1 0 0,0 0 0,0 0 0,-1 0 0,1 0 0,0 0 0,0-1 0,-1 1 0,1 0 0,0 0 0,0 0 0,0 0 0,-1 0 0,1 0 0,0-1 0,0 1 0,0 0 0,-1 0 0,1 0 0,0 0 0,0-1 0,0 1 0,0 0 0,-1 0 0,1 0 0,0-1 0,0 1 0,0 0 0,0 0 0,0-1 0,0 1 0,0 0 0,0 0 0,0-1 0,0 1 0,0 0 0,0 0 0,0-1 0,0 1 0,0 0 0,0 0 0,0-1 0,0 1 0,0 0 0,0 0 0,0-1 0,0 1 0,1 0 0,-1 0 0,15-11 0,-12 10 0,1 0 0,0 0 0,-1 1 0,1-1 0,0 1 0,0-1 0,0 1 0,0 1 0,-1-1 0,1 0 0,0 1 0,0 0 0,0 0 0,-1 0 0,1 0 0,-1 1 0,1-1 0,-1 1 0,1 0 0,-1 0 0,0 0 0,5 5 0,-5-4 0,-1 0 0,0 1 0,0-1 0,0 0 0,0 1 0,-1 0 0,1-1 0,-1 1 0,0 0 0,0-1 0,0 1 0,-1 0 0,1 0 0,-1 0 0,0 0 0,0 0 0,0 0 0,-1 0 0,1-1 0,-1 1 0,0 0 0,-2 6 0,-4 6 0,0 0 0,0 0 0,-18 26 0,16-27 0,0 0 0,1 0 0,-8 21 0,18-37 0,-1-1 0,1 1 0,0 0 0,-1-1 0,1 1 0,0 0 0,0 0 0,0 0 0,0 0 0,0 0 0,0 1 0,0-1 0,0 0 0,0 1 0,1 0 0,1-1 0,43-2 0,-16 15-2,-28-11-63,-1 1 0,1-1 0,-1 1 0,1-1 0,0 0 0,0 0 0,-1 0 1,1 0-1,0-1 0,0 1 0,0-1 0,0 0 0,0 1 0,0-1 0,0-1 0,0 1 1,0 0-1,0-1 0,-1 1 0,5-2 0,1-6-6761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36 24575,'-1'-2'0,"-1"0"0,1 0 0,-1 0 0,1 0 0,-1 0 0,1 0 0,0 0 0,0 0 0,0 0 0,1 0 0,-1-1 0,0 1 0,1 0 0,-1-3 0,1 5 0,0 0 0,0 0 0,0 0 0,0 0 0,0 0 0,0 0 0,0 0 0,1 0 0,-1 0 0,0 0 0,0 0 0,0 0 0,0 0 0,0 0 0,0 0 0,0 0 0,0 0 0,0 0 0,0 0 0,0 0 0,1 0 0,-1 0 0,0 0 0,0 0 0,0 0 0,0 0 0,0 0 0,0 0 0,0 0 0,0 0 0,0 0 0,0 0 0,0 0 0,0 0 0,0 0 0,1 0 0,-1 0 0,0 0 0,0 0 0,0-1 0,0 1 0,0 0 0,0 0 0,0 0 0,0 0 0,0 0 0,0 0 0,0 0 0,0 0 0,0 0 0,0 0 0,0 0 0,8 22 0,20 120 0,-18-80 0,30 96 0,-39-156-60,-1 0-8,1 0-1,0 1 0,-1-1 0,1 0 1,0 0-1,0 0 0,0 0 1,0 0-1,0-1 0,1 1 1,-1 0-1,0-1 0,1 1 0,-1 0 1,1-1-1,0 0 0,-1 1 1,4 1-1,3-2-6757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24575,'0'4'0,"-4"1"0,-5 4 0,-2 4 0,2 4 0,2 4 0,3 1 0,1 1 0,5-3 0,3-1 0,1 0 0,-2 1 0,0 1 0,2-4 0,4-3 0,1-10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24575,'0'39'0,"3"1"0,1-1 0,17 73 0,-21-110 0,0-1 0,0 1 0,1 0 0,-1 0 0,1-1 0,-1 1 0,1 0 0,0-1 0,-1 1 0,1-1 0,0 1 0,0-1 0,0 1 0,0-1 0,0 0 0,1 1 0,-1-1 0,0 0 0,0 0 0,1 0 0,-1 0 0,1 0 0,-1 0 0,1 0 0,0 0 0,-1-1 0,1 1 0,0-1 0,-1 1 0,1-1 0,0 0 0,-1 1 0,1-1 0,0 0 0,0 0 0,0 0 0,3-1 0,5-2 0,-1-1 0,1 0 0,-1-1 0,0 0 0,16-11 0,-20 11 0,1 1 0,-1 1 0,1-1 0,0 1 0,0 0 0,0 0 0,1 1 0,-1-1 0,0 1 0,1 1 0,7-2 0,-1 8-1365,-3 3-5461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1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 24575,'-1'0'0,"1"-1"0,0 1 0,0 0 0,0 0 0,-1 0 0,1 0 0,0 0 0,0 0 0,-1 0 0,1 0 0,0 0 0,0 0 0,-1 0 0,1 0 0,0 0 0,0 0 0,-1 0 0,1 0 0,0 0 0,0 0 0,0 0 0,-1 0 0,1 0 0,0 0 0,0 0 0,-1 0 0,1 1 0,0-1 0,0 0 0,0 0 0,0 0 0,-1 0 0,1 1 0,0-1 0,0 0 0,0 0 0,0 0 0,-1 0 0,1 1 0,0-1 0,0 0 0,0 0 0,0 1 0,0-1 0,0 0 0,0 0 0,0 1 0,0-1 0,0 0 0,0 0 0,0 0 0,0 1 0,0-1 0,0 0 0,0 0 0,0 1 0,0-1 0,0 0 0,0 0 0,0 1 0,0-1 0,1 0 0,-1 0 0,0 1 0,15 9 0,-6-9 0,0-1 0,0 1 0,0-1 0,0-1 0,1 0 0,-1 0 0,0 0 0,0-1 0,-1-1 0,10-3 0,17-3 0,-80 67 0,41-51 0,1 0 0,0 1 0,0 0 0,0-1 0,1 1 0,0 0 0,1 0 0,0 0 0,0 0 0,0 1 0,1-1 0,1 11 0,0-16 0,-1 0 0,0 0 0,1 0 0,-1 0 0,1-1 0,0 1 0,0 0 0,0 0 0,1-1 0,-1 1 0,0-1 0,1 1 0,0-1 0,-1 0 0,1 1 0,0-1 0,0 0 0,1 0 0,-1 0 0,0-1 0,1 1 0,-1-1 0,1 1 0,-1-1 0,1 0 0,0 1 0,-1-2 0,1 1 0,0 0 0,0 0 0,0-1 0,0 0 0,-1 1 0,1-1 0,0 0 0,0 0 0,6-2 0,21-3 33,-1-1-1,1-2 1,47-19-1,38-11-1527,-95 34-5331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 24575,'21'-2'0,"-13"1"0,0 0 0,0 0 0,0 1 0,1 0 0,14 2 0,-22-1 0,1-1 0,0 1 0,-1-1 0,1 1 0,-1-1 0,1 1 0,-1 0 0,1 0 0,-1 0 0,0 0 0,0 0 0,1 0 0,-1 0 0,0 0 0,0 0 0,0 1 0,0-1 0,0 0 0,0 1 0,0-1 0,-1 1 0,1-1 0,0 1 0,-1-1 0,1 1 0,-1-1 0,0 1 0,0 0 0,1-1 0,-1 1 0,0 0 0,0-1 0,0 1 0,-1-1 0,1 1 0,-1 2 0,-6 27 0,-1-1 0,-2 0 0,-1 0 0,-1-1 0,-2-1 0,-32 52 0,32-62 0,12-27 0,18-33 0,-14 39 0,0 0 0,0 0 0,1 0 0,-1 1 0,1-1 0,0 1 0,0-1 0,0 1 0,0 0 0,0 0 0,1 0 0,-1 0 0,1 1 0,-1-1 0,1 1 0,-1 0 0,1 0 0,0 0 0,-1 1 0,8-1 0,4 1 0,0 1 0,0 1 0,-1 0 0,17 4 0,17 3 0,-32-9-1365,-3-3-5461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24575,'0'25'0,"2"0"0,0 0 0,1-1 0,2 1 0,0-1 0,12 29 0,-17-52 1,0 1 0,1-1 0,0 0 0,-1 0-1,1 0 1,0 0 0,-1 0 0,1 0 0,0 0 0,0 0-1,0 0 1,0-1 0,0 1 0,0 0 0,0 0-1,0-1 1,0 1 0,0-1 0,0 1 0,0-1 0,0 1-1,1-1 1,-1 0 0,0 0 0,0 1 0,0-1 0,1 0-1,-1 0 1,0 0 0,0 0 0,3-1 0,37-18-105,-16 6-1184,-10 8-5538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0 24575,'-63'53'0,"43"-38"0,1 0 0,-20 23 0,34-33 0,0 1 0,1 0 0,0 0 0,0 0 0,0 0 0,1 1 0,0-1 0,0 1 0,1 0 0,-1 0 0,-1 13 0,3-19 0,1 0 0,0 1 0,-1-1 0,1 0 0,0 0 0,-1 0 0,1 1 0,0-1 0,0 0 0,0 0 0,0 0 0,0 1 0,1-1 0,-1 0 0,0 0 0,0 0 0,1 1 0,-1-1 0,1 0 0,-1 0 0,1 0 0,-1 0 0,1 0 0,0 0 0,0 0 0,-1 0 0,1 0 0,0 0 0,0 0 0,0-1 0,0 1 0,0 0 0,0-1 0,0 1 0,0 0 0,0-1 0,0 0 0,1 1 0,-1-1 0,0 1 0,0-1 0,0 0 0,1 0 0,-1 0 0,0 0 0,0 0 0,0 0 0,1 0 0,-1 0 0,0 0 0,0-1 0,0 1 0,1 0 0,0-1 0,6-2 0,0 0 0,0 0 0,0 0 0,-1-1 0,1 0 0,10-8 0,-9 5 0,0-1 0,0-1 0,-1 1 0,8-11 0,-13 16 0,0-1 0,-1 1 0,0-1 0,1 0 0,-2 1 0,1-1 0,0 0 0,-1 0 0,1 0 0,-1 0 0,0 0 0,-1 0 0,1-1 0,0-7 0,-1 11 0,0 0 0,-1 0 0,1 0 0,0 0 0,0-1 0,-1 1 0,1 0 0,0 0 0,-1 0 0,1 0 0,-1 0 0,1 0 0,-1 0 0,0 0 0,1 0 0,-1 0 0,0 0 0,0 1 0,0-1 0,0 0 0,1 0 0,-1 1 0,0-1 0,0 0 0,0 1 0,0-1 0,-1 1 0,1 0 0,-1-1 0,-1 1 0,0-1 0,-1 1 0,1 1 0,0-1 0,0 0 0,0 1 0,-1-1 0,1 1 0,0 0 0,-5 2 0,-2 2 0,0 0 0,-1 0 0,1 1 0,-17 14 0,21-14-1365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24575,'-13'0'0,"1"1"0,-1 0 0,1 1 0,0 0 0,-1 1 0,1 0 0,0 1 0,-15 7 0,22-8 0,-1 0 0,1 0 0,0 0 0,0 0 0,1 1 0,-1 0 0,1 0 0,0 0 0,0 0 0,0 1 0,1-1 0,-1 1 0,1 0 0,0 0 0,1 1 0,-1-1 0,1 0 0,0 1 0,0 0 0,-1 6 0,2-10 0,1 1 0,-1-1 0,1 1 0,0 0 0,-1-1 0,1 1 0,0 0 0,0-1 0,1 1 0,-1-1 0,1 1 0,-1 0 0,1-1 0,0 1 0,0-1 0,0 0 0,0 1 0,0-1 0,0 0 0,1 1 0,-1-1 0,1 0 0,0 0 0,0 0 0,-1-1 0,1 1 0,0 0 0,1-1 0,-1 1 0,0-1 0,0 1 0,1-1 0,-1 0 0,3 1 0,0-1 0,1 0 0,-1 0 0,0-1 0,0 1 0,1-1 0,-1 0 0,0-1 0,1 1 0,-1-1 0,0 0 0,0 0 0,0-1 0,1 1 0,-2-1 0,10-5 0,-8 4 0,-1 0 0,0 0 0,1-1 0,-1 1 0,-1-1 0,1-1 0,-1 1 0,1 0 0,-1-1 0,5-8 0,-8 10 0,0 1 0,0 0 0,0-1 0,0 1 0,-1 0 0,1-1 0,-1 1 0,0-1 0,0 1 0,1-1 0,-2 1 0,1-1 0,0 1 0,0-1 0,-1 1 0,0 0 0,1-1 0,-1 1 0,0 0 0,0-1 0,0 1 0,0 0 0,-1 0 0,1 0 0,0 0 0,-1 0 0,0 0 0,-2-2 0,-3-3-37,-1 0 0,1 1 0,-1 0 0,-11-7 0,5 4-1143,1 0-5646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24575,'2'1'0,"-1"0"0,1 0 0,0 0 0,-1 0 0,1 0 0,-1 0 0,1 0 0,-1 0 0,1 1 0,-1-1 0,0 0 0,1 1 0,-1-1 0,0 1 0,0 0 0,0-1 0,0 1 0,-1 0 0,1 0 0,0 1 0,14 40 0,4 67 0,12 52 0,-32-165 0,0-1 0,1 0 0,-1 0 0,1 0 0,0 1 0,1-1 0,-1 0 0,0 0 0,1 0 0,0 1 0,0-1 0,0 0 0,1 1 0,-1-1 0,1 1 0,-1 0 0,1-1 0,4-4 0,2-2 0,0 1 0,0 0 0,1 0 0,19-14 0,-1-6-1365,-18 13-5461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35 24575,'-1'-18'0,"1"2"0,6 29 0,1 20 0,0 1 0,2 38 0,-5-33 0,11 46 0,-4-25-11,-9-45-215,1 1 1,0 0-1,1-1 0,1 0 1,10 24-1,-6-25-6600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43 24575,'0'-4'0,"-4"-2"0,-1-3 0,0-4 0,1 4 0,2 7 0,0 9 0,5 6 0,2 5 0,-1 4 0,1 2 0,-2 1 0,3-4 0,0-10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34 113 24575,'0'0'0,"-1"0"0,0 0 0,1 0 0,-1 0 0,1 0 0,-1 0 0,0 0 0,1-1 0,-1 1 0,1 0 0,-1 0 0,1 0 0,-1-1 0,1 1 0,-1 0 0,1-1 0,-1 1 0,1 0 0,-1-1 0,1 1 0,0-1 0,-1 1 0,1-1 0,0 1 0,-1-1 0,1 1 0,0-1 0,0 1 0,-1-1 0,1 1 0,0-2 0,1-22 0,16-21 0,-16 43 0,0 0 0,1 0 0,-1 0 0,0 0 0,1 0 0,0 0 0,-1 0 0,1 0 0,0 1 0,0-1 0,0 1 0,0-1 0,0 1 0,0 0 0,1 0 0,-1 0 0,0 0 0,1 0 0,-1 1 0,0-1 0,1 0 0,-1 1 0,1 0 0,-1 0 0,1 0 0,-1 0 0,1 0 0,-1 0 0,1 1 0,-1-1 0,0 1 0,1-1 0,-1 1 0,3 1 0,-2 0 0,-1-1 0,1 1 0,-1 0 0,0 0 0,1 0 0,-1 0 0,0 0 0,0 0 0,0 0 0,0 1 0,-1-1 0,1 1 0,-1 0 0,0-1 0,1 1 0,-1 0 0,0 0 0,0-1 0,-1 1 0,1 0 0,-1 0 0,1 0 0,-1 0 0,0 0 0,0 0 0,0 0 0,-1 0 0,0 4 0,-18 42-399,14-41-567,-4 10-5860</inkml:trace>
  <inkml:trace contextRef="#ctx0" brushRef="#br0" timeOffset="1">10 230 24575,'-4'0'0,"-1"-4"0,4-1 0,2-4 0,6-1 0,4 3 0,5 1 0,4 2 0,2 2 0,-2-3 0,-2 3 0,-6 7 0,-10 5 0,-10 2 0,-2 3 0,-5 2 0,2-1-8191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5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 24575,'0'-4'0,"0"-6"0,4 4 0,2 6 0,-1 7 0,-1 7 0,3 4 0,0 4 0,-1 2 0,-2 0 0,-1 1 0,3-1 0,0 1 0,-5-5 0,-2-2 0,-2-3-8191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66 24575,'-14'12'0,"13"-15"0,23-21 0,-10 17 0,0 0 0,1 0 0,0 1 0,0 1 0,1 0 0,-1 1 0,1 0 0,19-2 0,-31 6 3,0 1 1,0-1-1,0 0 0,0 1 0,0-1 1,0 1-1,0-1 0,0 1 0,0 0 1,0 0-1,0 0 0,-1 0 0,1 0 1,0 0-1,-1 1 0,1-1 0,-1 1 1,1-1-1,-1 1 0,0-1 0,0 1 0,1 0 1,-1-1-1,0 1 0,-1 0 0,1 0 1,0 0-1,0 0 0,-1 0 0,1 0 1,-1 0-1,0 0 0,0 0 0,1 0 1,-1 0-1,-1 2 0,2 7-251,-1 0 1,0 0-1,0 0 1,-1 0-1,-4 16 1,-1-6-6579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24575,'-17'6'0,"12"-4"0,14-3 0,-4 0 0,-1 1 0,0-1 0,0 1 0,1-1 0,-1 1 0,0 0 0,1 1 0,-1-1 0,0 1 0,0 0 0,1 0 0,-1 0 0,0 0 0,0 1 0,0 0 0,0 0 0,-1 0 0,1 0 0,6 5 0,-8-4 0,0-1 0,0 1 0,0-1 0,-1 1 0,1 0 0,-1 0 0,1 0 0,-1 0 0,0 0 0,0 0 0,0 0 0,-1 0 0,1 0 0,-1 0 0,0 1 0,0-1 0,0 0 0,0 0 0,0 1 0,-1-1 0,1 0 0,-1 0 0,0 0 0,0 0 0,0 0 0,0 0 0,-2 3 0,-33 51 0,29-48 0,1-1 0,1 0 0,-1 1 0,1 0 0,1 1 0,-5 10 0,9-19 0,0 0 0,-1-1 0,1 1 0,0 0 0,0 0 0,0 0 0,-1 0 0,1-1 0,0 1 0,0 0 0,0 0 0,0 0 0,0 0 0,0-1 0,1 1 0,-1 0 0,0 0 0,0 0 0,1 0 0,-1-1 0,0 1 0,1 0 0,-1 0 0,1-1 0,-1 1 0,1 0 0,-1-1 0,1 1 0,-1-1 0,2 2 0,-1-2 0,1 1 0,0-1 0,0 1 0,0-1 0,-1 0 0,1 1 0,0-1 0,0 0 0,0 0 0,0-1 0,0 1 0,-1 0 0,4-1 0,63-24 0,-59 21 0,237-83-1365,-214 73-5461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5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 24575,'-4'-3'0,"-2"-7"0,5 0 0,6 1 0,7 2 0,4 2 0,1 6 0,-4 4-8191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 24575,'-2'15'0,"1"-3"0,23-16 0,56-19 0,-74 22 0,0 0 0,-1 1 0,1-1 0,0 1 0,0 0 0,0 0 0,-1 0 0,1 0 0,0 1 0,0-1 0,-1 1 0,1 0 0,0 0 0,-1 0 0,1 1 0,-1-1 0,1 1 0,4 3 0,-7-3 0,0-1 0,0 1 0,0 0 0,0-1 0,-1 1 0,1 0 0,0 0 0,-1 0 0,0-1 0,1 1 0,-1 0 0,0 0 0,0 0 0,0 0 0,0 0 0,0-1 0,0 1 0,-1 0 0,1 0 0,-1 0 0,1 0 0,-1-1 0,0 1 0,1 0 0,-3 2 0,-27 47 0,24-43 0,-5 9 0,-25 39 0,34-52 0,0 0 0,1 0 0,-1 0 0,1 0 0,0 0 0,0 0 0,0 0 0,0 1 0,1-1 0,-1 0 0,1 0 0,1 6 0,-1-9 0,0 0 0,0 0 0,1 0 0,-1 1 0,0-1 0,1 0 0,-1 0 0,1 0 0,-1-1 0,1 1 0,0 0 0,-1 0 0,1 0 0,0 0 0,0 0 0,-1-1 0,1 1 0,0 0 0,0-1 0,0 1 0,0-1 0,0 1 0,0-1 0,0 1 0,0-1 0,0 1 0,0-1 0,0 0 0,0 0 0,0 0 0,1 0 0,-1 0 0,0 0 0,0 0 0,0 0 0,0 0 0,0 0 0,0 0 0,0-1 0,0 1 0,0 0 0,0-1 0,0 1 0,0-1 0,0 1 0,0-1 0,1 0 0,3-2 0,0 1 0,-1-1 0,1 0 0,-1 0 0,0 0 0,0 0 0,0-1 0,6-6 0,-9 8 0,1 1 0,-1-1 0,0 0 0,0 1 0,0-1 0,0 0 0,0 0 0,-1 1 0,1-1 0,0 0 0,-1 0 0,0 0 0,1 0 0,-1 0 0,0 0 0,0 0 0,0 0 0,0 0 0,0 0 0,0 0 0,-1 0 0,1 0 0,-1 1 0,1-1 0,-2-3 0,0 3 0,1 0 0,-1 1 0,0-1 0,0 1 0,1-1 0,-1 1 0,0 0 0,0 0 0,0-1 0,-1 1 0,1 1 0,0-1 0,0 0 0,0 1 0,-1-1 0,1 1 0,0-1 0,-1 1 0,1 0 0,0 0 0,-4 1 0,-28-5-1365,22-2-5461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24575,'0'3'0,"0"7"0,0 4 0,0 4 0,0 3 0,0 2 0,0 1 0,0 0 0,0 1 0,0-1 0,4-4 0,1-2 0,0 1 0,3-4 0,0-4-8191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6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24575,'0'-4'0,"0"-5"0,0-6 0,4 1 0,5 2 0,6-1 0,3 2 0,-1 7 0,1 4 0,-3 6 0,-4 2-8191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24575,'-14'15'0,"29"-22"0,7-5 0,0 3 0,0 0 0,1 2 0,45-10 0,-62 16 0,-1 0 0,1 0 0,-1 0 0,1 1 0,0 0 0,-1 0 0,1 0 0,0 1 0,-1 0 0,1 0 0,-1 0 0,1 1 0,-1 0 0,0 0 0,1 0 0,-1 0 0,0 1 0,-1 0 0,1 0 0,0 1 0,-1-1 0,5 5 0,-7-4-65,-1-1-1,0 1 1,1 0-1,-2-1 0,1 1 1,0 0-1,-1 0 1,0 0-1,0-1 1,0 1-1,0 0 1,0 0-1,-1-1 0,0 1 1,0 0-1,0 0 1,-2 4-1,3-6-119,-3 6-6641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7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25 24575,'8'-20'0,"-4"16"0,-8 15 0,-14 27 0,-23 35 0,-15 31 0,55-102 0,3-5 0,8-11 0,12-23 0,-16 25 0,0 1 0,1 0 0,0 0 0,1 0 0,14-15 0,-20 24 0,0 1 0,0-1 0,0 0 0,0 1 0,0-1 0,0 1 0,1 0 0,-1 0 0,1 0 0,-1 0 0,1 0 0,-1 0 0,1 1 0,-1-1 0,1 1 0,0 0 0,-1-1 0,1 1 0,0 1 0,-1-1 0,1 0 0,0 1 0,-1-1 0,1 1 0,-1 0 0,1-1 0,-1 1 0,1 1 0,-1-1 0,0 0 0,1 1 0,-1-1 0,0 1 0,3 2 0,-4-3-57,0 0 0,0 0 1,1 0-1,-1 1 0,0-1 0,0 0 0,0 1 0,0-1 0,0 1 0,-1-1 0,1 1 1,0 0-1,-1-1 0,1 1 0,-1-1 0,1 1 0,-1 0 0,0 0 0,0-1 1,0 1-1,0 0 0,0 0 0,0 2 0,-3 9-6769</inkml:trace>
  <inkml:trace contextRef="#ctx0" brushRef="#br0" timeOffset="1">6 305 24575,'-4'0'0,"2"0"0,6-4 0,7-2 0,4 1 0,4-3 0,3 0 0,2 1 0,0 2 0,1-2 0,-1 0 0,0 1 0,0-2 0,0 0 0,-1 2 0,-3 5 0,-6 3-8191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24575,'0'19'0,"-1"25"0,1-1 0,3 0 0,1 0 0,17 69 0,-21-110 0,1 0 0,0-1 0,0 1 0,0 0 0,0 0 0,0 0 0,0-1 0,0 1 0,1-1 0,-1 1 0,0-1 0,1 1 0,0-1 0,-1 0 0,1 0 0,0 0 0,-1 0 0,1 0 0,0 0 0,0 0 0,0 0 0,0-1 0,0 1 0,0-1 0,0 1 0,0-1 0,0 0 0,0 0 0,0 0 0,0 0 0,3-1 0,8 0 0,1-2 0,-1 1 0,25-10 0,-5 2 0,-29 10 0,-1 0 0,0-1 0,0 0 0,0 0 0,1 0 0,-1 0 0,0 0 0,0-1 0,0 1 0,-1-1 0,1 0 0,0 0 0,0 0 0,2-2 0,-4 1 0,0 0 0,1 1 0,-1-1 0,0 0 0,-1 0 0,1 1 0,0-1 0,-1 0 0,1 0 0,-1 0 0,0 0 0,0 0 0,0 0 0,-1 0 0,1 0 0,-2-3 0,-2-28 0,1 11 0,0 0 0,-1 0 0,-1 0 0,-1 1 0,-15-33 0,21 54-37,0 0 0,0 0 1,-1 0-1,1 0 0,-1 0 0,1 0 0,-1 0 0,1 0 0,-1 0 0,1 1 0,-1-1 0,0 0 1,0 0-1,1 1 0,-1-1 0,0 0 0,0 1 0,0-1 0,0 1 0,0-1 0,1 1 0,-1 0 1,0-1-1,0 1 0,0 0 0,0-1 0,0 1 0,0 0 0,0 0 0,-1 0 0,1 0 0,0 0 1,0 0-1,0 0 0,0 1 0,-1-1 0,-9 7-6789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24575,'0'4'0,"-4"1"0,-2 4 0,-3 0 0,4-5 0,6-3 0,8-3 0,5 0 0,5 0 0,3 1 0,2 0 0,0 0 0,1 0 0,-4 1-8191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24575,'-2'0'0,"1"0"0,-1 1 0,0-1 0,1 1 0,-1-1 0,0 1 0,1-1 0,-1 1 0,1 0 0,-1 0 0,1-1 0,-1 1 0,1 0 0,-1 1 0,1-1 0,0 0 0,0 0 0,0 0 0,0 1 0,0-1 0,0 1 0,0-1 0,0 1 0,0-1 0,0 1 0,1-1 0,-1 1 0,1 0 0,-1-1 0,1 1 0,0 0 0,0 0 0,0 1 0,-1 2 0,1 0 0,-1-1 0,1 1 0,1 0 0,-1-1 0,1 1 0,0 0 0,0-1 0,0 1 0,0-1 0,3 6 0,-1-5 0,0 1 0,1 0 0,-1-1 0,1 0 0,0 0 0,1 0 0,-1 0 0,1-1 0,0 0 0,0 0 0,0 0 0,0-1 0,1 1 0,0-1 0,0 0 0,-1-1 0,2 0 0,-1 0 0,0 0 0,0 0 0,1-1 0,-1 0 0,0-1 0,1 1 0,-1-1 0,1 0 0,-1-1 0,1 0 0,-1 0 0,0 0 0,1-1 0,-1 0 0,7-3 0,2-1-118,8-3-298,0-1 1,34-20-1,-45 21-6410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58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24575,'0'4'0,"0"6"0,4 0 0,1-5 0,4-3 0,0-6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1337 163 24575,'2'-16'0,"1"0"0,1 1 0,0 0 0,1 0 0,0 0 0,1 0 0,11-18 0,-2 13 0,-11 17 0,-8 15 0,-16 19 0,0 0 0,-2-2 0,-1 0 0,-40 38 0,-104 96 0,-23 26 0,-250 227 0,330-317 0,29-31 0,-148 99 0,226-165 0,0 0 0,-1 1 0,1-1 0,0 1 0,0-1 0,1 1 0,-1 0 0,0 0 0,-1 4 0,4-7 0,-1 0 0,1 1 0,0-1 0,0 1 0,0-1 0,0 0 0,-1 1 0,1-1 0,0 1 0,0-1 0,0 1 0,0-1 0,0 1 0,0-1 0,0 1 0,1-1 0,-1 0 0,0 1 0,0-1 0,0 1 0,0-1 0,0 1 0,1-1 0,-1 0 0,0 1 0,0-1 0,1 0 0,-1 1 0,1 0 0,24 7 0,28-6 0,2-2 0,-1-2 0,55-9 0,8-1 0,757-40 0,-688 42 0,45 3 0,326 31 0,221 96 0,-547-76 0,-231-43 0,1-1 0,-1 0 0,1 0 0,-1 1 0,1-1 0,-1 0 0,1 0 0,-1 0 0,1 1 0,-1-1 0,1 0 0,-1 0 0,1 0 0,-1 0 0,1 0 0,-1 0 0,1 0 0,-1 0 0,1 0 0,-1 0 0,1-1 0,-1 1 0,0 0 0,1 0 0,-1 0 0,1-1 0,-1 1 0,1 0 0,-1 0 0,1-1 0,-1 1 0,0 0 0,1-1 0,-1 1 0,0-1 0,1 1 0,-1 0 0,0-1 0,1 0 0,-13-19 0,-35-24 0,45 41 0,-45-37-1365,2 2-5461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151 166 24575,'-54'-46'0,"39"35"0,0-1 0,1-1 0,1 0 0,-22-27 0,34 39 0,1 1 0,0-1 0,-1 1 0,1-1 0,0 1 0,-1-1 0,1 1 0,0-1 0,0 1 0,0-1 0,-1 1 0,1-1 0,0 1 0,0-1 0,0 0 0,0 1 0,0-1 0,0 1 0,0-1 0,0 1 0,0-1 0,0 0 0,0 1 0,1-1 0,-1 1 0,0-1 0,0 1 0,1-1 0,-1 1 0,0-1 0,1 0 0,19-8 0,31 6 0,-46 3 0,558 25 0,-81-1 0,-128-48 0,2 0 0,-349 24-227,1 1-1,0 0 1,-1 0-1,1 0 1,11 5-1,-5-1-6598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704 27 24575,'0'-1'0,"1"0"0,-1-1 0,0 1 0,0 0 0,0 0 0,1 0 0,-1 0 0,1 0 0,-1 0 0,1-1 0,-1 1 0,1 0 0,-1 0 0,1 1 0,0-1 0,0 0 0,-1 0 0,1 0 0,0 0 0,0 1 0,0-1 0,0 0 0,0 1 0,0-1 0,0 1 0,0-1 0,0 1 0,0-1 0,1 1 0,-1 0 0,0-1 0,0 1 0,0 0 0,0 0 0,1 0 0,-1 0 0,0 0 0,0 0 0,0 1 0,0-1 0,1 0 0,-1 0 0,1 1 0,51 16 0,-22-5 0,0-2 0,1-1 0,0-1 0,1-2 0,-1-1 0,1-1 0,0-2 0,40-3 0,-68 1 0,-1 0 0,1 1 0,0-1 0,-1 1 0,1 0 0,-1 0 0,1 1 0,7 2 0,-11-3 0,-1-1 0,1 1 0,0-1 0,-1 0 0,1 1 0,-1-1 0,1 1 0,-1-1 0,1 1 0,-1 0 0,1-1 0,-1 1 0,1-1 0,-1 1 0,1 0 0,-1 0 0,0-1 0,0 1 0,1 0 0,-1-1 0,0 1 0,0 1 0,0 0 0,0-1 0,-1 1 0,1-1 0,-1 1 0,1-1 0,-1 0 0,0 1 0,0-1 0,1 0 0,-1 0 0,0 1 0,0-1 0,0 0 0,0 0 0,0 0 0,-3 1 0,-99 85 0,-138 127 0,-252 316 0,288-306 0,93-113-1365,97-99-5461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1065 24575,'-4'0'0,"-1"-1"0,1 1 0,0-1 0,0 0 0,0-1 0,0 1 0,0-1 0,0 0 0,1 0 0,-1 0 0,1 0 0,-1 0 0,1-1 0,0 0 0,0 0 0,0 0 0,0 0 0,0 0 0,1 0 0,-1-1 0,1 1 0,0-1 0,0 0 0,-2-6 0,-5-12 0,0 0 0,2-1 0,-5-28 0,6 23 0,-1-11 0,1 1 0,3-1 0,1-1 0,5-52 0,-2 19 0,0 33 0,2 0 0,2 0 0,19-75 0,-17 90 0,1 0 0,1 1 0,1 0 0,1 1 0,2 0 0,0 0 0,19-23 0,-25 38 0,0 1 0,1-1 0,0 1 0,0 1 0,1 0 0,0 0 0,0 0 0,1 1 0,-1 0 0,1 1 0,0 0 0,0 1 0,1 0 0,-1 1 0,0 0 0,1 0 0,0 1 0,-1 1 0,1-1 0,0 2 0,-1-1 0,1 2 0,0-1 0,-1 2 0,0-1 0,1 1 0,-1 1 0,0 0 0,18 10 0,-3-1 0,0 1 0,-1 1 0,-1 2 0,0 0 0,-1 1 0,26 28 0,-36-32 0,0 1 0,-1 0 0,-1 0 0,0 1 0,-2 1 0,1-1 0,-2 1 0,0 1 0,-1-1 0,6 35 0,-10-42 0,4 18 0,-1 0 0,-1 1 0,-2-1 0,-1 1 0,-4 54 0,-4-39 0,-1-1 0,-3 1 0,-19 51 0,21-73 0,0-1 0,-2 0 0,0-1 0,-1 0 0,-1-1 0,-1 0 0,-1-1 0,-17 17 0,23-28 0,0 1 0,0-1 0,-1-1 0,0 0 0,0 0 0,0-1 0,0 0 0,-1 0 0,0-2 0,0 1 0,0-1 0,-1-1 0,1 0 0,-1-1 0,-17 1 0,13-3 0,0 0 0,0 0 0,1-2 0,-1 0 0,1-1 0,0 0 0,0-1 0,0-1 0,1 0 0,-27-17 0,39 22-105,0 0 0,1 0 0,-1-1 0,0 1 0,1 0 0,-1-1 0,1 1 0,0-1 0,0 1 0,-1-1 0,1 0 0,-1-2 0,0-4-6721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1039 24575,'0'-4'0,"-2"-1"0,1 1 0,0 0 0,-1-1 0,0 1 0,0 0 0,0 0 0,0 1 0,-4-5 0,-11-24 0,6-8 0,2 0 0,2 0 0,2-1 0,1 0 0,2 0 0,2-1 0,1 1 0,9-44 0,0 23 0,3 0 0,2 0 0,3 2 0,41-92 0,-52 137 0,1-1 0,0 1 0,1 1 0,1 0 0,0 0 0,1 1 0,0 0 0,22-19 0,-21 27-1365,-3 4-5461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43 24575,'0'-2'0,"-1"0"0,1 0 0,-1 0 0,1 0 0,-1 1 0,0-1 0,0 0 0,0 0 0,0 1 0,0-1 0,0 1 0,0-1 0,0 1 0,-1-1 0,1 1 0,-1 0 0,1-1 0,-1 1 0,1 0 0,-1 0 0,0 0 0,1 0 0,-1 1 0,0-1 0,0 0 0,0 1 0,0-1 0,0 1 0,1-1 0,-4 1 0,0-1 0,-1 0 0,0 0 0,1 1 0,-1 0 0,0 0 0,0 0 0,0 1 0,1 0 0,-7 1 0,-2 4 0,0 1 0,0 0 0,1 1 0,0 1 0,1-1 0,-1 2 0,2 0 0,-1 1 0,-13 16 0,3-1 0,2 1 0,0 1 0,-18 36 0,22-31 0,1 0 0,1 2 0,2 0 0,2 0 0,1 1 0,-5 42 0,8-20 0,2 0 0,3 1 0,6 66 0,-3-112 0,-1 0 0,1 0 0,1 0 0,1 0 0,-1-1 0,2 0 0,0 0 0,6 12 0,-8-20 0,-1 0 0,1 0 0,0 0 0,-1-1 0,2 1 0,-1-1 0,0 1 0,1-1 0,-1 0 0,1-1 0,0 1 0,0-1 0,0 1 0,0-1 0,1 0 0,-1-1 0,0 1 0,1-1 0,-1 0 0,1 0 0,0 0 0,-1-1 0,1 1 0,-1-1 0,7-1 0,176-22 0,-161 20 0,0-1 0,-1-2 0,1 0 0,-1-2 0,-1-1 0,26-12 0,-34 13 0,0-1 0,0-1 0,0 0 0,-1-1 0,-1 0 0,0-2 0,-1 1 0,0-2 0,16-20 0,-24 24 0,1 0 0,-1 0 0,-1 0 0,0-1 0,-1 1 0,0-1 0,0 0 0,-1 0 0,-1 0 0,0 0 0,0 0 0,-1 0 0,0 0 0,-1 0 0,-4-19 0,-2-7 0,-3 0 0,-1 1 0,-18-43 0,21 59 0,-6-15 0,-1 1 0,-23-39 0,32 64 0,0 0 0,-1 0 0,0 0 0,0 1 0,-1 0 0,0 0 0,-1 0 0,0 2 0,0-1 0,0 1 0,-18-9 0,12 7-1365,4 1-5461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379 1462 24575,'-2'0'0,"0"0"0,0-1 0,0 1 0,0-1 0,0 1 0,0-1 0,0 0 0,0 0 0,0 0 0,0 0 0,1 0 0,-1 0 0,0-1 0,1 1 0,-1 0 0,1-1 0,-1 1 0,1-1 0,-1 0 0,1 1 0,0-1 0,0 0 0,0 0 0,0 0 0,0 0 0,1 0 0,-1 0 0,0 0 0,1 0 0,0 0 0,-1-4 0,-1-9 0,0-1 0,2 1 0,0-22 0,1 19 0,-3-85 0,-4 0 0,-5 0 0,-31-134 0,10 79 0,-32-126 0,52 244 0,-2 0 0,-1 0 0,-3 2 0,-39-66 0,51 95-273,0 0 0,-1 1 0,0-1 0,-13-11 0,8 11-6553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93 24575,'-1'0'0,"0"0"0,1 0 0,-1 0 0,0 0 0,1 0 0,-1 0 0,0 0 0,1 0 0,-1-1 0,0 1 0,1 0 0,-1-1 0,1 1 0,-1 0 0,1-1 0,-1 1 0,0-1 0,1 1 0,-1-1 0,1 1 0,0-1 0,-1 1 0,1-1 0,-1 1 0,1-1 0,0 1 0,-1-1 0,1 0 0,0 1 0,0-1 0,0 0 0,0 1 0,-1-1 0,1 0 0,0 1 0,0-1 0,0 0 0,0 1 0,0-1 0,0 0 0,1 0 0,-1 1 0,0-1 0,0 1 0,0-1 0,1 0 0,-1 1 0,0-1 0,1 0 0,-1 1 0,1-1 0,19-32 0,-15 29 0,0 0 0,0 1 0,0 0 0,1-1 0,-1 2 0,1-1 0,0 1 0,0-1 0,0 2 0,0-1 0,0 1 0,0 0 0,1 0 0,-1 0 0,7 1 0,-12 0 0,-1 0 0,0 0 0,1 0 0,-1 0 0,0 0 0,1 0 0,-1 1 0,1-1 0,-1 0 0,0 0 0,1 0 0,-1 0 0,0 1 0,0-1 0,1 0 0,-1 0 0,0 1 0,1-1 0,-1 0 0,0 0 0,0 1 0,1-1 0,-1 0 0,0 1 0,0-1 0,0 0 0,0 1 0,0-1 0,1 0 0,-1 1 0,0-1 0,0 0 0,0 1 0,0-1 0,0 1 0,-5 18 0,-18 23 0,19-36 0,3-5 0,-7 13 0,1-1 0,0 2 0,-5 14 0,11-26 0,0-1 0,0 1 0,0 0 0,0 0 0,1 0 0,-1-1 0,1 1 0,0 0 0,0 0 0,0 0 0,0 0 0,0 0 0,1 0 0,-1-1 0,1 1 0,0 0 0,-1 0 0,2-1 0,-1 1 0,0 0 0,0-1 0,1 1 0,-1-1 0,3 3 0,-3-4 0,0-1 0,-1 1 0,1 0 0,0-1 0,0 1 0,0 0 0,0-1 0,0 1 0,0-1 0,0 0 0,0 1 0,0-1 0,0 0 0,0 0 0,0 1 0,0-1 0,0 0 0,0 0 0,0 0 0,0 0 0,1 0 0,-1-1 0,0 1 0,0 0 0,0 0 0,0-1 0,0 1 0,0-1 0,0 1 0,0-1 0,0 1 0,-1-1 0,1 1 0,1-2 0,27-30 0,-21 21 0,-8 11 0,0 0 0,0 0 0,0 0 0,0-1 0,0 1 0,1 0 0,-1 0 0,0 0 0,0 0 0,0-1 0,0 1 0,0 0 0,1 0 0,-1 0 0,0 0 0,0 0 0,0 0 0,0 0 0,0 0 0,1 0 0,-1-1 0,0 1 0,0 0 0,0 0 0,1 0 0,-1 0 0,0 0 0,0 0 0,0 0 0,0 0 0,1 0 0,-1 0 0,0 0 0,0 0 0,0 1 0,1-1 0,-1 0 0,0 0 0,0 0 0,0 0 0,0 0 0,1 0 0,-1 0 0,0 0 0,0 0 0,0 1 0,0-1 0,0 0 0,0 0 0,1 0 0,-1 0 0,3 15 0,-2 20 0,-1-34 0,1 38 0,0-14 0,-6 50 0,5-69 0,-1 0 0,0-1 0,-1 1 0,0 0 0,1-1 0,-2 1 0,1-1 0,-1 0 0,1 0 0,-1 0 0,-1 0 0,1 0 0,-8 8 0,0-7 0,8-9 0,3 2 0,1 0 0,-1 0 0,0 0 0,1 0 0,-1 0 0,1 0 0,-1 0 0,1 0 0,0 0 0,-1 1 0,1-1 0,0 0 0,-1 0 0,1 1 0,0-1 0,0 0 0,0 1 0,0-1 0,1 0 0,79-35 19,-56 26-365,0-2 0,-1 0 0,38-25 0,-47 26-6480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6 24575,'-4'-4'0,"-2"2"0,1 6 0,1 6 0,1 6 0,1 3 0,1 3 0,1 2 0,4 0 0,2 0 0,-1 5 0,-1 0 0,-1 0 0,-1-1 0,3-5 0,1-4 0,-1-3-8191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6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0 24575,'-6'0'0,"0"1"0,0-1 0,0 1 0,1 0 0,-1 1 0,0 0 0,1-1 0,-1 2 0,1-1 0,0 0 0,0 1 0,0 0 0,0 1 0,0-1 0,0 1 0,1 0 0,0 0 0,0 0 0,0 0 0,0 1 0,1 0 0,0-1 0,-1 1 0,2 1 0,-1-1 0,1 0 0,0 1 0,0-1 0,0 1 0,1-1 0,0 1 0,0 0 0,0 0 0,1 0 0,-1-1 0,2 1 0,-1 0 0,1 0 0,0 0 0,0 0 0,0-1 0,1 1 0,2 5 0,1 2 0,2 1 0,-1-2 0,2 1 0,0-1 0,0 0 0,11 11 0,-17-19 0,1-1 0,-1 0 0,1 0 0,0-1 0,0 1 0,0-1 0,0 1 0,0-1 0,0 0 0,1 0 0,-1 0 0,1-1 0,0 1 0,-1-1 0,1 0 0,0 0 0,0 0 0,-1-1 0,1 1 0,0-1 0,0 0 0,0 0 0,0 0 0,0-1 0,0 1 0,0-1 0,3-1 0,-5 1 0,0 0 0,0 0 0,0 0 0,-1 0 0,1 0 0,0-1 0,-1 1 0,1 0 0,-1-1 0,0 1 0,1-1 0,-1 0 0,0 1 0,0-1 0,0 0 0,0 0 0,0 0 0,-1 0 0,1 0 0,0-3 0,0 0 0,0-1 0,-1 0 0,0 0 0,0 0 0,0 0 0,-1 1 0,-1-8 0,-3-9 0,-1 1 0,-16-37 0,18 47 0,1 5 0,0 0 0,1 0 0,0 0 0,0 0 0,0 0 0,1-1 0,-1-6 0,2 12 0,0-1 0,1 0 0,-1 0 0,0 1 0,1-1 0,-1 0 0,1 1 0,0-1 0,0 1 0,-1-1 0,1 1 0,0-1 0,0 1 0,0-1 0,1 1 0,-1 0 0,0-1 0,0 1 0,1 0 0,-1 0 0,1 0 0,-1 0 0,1 0 0,-1 1 0,1-1 0,-1 0 0,1 1 0,0-1 0,-1 1 0,1 0 0,3-1 0,24-6 0,61-7 0,-89 14 0,-1-1 0,1 1 0,0 0 0,0 0 0,-1 0 0,1 0 0,0 0 0,-1 0 0,1 0 0,0 0 0,0 1 0,-1-1 0,1 0 0,0 0 0,-1 1 0,1-1 0,0 0 0,-1 1 0,1-1 0,-1 0 0,1 1 0,0-1 0,-1 1 0,1-1 0,-1 1 0,1-1 0,-1 1 0,0 0 0,1-1 0,0 2 0,-5 21 0,-27 26 0,29-47 0,-11 15 0,8-12 0,1 0 0,0 1 0,-1 0 0,2-1 0,-1 2 0,-3 7 0,7-13 0,-1 0 0,1 0 0,0 0 0,0 0 0,0 0 0,-1 0 0,1 0 0,0 0 0,1-1 0,-1 1 0,0 0 0,0 0 0,0 0 0,0 0 0,1 0 0,-1 0 0,0 0 0,1-1 0,-1 1 0,1 0 0,0 1 0,0-1 0,1 1 0,0-1 0,-1 0 0,1 0 0,0 0 0,0 0 0,-1 0 0,1-1 0,0 1 0,0 0 0,0-1 0,0 1 0,4-1 0,2 1-97,0 0-1,0 0 1,0-1-1,0-1 1,0 1-1,1-1 1,-1-1-1,-1 1 1,1-2-1,0 1 1,0-1-1,-1 0 0,10-5 1,-5-1-6729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 24575,'0'-4'0,"-4"-2"0,3 1 0,1 5 0,5 2 0,5 2 0,6-1 0,-1 3 0,1 1 0,3-1 0,-3-1-8191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24575,'8'0'0,"0"0"0,0 1 0,-1 0 0,1 0 0,0 1 0,-1 0 0,1 0 0,-1 1 0,1 0 0,-1 1 0,0-1 0,0 1 0,-1 0 0,12 10 0,-14-10 0,0 0 0,-1 0 0,1 0 0,-1 0 0,0 0 0,-1 1 0,1-1 0,-1 1 0,0 0 0,0 0 0,0 0 0,0 0 0,-1 0 0,0 0 0,0 0 0,-1 0 0,1 0 0,-1 1 0,0-1 0,-1 0 0,1 0 0,-3 9 0,-5 14 0,-1-1 0,-1 0 0,-19 35 0,12-25 0,66-101 0,-48 63 0,0 0 0,-1 1 0,1-1 0,0 0 0,0 0 0,0 1 0,0-1 0,0 1 0,0-1 0,1 1 0,-1-1 0,0 1 0,0-1 0,0 1 0,0 0 0,1 0 0,-1 0 0,0 0 0,0 0 0,0 0 0,1 0 0,-1 0 0,0 0 0,0 0 0,0 1 0,0-1 0,1 0 0,-1 1 0,0-1 0,0 1 0,0-1 0,0 1 0,0 0 0,0 0 0,0-1 0,0 1 0,0 0 0,-1 0 0,1 0 0,0 0 0,0 0 0,0 1 0,5 7 0,0 0 0,0 1 0,8 20 0,0-2 0,-20-41 0,1 0 0,0 0 0,0 0 0,-3-24 0,8 35 5,0-1-1,1 0 1,-1 0-1,1 0 0,0 1 1,0-1-1,0 0 1,0 1-1,1-1 1,-1 1-1,1-1 0,-1 1 1,1 0-1,0 0 1,0 0-1,0 0 1,0 0-1,0 0 1,0 0-1,1 0 0,-1 1 1,1 0-1,-1-1 1,1 1-1,0 0 1,3-1-1,4-2-252,1 1 1,-1 1-1,1 0 1,0 0-1,17 0 1,-8 1-6579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 24575,'-16'-4'0,"-1"1"0,17 4 0,-1-1 0,1 1 0,-1 0 0,1-1 0,-1 1 0,1 0 0,0-1 0,-1 1 0,1 0 0,0 0 0,0-1 0,-1 1 0,1 0 0,0 0 0,0-1 0,0 1 0,0 0 0,0 0 0,0 0 0,0-1 0,0 1 0,0 0 0,0 0 0,1-1 0,-1 1 0,1 1 0,30 242 0,-29-222-1365,0-1-5461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24575,'-4'0'0,"-1"4"0,0 5 0,1 5 0,1 4 0,1 4 0,5-3 0,2-1 0,0 1 0,3-2 0,4-5 0,0-8 0,3-5 0,1-2 0,3-1 0,2 1 0,1 0 0,-2 1-8191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51 24575,'-1'0'0,"0"0"0,1 0 0,-1 0 0,0 0 0,1 0 0,-1 0 0,1 0 0,-1 0 0,0 0 0,1 0 0,-1 0 0,0 0 0,1 0 0,-1 0 0,0 0 0,1-1 0,-1 1 0,1 0 0,-1-1 0,1 1 0,-1 0 0,1-1 0,-1 1 0,1 0 0,-1-1 0,1 1 0,-1-1 0,1 1 0,-1-1 0,1 1 0,0-1 0,0 0 0,-1 1 0,1-1 0,0 1 0,0-1 0,-1 0 0,1 1 0,0-1 0,0 1 0,0-1 0,0 0 0,0 1 0,0-2 0,0 1 0,1-1 0,0 1 0,-1 0 0,1-1 0,0 1 0,-1 0 0,1 0 0,0 0 0,0 0 0,0 0 0,0 0 0,0 0 0,0 0 0,0 0 0,0 0 0,1 0 0,-1 1 0,0-1 0,1 0 0,0 0 0,10-2 0,-1 0 0,1 1 0,0 0 0,0 1 0,0 0 0,0 0 0,20 3 0,-27-1 0,-1-1 0,0 1 0,0 0 0,0 0 0,0 1 0,0-1 0,0 1 0,0 0 0,-1 0 0,1 0 0,4 4 0,-7-5 0,1 1 0,-1 0 0,1 0 0,-1-1 0,1 1 0,-1 0 0,0 1 0,0-1 0,0 0 0,0 0 0,0 0 0,-1 1 0,1-1 0,-1 0 0,1 1 0,-1-1 0,0 0 0,0 1 0,0-1 0,0 0 0,-1 4 0,-1 8 0,-2 0 0,0 0 0,-6 17 0,6-23 0,0 1 0,1-1 0,0 1 0,1 0 0,0 0 0,1 0 0,0 0 0,0 0 0,0 1 0,2 11 0,-1-21-21,0 1 0,0-1-1,0 0 1,0 1 0,0-1-1,0 1 1,0-1 0,0 0-1,0 1 1,0-1 0,0 0-1,1 1 1,-1-1 0,0 1-1,0-1 1,0 0 0,0 1-1,1-1 1,-1 0 0,0 1-1,0-1 1,1 0 0,-1 0-1,0 1 1,1-1 0,-1 0-1,0 0 1,1 1 0,-1-1-1,0 0 1,1 0 0,-1 0-1,0 0 1,1 0 0,-1 1-1,1-1 1,-1 0 0,0 0-1,1 0 1,-1 0 0,1 0-1,-1 0 1,0 0 0,1 0-1,-1 0 1,0-1 0,1 1-1,-1 0 1,1 0 0,-1 0-1,0 0 1,1 0 0,-1-1-1,0 1 1,1 0 0,-1 0-1,0-1 1,1 1 0,-1 0-1,0-1 1,0 1 0,1 0-1,-1-1 1,9-6-6805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24575,'3'-20'0,"3"25"0,6 30 0,38 267 0,-48-280 0,2-1 0,1 1 0,10 31 0,-15-53-35,0 0 0,0 1 0,0-1 0,1 0 0,-1 1 0,0-1 0,0 1 0,0-1 0,0 0 0,0 1 0,1-1 0,-1 0 0,0 1 0,0-1 0,1 0 0,-1 1 0,0-1 0,0 0 0,1 0 0,-1 1 0,0-1 0,1 0 0,-1 0 0,0 0 0,1 1 0,-1-1 0,0 0 0,1 0 0,-1 0 0,0 0 0,1 0 0,-1 0 0,1 0 0,-1 0 0,0 0 0,1 0 0,-1 0 0,1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24575,'-19'0'0,"19"0"0,29 9 0,-25-8 0,0 0 0,0 1 0,0 0 0,0 0 0,0 0 0,-1 1 0,1-1 0,-1 1 0,1 0 0,-1 0 0,0 0 0,0 0 0,0 0 0,-1 1 0,1-1 0,-1 1 0,0 0 0,0 0 0,0 0 0,1 4 0,-1 1 0,0 0 0,-1 0 0,0 0 0,-1 0 0,0 0 0,0 0 0,-1 0 0,-3 15 0,-18 157 0,20-169 0,0-5 0,1-1 0,0 0 0,0 1 0,0-1 0,1 0 0,0 1 0,0-1 0,1 1 0,1 9 0,-2-16-20,0 0 0,0 1-1,0-1 1,0 0-1,0 0 1,0 0 0,0 1-1,1-1 1,-1 0-1,0 0 1,0 0 0,0 0-1,0 1 1,0-1 0,0 0-1,1 0 1,-1 0-1,0 0 1,0 1 0,0-1-1,0 0 1,1 0 0,-1 0-1,0 0 1,0 0-1,0 0 1,1 0 0,-1 0-1,0 0 1,0 1 0,0-1-1,1 0 1,-1 0-1,0 0 1,0 0 0,0 0-1,1 0 1,-1 0 0,0-1-1,0 1 1,0 0-1,1 0 1,-1 0 0,0 0-1,0 0 1,0 0-1,1 0 1,-1 0 0,0 0-1,0-1 1,0 1 0,0 0-1,1 0 1,-1 0-1,0 0 1,0 0 0,0-1-1,0 1 1,0 0 0,0 0-1,1 0 1,-1-1-1,0 1 1,0 0 0,0 0-1,0-1 1,4-8-6806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24575,'0'-4'0,"0"-5"0,4-2 0,5 2 0,6 2 0,3-1 0,3 0 0,2 2 0,-3 5 0,-5 8 0,-5 2-8191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21 215 24575,'-4'0'0,"-6"4"0,4 1 0,6 0 0,7-1 0,7-2 0,1-4 0,1-2 0,2 0 0,-1 0-8191</inkml:trace>
  <inkml:trace contextRef="#ctx0" brushRef="#br0" timeOffset="1">113 4 24575,'0'0'0,"0"0"0,0-1 0,-1 1 0,1 0 0,0 0 0,0-1 0,-1 1 0,1 0 0,0 0 0,0 0 0,-1-1 0,1 1 0,0 0 0,-1 0 0,1 0 0,0 0 0,0 0 0,-1-1 0,1 1 0,0 0 0,-1 0 0,1 0 0,0 0 0,-1 0 0,1 0 0,0 0 0,-1 0 0,1 0 0,0 1 0,-1-1 0,1 0 0,0 0 0,-1 0 0,1 0 0,0 0 0,-1 0 0,1 1 0,-7 13 0,3 22 0,4-35 0,-1 50-227,2-1-1,2 1 1,2-1-1,3 0 1,17 62-1,-22-102-6598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 24575,'0'0'0,"-1"0"0,0 0 0,1 0 0,-1 0 0,0-1 0,0 1 0,1 0 0,-1-1 0,0 1 0,1 0 0,-1-1 0,1 1 0,-1-1 0,0 1 0,1-1 0,-1 1 0,1-1 0,-1 1 0,1-1 0,-1 1 0,1-1 0,0 0 0,-1 1 0,1-1 0,0 0 0,-1-1 0,2 1 0,4 18 0,0 16 0,-1 0 0,-1 1 0,-2 0 0,-4 45 0,1-48 0,1 1 0,1-1 0,2 0 0,1 1 0,9 42 0,-10-69-195,0 0 0,0 0 0,0 0 0,1 0 0,-1 0 0,5 6 0,5 3-6631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0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24575,'-5'0'0,"0"1"0,0-1 0,0 1 0,1 0 0,-1 1 0,0-1 0,1 1 0,-1 0 0,1 0 0,0 0 0,-1 1 0,1 0 0,0-1 0,1 1 0,-1 1 0,-3 3 0,-7 8 0,1 0 0,-18 29 0,-9 9 0,37-50 0,1 1 0,-1-1 0,0 0 0,1 1 0,0-1 0,0 1 0,0 0 0,0 0 0,1 0 0,-1 0 0,1 0 0,0 0 0,0 0 0,1 0 0,-1 0 0,1 0 0,0 1 0,0-1 0,0 0 0,1 0 0,-1 0 0,1 1 0,0-1 0,0 0 0,0 0 0,1 0 0,2 5 0,0-3 0,-1 0 0,1-1 0,1 1 0,-1-1 0,0 0 0,1 0 0,0-1 0,1 1 0,-1-1 0,0 0 0,1-1 0,0 1 0,0-1 0,0 0 0,1-1 0,8 3 0,-13-4 0,-1-1 0,1 0 0,-1 1 0,1-1 0,-1 0 0,1 0 0,-1 0 0,1 0 0,-1 0 0,1-1 0,-1 1 0,1 0 0,-1-1 0,1 1 0,-1-1 0,0 1 0,1-1 0,-1 0 0,0 0 0,1 1 0,-1-1 0,0 0 0,0 0 0,0 0 0,0 0 0,0-1 0,0 1 0,0 0 0,0 0 0,0-1 0,-1 1 0,1 0 0,-1-1 0,1 1 0,-1 0 0,1-1 0,-1 1 0,0-1 0,1-2 0,2-10 0,-1 0 0,-1 0 0,0-22 0,0 2 0,-1 34-10,4-26-442,0 0 1,16-45-1,-14 55-6374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7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68 24575,'-1'-4'0,"0"0"0,0 1 0,0-1 0,0 1 0,0-1 0,-1 1 0,0 0 0,0-1 0,-4-4 0,-9-20 0,36 53 0,-9 4 34,0 1-1,-2 0 0,11 59 1,-12-48-784,19 54 1,-22-80-6077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234 1896 24575,'-1'-7'0,"-1"0"0,-1 1 0,1-1 0,-1 1 0,0-1 0,0 1 0,-8-10 0,-4-12 0,-27-70 0,4-1 0,-36-152 0,61 191 0,3 0 0,3 0 0,2-1 0,3 0 0,11-108 0,-1 102 0,3 1 0,3 0 0,3 1 0,2 0 0,4 2 0,2 1 0,3 0 0,2 3 0,70-103 0,-82 138-119,-9 8-59,2 1 0,0 0 0,1 1 0,1 0 0,0 1 0,28-22 0,-34 31-6648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67 24575,'4'0'0,"2"-4"0,3-2 0,0-3 0,3 0 0,3 1 0,-1-2 0,2 1 0,1 2 0,-6 2 0,-5 6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90 1 24575,'-26'25'0,"17"-17"0,0 0 0,0 1 0,-11 16 0,18-22 0,0 1 0,0-1 0,0 1 0,0 0 0,1 0 0,-1 0 0,1 0 0,0 0 0,1 0 0,-1 0 0,0 0 0,1 1 0,0-1 0,1 7 0,0 0 0,1 0 0,0 0 0,1 0 0,0 0 0,0-1 0,1 0 0,7 12 0,-10-19 0,1 0 0,0 0 0,0 0 0,0 0 0,0-1 0,0 1 0,1-1 0,-1 0 0,1 0 0,0 0 0,0 0 0,-1 0 0,1 0 0,0-1 0,1 1 0,-1-1 0,0 0 0,0 0 0,1 0 0,-1 0 0,0-1 0,1 1 0,-1-1 0,0 0 0,1 0 0,-1 0 0,4-1 0,16-3-1365,-3-2-5461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42 24575,'4'0'0,"5"0"0,1-4 0,3-2 0,3-3 0,3 0 0,2 1 0,2 2 0,-4 6 0,-4 3-8191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24575,'0'4'0,"0"5"0,4 1 0,1 3 0,-3 3 0,-4-1-8191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67 24575,'4'0'0,"1"-4"0,4-1 0,5 0 0,-1-3 0,2-1 0,2 2 0,2-2 0,2 1 0,2 1 0,0 2 0,-4 6 0,-4 3-8191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0 24575,'-1'1'0,"0"-1"0,1 0 0,-1 1 0,0-1 0,0 0 0,0 1 0,1-1 0,-1 1 0,0-1 0,1 1 0,-1 0 0,0-1 0,1 1 0,-1 0 0,1-1 0,-1 1 0,1 0 0,-1 0 0,1 0 0,-1-1 0,1 1 0,0 0 0,0 0 0,-1 0 0,1 0 0,0 0 0,0-1 0,0 1 0,0 0 0,0 0 0,0 0 0,0 0 0,0 0 0,0 0 0,1 0 0,-1-1 0,1 2 0,6 39 0,-6-39 0,2 8 0,-1 2 0,1-1 0,1 0 0,0 0 0,9 16 0,-12-25 0,0 0 0,0 0 0,0 0 0,1-1 0,-1 1 0,1 0 0,-1-1 0,1 1 0,0-1 0,0 1 0,-1-1 0,1 0 0,0 0 0,0 0 0,0 0 0,1 0 0,-1 0 0,0 0 0,0-1 0,0 1 0,1-1 0,-1 0 0,0 1 0,0-1 0,1 0 0,-1 0 0,0-1 0,0 1 0,3-1 0,8-1 0,-6 0 0,1 1 0,0-1 0,-1 0 0,1-1 0,-1 1 0,14-8 0,-20 8 0,0 1 0,1 0 0,-1 0 0,0-1 0,0 1 0,1-1 0,-1 1 0,0-1 0,-1 1 0,1-1 0,0 0 0,0 1 0,-1-1 0,1 0 0,-1 0 0,1 0 0,-1 1 0,0-1 0,0 0 0,0 0 0,0 0 0,0 0 0,0 1 0,0-1 0,-1 0 0,1 0 0,-1 0 0,1 1 0,-1-1 0,0 0 0,1 1 0,-1-1 0,0 0 0,0 1 0,-2-2 0,-30-46 120,32 47-182,0 1 0,0-1 0,-1 0 0,1 1 1,-1-1-1,0 1 0,1-1 0,-1 1 0,0 0 0,0 0 0,0-1 0,0 1 1,0 1-1,0-1 0,0 0 0,0 0 0,0 1 0,0-1 0,0 1 0,0 0 1,-1 0-1,1 0 0,-2 0 0,-6 4-6764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27 76 24575,'-4'0'0,"-1"4"0,-4 1 0,3 0 0,4-5 0,5-2 0,6-1 0,2-4 0,3-1 0,3-3 0,3 1 0,1-3 0,2 2 0,-4-2 0,-4 2-8191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8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9 24575,'1'0'0,"-1"0"0,0 0 0,0 0 0,0-1 0,0 1 0,0 0 0,0 0 0,0-1 0,0 1 0,0 0 0,0 0 0,0-1 0,0 1 0,0 0 0,0 0 0,0-1 0,0 1 0,0 0 0,0 0 0,0-1 0,0 1 0,0 0 0,0 0 0,0 0 0,0-1 0,0 1 0,0 0 0,-1 0 0,1-1 0,0 1 0,0 0 0,0 0 0,0 0 0,-1 0 0,1-1 0,0 1 0,0 0 0,0 0 0,-1 0 0,1 0 0,0 0 0,0 0 0,-1 0 0,1 0 0,0-1 0,0 1 0,-1 0 0,1 0 0,0 0 0,0 0 0,-1 0 0,1 0 0,0 0 0,0 0 0,0 1 0,-1-1 0,1 0 0,0 0 0,0 0 0,-1 0 0,1 0 0,0 0 0,-1 0 0,-8 15 0,7-5 0,1 1 0,0-1 0,1 0 0,0 1 0,1-1 0,0 0 0,1 1 0,2 9 0,4 8 0,17 44 0,-23-65 14,1-1-1,1 0 0,-1 0 0,1-1 1,0 1-1,0-1 0,0 0 1,9 8-1,-11-12-57,-1 1 1,1-1-1,-1 0 0,1 0 1,0 0-1,-1 0 0,1 0 1,0 0-1,0 0 0,0-1 1,0 1-1,0 0 0,-1-1 0,1 0 1,0 1-1,0-1 0,0 0 1,0 0-1,0 0 0,0-1 1,0 1-1,0 0 0,0-1 1,0 1-1,0-1 0,0 1 1,0-1-1,0 0 0,0 0 1,-1 0-1,1 0 0,0 0 1,1-2-1,7-8-6782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0 24575,'1'19'0,"2"0"0,0 0 0,1-1 0,1 0 0,8 20 0,43 97 0,-48-119-1365,0-4-5461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48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17 24575,'-2'0'0,"-1"1"0,0 0 0,1 0 0,-1 0 0,1 0 0,0 0 0,-1 0 0,1 1 0,0-1 0,0 1 0,0-1 0,0 1 0,0 0 0,0 0 0,-2 3 0,2-3 0,0 0 0,0 1 0,0-1 0,0-1 0,0 1 0,0 0 0,-1 0 0,1-1 0,-1 1 0,1-1 0,-1 0 0,1 0 0,-6 1 0,36-28 0,-17 19 0,0 2 0,1 0 0,-1 0 0,1 1 0,0 1 0,0 0 0,23-3 0,-32 6 0,1 0 0,0 0 0,0 0 0,-1 1 0,1-1 0,-1 1 0,1 0 0,0 0 0,-1 1 0,1-1 0,-1 1 0,0-1 0,0 1 0,1 0 0,-1 0 0,0 1 0,-1-1 0,1 1 0,0-1 0,-1 1 0,1 0 0,-1 0 0,0 0 0,0 0 0,0 0 0,0 0 0,-1 1 0,1-1 0,-1 1 0,2 6 0,-2-5 0,1 0 0,-1 0 0,0-1 0,0 1 0,0 0 0,-1 0 0,0 0 0,0 0 0,0 0 0,0 0 0,-1 0 0,0 0 0,0-1 0,0 1 0,-3 6 0,2-7 0,0-1 0,-1 1 0,1-1 0,-1 1 0,0-1 0,0 0 0,0 0 0,0 0 0,-1-1 0,1 1 0,-1-1 0,1 0 0,-1 0 0,0 0 0,0 0 0,0-1 0,-7 3 0,1-1 0,-1 1 0,1 1 0,0 0 0,1 0 0,-1 1 0,1 0 0,0 1 0,1 0 0,-10 9 0,16-14 0,0 0 0,0 0 0,0 0 0,0 0 0,0 0 0,1 1 0,-1-1 0,1 1 0,-1-1 0,1 1 0,0-1 0,0 1 0,0 0 0,0 0 0,1-1 0,-1 1 0,1 0 0,0 0 0,0 0 0,0-1 0,0 1 0,0 0 0,0 0 0,1 0 0,-1 0 0,1-1 0,0 1 0,0 0 0,0-1 0,0 1 0,1-1 0,-1 1 0,1-1 0,-1 1 0,1-1 0,0 0 0,0 0 0,0 0 0,4 3 0,-2-2 0,0 0 0,1-1 0,-1 1 0,1-1 0,-1 0 0,1-1 0,0 1 0,-1-1 0,1 0 0,0 0 0,0 0 0,0-1 0,0 0 0,0 0 0,0 0 0,0 0 0,0-1 0,0 0 0,0 0 0,0 0 0,-1-1 0,1 0 0,5-2 0,15-7 0,-1 0 0,46-31 0,-52 31 0,-17 10-28,32-24 180,-32 23-231,1 1 1,-1-1 0,0 0-1,0 0 1,-1 1 0,1-1-1,0 0 1,0 0-1,-1 0 1,0 0 0,1 0-1,-1 0 1,0 0 0,0 0-1,0 0 1,0 0 0,0 0-1,-1-3 1,-1-9-6748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2 24575,'13'-1'0,"-2"1"0,-1 0 0,0 0 0,1 1 0,-1 0 0,16 5 0,-23-5 0,0 0 0,0 0 0,0 0 0,-1 1 0,1-1 0,0 1 0,-1-1 0,0 1 0,1 0 0,-1 0 0,0 0 0,0 1 0,0-1 0,0 0 0,0 1 0,-1-1 0,1 1 0,-1 0 0,1-1 0,-1 1 0,0 0 0,0 0 0,0 0 0,-1 0 0,2 6 0,-3 62 0,0-59 0,0 0 0,1 0 0,0 0 0,1 0 0,3 16 0,1-17-1365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0 24575,'1'5'0,"1"0"0,-1 0 0,1 0 0,0 0 0,0-1 0,0 1 0,4 5 0,6 15 0,1 11 0,-7-17 0,0 1 0,2-1 0,1 0 0,14 24 0,-24-45 4,0 0-1,0 0 0,0 0 1,0 1-1,0-1 0,0 0 1,1 0-1,-1 0 0,1 0 1,-1 0-1,1 0 0,0 0 0,0 0 1,0-1-1,0 1 0,0 0 1,0 0-1,1 0 0,-1 0 1,1 0-1,-1 0 0,1 0 1,0 0-1,0 1 0,0-1 1,0 0-1,0 0 0,0 0 1,0 1-1,1-1 0,-1 1 1,1-1-1,-1 1 0,1 0 1,1-2-1,6-4-251,1 0 1,-1 1-1,1 0 1,0 1-1,18-7 1,-7 4-6579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66 24575,'12'27'0,"-6"-9"0,1 1 0,1-1 0,1 0 0,12 19 0,-20-37 0,-1 1 0,0-1 0,0 1 0,1-1 0,-1 1 0,0-1 0,1 1 0,-1-1 0,0 1 0,1-1 0,-1 1 0,1-1 0,-1 0 0,1 1 0,-1-1 0,1 0 0,-1 1 0,1-1 0,-1 0 0,1 0 0,-1 0 0,1 1 0,-1-1 0,1 0 0,0 0 0,-1 0 0,1 0 0,-1 0 0,1 0 0,0 0 0,-1 0 0,2 0 0,0-20 0,-14-29 0,9 42 0,0-1 0,1-1 0,-1 1 0,1 0 0,1 0 0,0-1 0,0 1 0,1-1 0,1-13 0,-1 20 0,0 0 0,1-1 0,0 1 0,-1 0 0,1 0 0,0-1 0,0 1 0,0 0 0,1 0 0,-1 0 0,0 0 0,1 1 0,-1-1 0,1 0 0,0 0 0,-1 1 0,1-1 0,0 1 0,0 0 0,0-1 0,0 1 0,0 0 0,1 0 0,-1 1 0,0-1 0,0 0 0,1 1 0,-1-1 0,0 1 0,1 0 0,-1-1 0,0 1 0,1 0 0,-1 1 0,0-1 0,1 0 0,-1 1 0,5 1 0,-3-2 0,-1 1 0,1-1 0,0 1 0,0 0 0,-1 1 0,1-1 0,0 0 0,-1 1 0,1 0 0,-1 0 0,0 0 0,0 0 0,0 1 0,0-1 0,0 1 0,0 0 0,-1 0 0,5 5 0,-5-3 0,1 0 0,-1 0 0,0 0 0,-1 1 0,1-1 0,-1 0 0,0 1 0,0-1 0,-1 1 0,1-1 0,-2 12 0,-1-3 0,0-1 0,-1 1 0,0 0 0,-1-1 0,0 1 0,-2-1 0,1 0 0,-2-1 0,-11 20 0,4-18 0,14-14 0,-1 1 0,1-1 0,0 0 0,0 0 0,0 0 0,0 0 0,0 0 0,0 0 0,0 0 0,-1 0 0,1 0 0,0 0 0,0 0 0,0 0 0,0 0 0,0 0 0,-1 0 0,1 0 0,0 0 0,0 0 0,0 0 0,0 0 0,0 0 0,-1 0 0,1 0 0,0 0 0,0 0 0,0 0 0,0 0 0,0 0 0,0-1 0,0 1 0,-1 0 0,1 0 0,0 0 0,0 0 0,0 0 0,0 0 0,0 0 0,0 0 0,0-1 0,0 1 0,0 0 0,0 0 0,0 0 0,0 0 0,-1 0 0,1-1 0,0 1 0,0 0 0,0 0 0,0 0 0,0 0 0,0 0 0,1-2 0,-1 0 0,1 0 0,-1 0 0,1 0 0,0 0 0,0 0 0,0 1 0,0-1 0,0 0 0,0 1 0,0-1 0,0 1 0,1-1 0,-1 1 0,1-1 0,2-1 0,40-27-1365,-30 23-5461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15 118 24575,'-4'0'0,"-1"-4"0,0-5 0,5-2 0,2-2 0,5 1 0,6 2 0,0 0 0,1 0 0,3-1 0,-1-3 0,-4 1-8191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61 24 24575,'0'-4'0,"-4"-1"0,-1-4 0,0 3 0,1 8 0,5 6 0,3 7 0,0 4 0,3 3 0,2 1 0,-2 2 0,2 0 0,0-1 0,-3 1 0,3-1 0,0-1 0,-6 1 0,-4-5-8191</inkml:trace>
  <inkml:trace contextRef="#ctx0" brushRef="#br0" timeOffset="1">15 420 24575,'-4'0'0,"-2"4"0,2 5 0,3 2 0,4 2 0,4 3 0,1 3 0,4-2 0,-1-4-8191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1 107 24575,'0'-5'0,"0"0"0,1 1 0,-1-1 0,1 1 0,1-1 0,-1 1 0,0-1 0,1 1 0,0 0 0,0-1 0,0 1 0,1 0 0,-1 0 0,1 1 0,0-1 0,0 1 0,1-1 0,-1 1 0,1 0 0,-1 0 0,1 0 0,0 1 0,0 0 0,0-1 0,0 1 0,0 0 0,1 1 0,-1-1 0,1 1 0,-1 0 0,7-1 0,-9 2 0,-1 0 0,1 0 0,-1-1 0,1 1 0,-1 0 0,1 0 0,-1 1 0,0-1 0,1 0 0,-1 0 0,1 1 0,-1-1 0,1 1 0,-1-1 0,0 1 0,1 0 0,-1 0 0,0-1 0,0 1 0,0 0 0,1 0 0,-1 0 0,0 0 0,0 0 0,0 0 0,-1 1 0,1-1 0,0 0 0,0 0 0,-1 1 0,1-1 0,0 1 0,-1-1 0,0 0 0,1 1 0,-1-1 0,0 1 0,1-1 0,-1 1 0,0-1 0,0 1 0,0-1 0,-1 1 0,1 2 0,-1 1 0,0 1 0,0 0 0,-1-1 0,1 1 0,-1-1 0,0 1 0,-1-1 0,1 0 0,-1 0 0,-5 7 0,-7 5 0,-1-1 0,-29 22 0,112-67 0,9-2-1365,-62 25-5461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69 24575,'-1'0'0,"1"0"0,-1 0 0,0 0 0,1 0 0,-1 0 0,0 0 0,1 0 0,-1 0 0,1-1 0,-1 1 0,0 0 0,1-1 0,-1 1 0,1 0 0,-1-1 0,1 1 0,-1-1 0,1 1 0,-1 0 0,1-1 0,-1 1 0,1-1 0,0 0 0,-1 1 0,1-1 0,0 1 0,-1-1 0,1 1 0,0-1 0,0 0 0,0 1 0,-1-1 0,1 0 0,0 1 0,0-1 0,0 0 0,0 1 0,0-1 0,0 0 0,0 1 0,1-1 0,-1 0 0,0 1 0,0-1 0,0 1 0,1-1 0,-1 0 0,1 0 0,0-2 0,0 1 0,0-1 0,0 1 0,0-1 0,0 1 0,1-1 0,-1 1 0,1 0 0,0 0 0,3-4 0,-3 4 0,0 1 0,1-1 0,-1 1 0,1-1 0,-1 1 0,1 0 0,0 0 0,-1 0 0,1 0 0,0 0 0,0 1 0,-1-1 0,1 1 0,0 0 0,0 0 0,0 0 0,0 0 0,-1 0 0,1 0 0,0 1 0,0 0 0,0-1 0,-1 1 0,1 0 0,0 0 0,-1 1 0,1-1 0,-1 0 0,1 1 0,-1 0 0,4 3 0,-3-2 0,-1 0 0,1 0 0,-1 1 0,0-1 0,0 1 0,0-1 0,0 1 0,0 0 0,-1 0 0,0 0 0,0 0 0,0 0 0,0 0 0,-1 0 0,1 0 0,-1 0 0,0 0 0,0 1 0,-1-1 0,1 0 0,-2 6 0,-18 60 0,22-75 0,1 1 0,0-1 0,1 1 0,-1-1 0,1 1 0,-1 0 0,1 0 0,0 1 0,1-1 0,-1 1 0,1 0 0,-1 0 0,1 0 0,0 1 0,0 0 0,0 0 0,0 0 0,1 0 0,-1 1 0,0 0 0,1 0 0,-1 0 0,1 1 0,-1 0 0,1 0 0,-1 0 0,0 1 0,1 0 0,-1 0 0,1 0 0,4 2 0,-8-2-41,0 0 0,-1 0-1,1 0 1,-1 0-1,1 0 1,-1 0 0,1 0-1,-1 1 1,1-1 0,-1 1-1,0-1 1,0 1-1,0-1 1,0 1 0,0-1-1,0 1 1,0 0 0,-1 0-1,1-1 1,-1 1-1,1 0 1,-1 0 0,0 0-1,1 0 1,-1-1 0,0 1-1,0 0 1,0 0-1,-1 0 1,1 0 0,0 0-1,-2 3 1,-2 10-6785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39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 89 24575,'0'0'0,"-1"0"0,1 0 0,0 0 0,0 0 0,0 0 0,-1 0 0,1 0 0,0 0 0,0 0 0,-1 0 0,1 0 0,0 0 0,0 0 0,0 0 0,-1 0 0,1 0 0,0 0 0,0 0 0,-1 0 0,1 0 0,0 0 0,0 1 0,0-1 0,-1 0 0,1 0 0,0 0 0,0 0 0,0 0 0,0 1 0,0-1 0,-1 0 0,1 0 0,0 0 0,0 1 0,0-1 0,0 0 0,0 0 0,0 0 0,0 1 0,0-1 0,-1 0 0,1 0 0,0 0 0,0 1 0,0-1 0,0 0 0,0 0 0,0 1 0,1-1 0,0 0 0,-1 1 0,1-1 0,0 0 0,-1 0 0,1 0 0,-1 0 0,1 0 0,0 0 0,-1 0 0,1 0 0,0 0 0,-1 0 0,1 0 0,0 0 0,-1-1 0,1 1 0,-1 0 0,1 0 0,0-1 0,-1 1 0,1 0 0,-1-1 0,1 1 0,-1-1 0,1 0 0,26-16 0,57-35 0,-78 49 0,1-1 0,-1 2 0,1-1 0,0 1 0,0 0 0,-1 0 0,1 1 0,0-1 0,0 2 0,13-1 0,-18 1 1,0 1 0,0-1 0,0 0 0,0 1 0,1-1 0,-1 1 0,0 0 0,0 0 1,0 0-1,0 0 0,-1 0 0,1 0 0,0 0 0,0 1 0,-1-1 0,1 1 0,-1-1 0,1 1 0,-1 0 0,0-1 0,1 1 0,-1 0 0,0 0 0,1 3 0,1 3-18,-2-1 1,1 1-1,-1 0 1,0 0-1,0 12 1,3 18-1276,0-22-5534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0 24575,'-4'0'0,"-1"4"0,4 2 0,2 3 0,5 0 0,6-1 0,0 2 0,2-1 0,-1 2 0,2 3 0,-3 0-8191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1 24575,'0'4'0,"0"5"0,4 5 0,1 5 0,0 2 0,3 2 0,0 1 0,-1 0 0,2-4 0,-1-1 0,-1 0 0,-2-7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09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73 24575,'-95'-10'0,"164"-6"0,2 0 0,2 4 0,-1 3 0,91 0 0,-28 8 0,104 4 0,-193 1 0,0 1 0,0 2 0,0 3 0,77 26 0,-119-34 0,0 0 0,0 1 0,0-1 0,0 1 0,-1-1 0,1 1 0,-1 1 0,0-1 0,0 0 0,0 1 0,0-1 0,-1 1 0,1 0 0,-1 0 0,0 0 0,0 0 0,0 0 0,-1 1 0,1-1 0,-1 0 0,0 1 0,0 4 0,2 13 0,-2-1 0,0 1 0,-3 31 0,0-15 0,-22 239 0,22 434 0,4-366 0,10-92 0,0 4 0,-13 256 0,2-492 0,1 1 0,7 29 0,-5-37 0,-1 1 0,-1 0 0,-1 0 0,0 0 0,0 0 0,-2 0 0,-2 18 0,2-28 0,-1 1 0,1-1 0,1 1 0,-1-1 0,1 1 0,0-1 0,1 1 0,-1 0 0,2 7 0,-1-11 0,0 0 0,0 0 0,0 0 0,1 0 0,-1-1 0,0 1 0,1 0 0,-1-1 0,1 1 0,-1 0 0,1-1 0,0 0 0,0 1 0,0-1 0,0 0 0,0 0 0,0 0 0,0 0 0,0-1 0,0 1 0,0-1 0,0 1 0,0-1 0,1 1 0,-1-1 0,4 0 0,395 46 0,-344-35 0,-48-8 0,0-1 0,1 0 0,-1 0 0,1-1 0,-1 0 0,1 0 0,0-1 0,-1-1 0,1 1 0,17-5 0,-13-3-1365,-4-2-5461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22 179 24575,'-10'-58'0,"-1"0"0,11 55 0,0 0 0,0 0 0,0 0 0,0-1 0,1 1 0,-1 0 0,1 0 0,0 0 0,0 0 0,0 1 0,0-1 0,0 0 0,1 0 0,-1 1 0,4-5 0,-3 6 0,0-1 0,0 1 0,0 0 0,1 0 0,-1 0 0,0 0 0,0 0 0,1 1 0,-1-1 0,0 1 0,1-1 0,-1 1 0,1 0 0,-1 0 0,1 0 0,-1 0 0,0 1 0,1-1 0,-1 0 0,1 1 0,-1 0 0,0 0 0,0 0 0,4 1 0,-2 0 0,0-1 0,0 1 0,0 0 0,-1 0 0,1 0 0,-1 0 0,1 1 0,-1-1 0,0 1 0,0 0 0,0 0 0,0 0 0,3 6 0,-4-4 0,-1 0 0,0 0 0,0 1 0,-1-1 0,0 0 0,0 0 0,0 0 0,0 0 0,-1 1 0,0-1 0,0 0 0,0 0 0,-1 0 0,1 0 0,-1 0 0,-3 5 0,-6 12 0,-1-1 0,-15 21 0,22-35 0,0 0 0,2-3 0,0 0 0,0 0 0,1 0 0,0 1 0,-1-1 0,-1 8 0,4-11 0,0 0 0,-1-1 0,1 1 0,0-1 0,0 1 0,0 0 0,0-1 0,0 1 0,1 0 0,-1-1 0,0 1 0,0-1 0,0 1 0,0 0 0,1-1 0,-1 1 0,0-1 0,1 1 0,-1-1 0,0 1 0,1-1 0,0 2 0,22 4 0,-19-6-124,-1-1 0,1 1 0,-1-1 0,0 1 0,0-1 0,1 0-1,-1 0 1,0 0 0,0-1 0,3-1 0,10-8-6702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69 24575,'0'-4'0,"-4"-1"0,3-4 0,5 0 0,2-3 0,4 1 0,4 2 0,4 3 0,-1 2-8191</inkml:trace>
  <inkml:trace contextRef="#ctx0" brushRef="#br0" timeOffset="1">76 116 24575,'-4'0'0,"2"0"0,7 0 0,5 0 0,1-4 0,3-1 0,3 0 0,-1-3 0,0 0 0,-2 1-8191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0 24575,'0'1'0,"0"-1"0,0 0 0,0 1 0,-1-1 0,1 0 0,0 1 0,0-1 0,0 0 0,0 1 0,-1-1 0,1 0 0,0 0 0,0 1 0,-1-1 0,1 0 0,0 0 0,0 0 0,-1 1 0,1-1 0,0 0 0,-1 0 0,1 0 0,0 0 0,0 0 0,-1 1 0,1-1 0,0 0 0,-1 0 0,1 0 0,0 0 0,-1 0 0,1 0 0,0 0 0,-1 0 0,1 0 0,0 0 0,-1-1 0,1 1 0,0 0 0,-1 0 0,1 0 0,0 0 0,-1 0 0,1 0 0,0-1 0,0 1 0,-1 0 0,1 0 0,0-1 0,0 1 0,-1 0 0,1 0 0,0-1 0,5 32 28,2-1-1,11 31 0,-11-38-316,0 0-1,-1 1 1,-1 0-1,2 38 1,-7-42-6537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22 1 24575,'-21'69'0,"20"-63"0,1 0 0,0 0 0,1-1 0,-1 1 0,1 0 0,0-1 0,0 1 0,1-1 0,0 1 0,0-1 0,5 10 0,-6-13 0,0 1 0,1-1 0,-1 0 0,1 0 0,0 0 0,-1 0 0,1 0 0,0 0 0,0 0 0,0-1 0,1 1 0,-1-1 0,0 1 0,1-1 0,-1 0 0,0 0 0,1 0 0,0 0 0,-1-1 0,1 1 0,-1 0 0,1-1 0,0 0 0,-1 0 0,1 0 0,0 0 0,3-1 0,29-6 67,42-16 0,8-1-1566,-65 19-5327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1 24575,'-1'0'0,"0"0"0,1 0 0,-1 0 0,0 1 0,0-1 0,1 0 0,-1 0 0,0 1 0,1-1 0,-1 0 0,0 1 0,1-1 0,-1 1 0,1-1 0,-1 1 0,1-1 0,-1 1 0,1-1 0,-1 1 0,1 0 0,-1-1 0,1 1 0,0 0 0,-1-1 0,1 1 0,0 0 0,0-1 0,0 1 0,-1 0 0,1-1 0,0 1 0,0 0 0,0 0 0,0-1 0,0 1 0,0 0 0,0 0 0,0-1 0,1 1 0,-1 0 0,0 0 0,0-1 0,1 1 0,0 1 0,13 38 0,-11-34 0,26 64 0,36 101 0,-67-178-62,1 0 0,0 0 0,0 1 0,0-1 0,1 0 0,0 0 0,1 0 0,-1 0 0,1 0 0,1 1 0,-1-1 0,1 0-1,0 1 1,1-1 0,-1 1 0,1 0 0,1 0 0,-1 0 0,1 0 0,0 0 0,9-9 0,-2 6-6764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 26 24575,'-7'-21'0,"3"17"0,6 16 0,7 21-119,-4-20 15,-1 0 1,0 0-1,-1 1 0,-1-1 0,0 1 0,-1-1 0,0 1 0,-1 0 1,-1-1-1,0 1 0,-4 18 0,0-17-6722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0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 56 24575,'-4'0'0,"3"0"0,5-4 0,6-1 0,6-4 0,3 0 0,3-3 0,2 1 0,-4 6 0,-4 8 0,-6 3-8191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 53 24575,'-2'15'0,"2"-3"0,18-20 0,-3-3 0,-4 2 0,1 1 0,0 0 0,1 0 0,-1 2 0,1-1 0,17-5 0,-27 11 0,0 1 0,0-1 0,0 1 0,0-1 0,0 1 0,0 0 0,0 0 0,0 1 0,0-1 0,0 1 0,0-1 0,0 1 0,0 0 0,5 2 0,-4-1 0,-1 1 0,0-1 0,0 1 0,0 0 0,0-1 0,0 1 0,-1 0 0,1 1 0,-1-1 0,0 0 0,0 1 0,0-1 0,0 1 0,1 4 0,-1-2-105,0-1 0,0 1 0,-1 0 0,0 0 0,0-1 0,0 1 0,0 0 0,-1 0 0,0 0 0,-1 0 0,1 0 0,-3 8 0,-2 1-6721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13 113 24575,'0'1'0,"0"-1"0,0 0 0,0 0 0,0 1 0,0-1 0,0 0 0,0 0 0,0 1 0,0-1 0,0 0 0,0 0 0,0 1 0,0-1 0,0 0 0,0 0 0,0 0 0,0 1 0,0-1 0,0 0 0,0 0 0,-1 1 0,1-1 0,0 0 0,0 0 0,0 0 0,0 1 0,-1-1 0,1 0 0,0 0 0,0 0 0,0 0 0,-1 0 0,1 1 0,0-1 0,0 0 0,-1 0 0,1 0 0,0 0 0,0 0 0,0 0 0,-1 0 0,1 0 0,0 0 0,0 0 0,-1 0 0,1 0 0,0 0 0,0 0 0,-1 0 0,1 0 0,0 0 0,0 0 0,-1 0 0,1 0 0,0-1 0,0 1 0,-1 0 0,1 0 0,0-1 0,-1 1 0,1-1 0,0 1 0,-1-1 0,1 1 0,0-1 0,0 1 0,-1-1 0,1 0 0,0 1 0,0-1 0,0 1 0,0-1 0,0 0 0,0 1 0,0-1 0,0 1 0,0-1 0,0 0 0,0 1 0,0-1 0,1 1 0,-1-1 0,0 1 0,0-1 0,0 0 0,1 1 0,-1-1 0,0 1 0,1-1 0,-1 1 0,1 0 0,-1-1 0,1 0 0,5-5 0,1 0 0,-1 1 0,1-1 0,0 1 0,0 1 0,1-1 0,14-5 0,-20 9 0,-1 0 0,1 0 0,0 1 0,0-1 0,0 1 0,0 0 0,0-1 0,0 1 0,0 0 0,0 0 0,0 0 0,0 0 0,0 1 0,0-1 0,0 1 0,3 0 0,-4 0 0,0 0 0,0 0 0,0 0 0,0 0 0,1 0 0,-2 0 0,1 1 0,0-1 0,0 0 0,0 1 0,-1-1 0,1 0 0,0 1 0,-1-1 0,1 1 0,-1-1 0,0 1 0,1-1 0,-1 1 0,0 0 0,0-1 0,0 1 0,0-1 0,-1 3 0,-5 29 0,5-29 0,0 1 0,0-1 0,0 0 0,0 1 0,0-1 0,1 0 0,0 1 0,0-1 0,0 1 0,1-1 0,-1 1 0,1-1 0,2 7 0,-2-10 0,0-1 0,0 1 0,0 0 0,0-1 0,1 1 0,-1-1 0,0 1 0,0-1 0,1 1 0,-1-1 0,0 0 0,0 0 0,1 0 0,-1 1 0,0-1 0,1 0 0,-1-1 0,0 1 0,1 0 0,-1 0 0,0-1 0,0 1 0,1 0 0,-1-1 0,0 1 0,0-1 0,0 0 0,0 1 0,1-1 0,-1 0 0,0 0 0,1-1 0,39-28 0,-40 29 0,21-17-120,-3 4-129,-1-2 0,0 0 0,-1-1 0,28-37 0,-34 36-6577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115 257 24575,'-29'-4'0,"26"4"0,1-1 0,-1 0 0,0 1 0,1-1 0,-1 1 0,0 0 0,0 0 0,1 0 0,-1 1 0,0-1 0,1 0 0,-1 1 0,0 0 0,1 0 0,-1 0 0,1 0 0,-1 0 0,1 0 0,-5 3 0,5-2 0,-1 0 0,1 0 0,0 0 0,0 1 0,0-1 0,0 1 0,0-1 0,0 1 0,1-1 0,-1 1 0,1 0 0,0 0 0,0 0 0,0 0 0,0 0 0,0 0 0,1 0 0,-1 0 0,1 0 0,0 0 0,0 0 0,0 0 0,0 0 0,1 0 0,-1 0 0,1 0 0,0 0 0,0 0 0,1 4 0,-1-5 0,0 1 0,0-1 0,0 0 0,1 0 0,-1 0 0,1 0 0,-1 0 0,1 0 0,-1 0 0,1 0 0,0 0 0,0-1 0,0 1 0,0-1 0,0 0 0,0 1 0,0-1 0,1 0 0,-1 0 0,0 0 0,1-1 0,-1 1 0,1 0 0,-1-1 0,1 0 0,-1 1 0,1-1 0,-1 0 0,1 0 0,-1-1 0,1 1 0,-1 0 0,0-1 0,1 0 0,-1 1 0,4-3 0,-2 2-32,1-1 1,-1 0-1,0 0 0,0 0 0,0 0 1,0-1-1,0 1 0,-1-1 0,1 0 1,-1 0-1,0-1 0,0 1 0,0-1 1,0 0-1,0 1 0,-1-1 0,0 0 1,0 0-1,0-1 0,0 1 0,-1 0 1,1-1-1,-1 1 0,0-1 0,0 1 1,-1-1-1,0 1 0,1-1 0,-2 0 1,1 1-1,0-1 0,-1 0 0,0 1 1,0-1-1,0 1 0,-1 0 0,1-1 1,-1 1-1,0 0 0,0 0 0,-1 0 1,-3-6-1,-3-2-6794</inkml:trace>
  <inkml:trace contextRef="#ctx0" brushRef="#br0" timeOffset="1">138 1 24575,'4'17'0,"1"1"0,0-1 0,1 0 0,15 28 0,-1 2 0,10 33-455,-4 1 0,16 88 0,-38-149-6371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24575,'-4'0'0,"3"0"0,5 0 0,6 0 0,5 0 0,5 0 0,2 0 0,1 0 0,2 0 0,-1 0 0,0 0 0,1 0 0,-1 0 0,-1 0 0,1 0 0,-5-4 0,-5-1-8191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69 71 24575,'-5'0'0,"1"0"0,-1-1 0,0 0 0,0 0 0,1 0 0,-1 0 0,1-1 0,-1 0 0,1 0 0,0 0 0,0 0 0,0-1 0,-7-4 0,11 6 0,0 0 0,0 0 0,1 0 0,-1 1 0,0-1 0,0 0 0,1 0 0,-1 0 0,0 1 0,1-1 0,-1 0 0,1 1 0,-1-1 0,1 0 0,-1 1 0,1-1 0,-1 1 0,1-1 0,-1 0 0,1 1 0,0 0 0,0-1 0,-1 1 0,1-1 0,0 1 0,-1 0 0,1-1 0,1 1 0,25-11 0,-27 11 0,10-4 0,1 1 0,-1 0 0,1 1 0,-1 0 0,1 1 0,11-1 0,-20 2 0,1 0 0,-1 0 0,1 0 0,-1 1 0,1-1 0,-1 1 0,0-1 0,1 1 0,-1 0 0,0-1 0,0 1 0,1 0 0,-1 1 0,0-1 0,0 0 0,0 1 0,0-1 0,0 1 0,-1-1 0,1 1 0,0 0 0,-1 0 0,1 0 0,-1 0 0,0 0 0,0 0 0,1 0 0,-1 0 0,-1 1 0,1-1 0,0 0 0,0 3 0,2 18 12,-2-1 0,0 1 0,-4 39-1,-1-3-1423,4-39-5414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19 155 24575,'-1'0'0,"0"0"0,1 0 0,-1-1 0,0 1 0,0 0 0,0-1 0,0 1 0,0-1 0,0 1 0,0-1 0,1 1 0,-1-1 0,0 0 0,0 1 0,1-1 0,-1 0 0,1 0 0,-1 1 0,0-1 0,1 0 0,0 0 0,-1 0 0,1 0 0,-1 0 0,1 0 0,0 0 0,0 0 0,-1 0 0,1 0 0,0 1 0,0-1 0,0 0 0,0 0 0,0 0 0,0 0 0,1 0 0,-1 0 0,0 0 0,1-1 0,-1-2 0,1 0 0,-1-1 0,1 1 0,0 0 0,1 0 0,-1 1 0,1-1 0,2-5 0,3 1 0,1-1 0,-1 1 0,1 1 0,1 0 0,-1 0 0,15-9 0,-18 13 0,-1 1 0,1-1 0,0 1 0,-1 0 0,1 0 0,0 0 0,0 0 0,0 1 0,0 0 0,1 0 0,-1 1 0,0-1 0,0 1 0,1 0 0,8 2 0,-11-1 0,0 1 0,0 0 0,0 0 0,0 0 0,0 1 0,0-1 0,-1 1 0,1-1 0,-1 1 0,0 0 0,0 0 0,0 0 0,0 0 0,0 0 0,0 1 0,-1-1 0,0 0 0,0 1 0,0-1 0,0 1 0,0 5 0,3 9 0,-1 0 0,1 33 0,-5-18-59,0-26-50,0 0 0,0 0 1,1 0-1,0-1 0,1 1 0,-1 0 0,1 0 0,1 0 0,-1-1 1,1 1-1,3 7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0 211 24575,'0'-4'0,"0"-6"0,0-4 0,0-4 0,4-3 0,5 2 0,1 0 0,3 4 0,4 4 0,-2 0 0,0 2 0,3-2 0,1 2 0,-2-3 0,-4-2 0,-4 1-8191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 24575,'0'-6'0,"0"6"0,0 0 0,0 0 0,1 0 0,-1 0 0,0 0 0,0 0 0,0 0 0,0 0 0,0 0 0,0 0 0,0 0 0,0 0 0,0 0 0,0 0 0,1 0 0,-1 0 0,0 0 0,0 0 0,5 12 0,41 125 0,-37-104 0,2 0 0,1-1 0,1 0 0,1 0 0,20 28 0,-33-58-95,-1-2 48,0 1-1,0-1 1,1 1 0,-1 0 0,0-1 0,1 1 0,-1-1 0,0 1 0,1-1 0,-1 0 0,1 1 0,-1-1 0,1 1 0,-1-1 0,1 0 0,-1 1 0,1-1 0,-1 0 0,1 0 0,0 1 0,-1-1 0,1 0 0,-1 0 0,1 0 0,0 0 0,0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59 24575,'0'-3'0,"1"1"0,-1-1 0,0 1 0,0 0 0,1-1 0,0 1 0,-1-1 0,1 1 0,0 0 0,0 0 0,0-1 0,1 1 0,-1 0 0,0 0 0,1 0 0,-1 0 0,1 1 0,0-1 0,0 0 0,-1 1 0,1-1 0,0 1 0,0-1 0,1 1 0,-1 0 0,0 0 0,0 0 0,1 0 0,-1 0 0,0 1 0,1-1 0,2 0 0,-2 1 0,0 0 0,0-1 0,0 1 0,1 0 0,-1 1 0,0-1 0,0 0 0,0 1 0,0 0 0,0 0 0,0 0 0,0 0 0,0 0 0,0 0 0,0 1 0,-1 0 0,1-1 0,0 1 0,-1 0 0,0 0 0,1 0 0,-1 1 0,0-1 0,3 5 0,-2-2 0,-1-1 0,1 1 0,-2-1 0,1 1 0,0 0 0,-1 0 0,0 0 0,0 0 0,0 0 0,-1 0 0,1 0 0,-1 0 0,-1 0 0,1 0 0,-1 0 0,1 0 0,-1 0 0,-3 7 0,4-12 0,0 0 0,0 1 0,1-1 0,-1 0 0,0 1 0,0-1 0,0 0 0,1 1 0,-1-1 0,0 0 0,1 1 0,-1-1 0,0 0 0,0 0 0,1 0 0,-1 1 0,0-1 0,1 0 0,-1 0 0,1 0 0,-1 0 0,0 0 0,1 0 0,-1 1 0,0-1 0,1 0 0,-1 0 0,1 0 0,-1 0 0,0 0 0,1 0 0,-1-1 0,1 1 0,-1 0 0,0 0 0,1 0 0,-1 0 0,0 0 0,1-1 0,27-2 0,-20 2 0,-1 1-170,-1-1-1,1 0 0,0-1 1,0 1-1,0-1 0,-1-1 1,12-4-1,-2-4-6655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1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30 24575,'-2'-22'0,"2"15"0,9 25 0,5 18 0,-1 0 0,-2 1 0,9 52 0,-15-42-1365,-4-27-5461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 1 24575,'-1'0'0,"1"1"0,0-1 0,-1 1 0,1-1 0,0 1 0,-1-1 0,1 1 0,0-1 0,0 1 0,-1 0 0,1-1 0,0 1 0,0-1 0,0 1 0,0 0 0,0-1 0,0 1 0,0 0 0,0-1 0,0 1 0,0 0 0,0-1 0,0 1 0,0-1 0,1 1 0,-1 0 0,0-1 0,0 1 0,1-1 0,-1 1 0,0-1 0,1 1 0,0 0 0,12 29 0,-12-28 0,0 0 0,3 8 0,1 1 0,0-1 0,0-1 0,1 1 0,0-1 0,14 16 0,-17-23 0,0 0 0,0 0 0,0 0 0,0-1 0,0 1 0,0-1 0,0 0 0,1 0 0,-1 0 0,0 0 0,1 0 0,-1-1 0,0 0 0,1 1 0,-1-1 0,1-1 0,-1 1 0,1 0 0,-1-1 0,0 1 0,1-1 0,-1 0 0,0 0 0,0-1 0,0 1 0,5-3 0,-6 3-28,6-2-68,1 0 1,-1 0-1,0-1 1,0 0-1,0-1 1,0 0-1,-1 0 1,0-1-1,0 1 1,0-2-1,-1 1 1,0-1-1,9-12 1,-9 5-6731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16 85 24575,'-1'0'0,"1"0"0,-1 0 0,0 0 0,1 0 0,-1 0 0,1 0 0,-1 0 0,1 0 0,-1 0 0,1 0 0,-1-1 0,1 1 0,-1 0 0,1 0 0,-1 0 0,1-1 0,-1 1 0,1 0 0,-1 0 0,1-1 0,-1 1 0,1 0 0,0-1 0,-1 1 0,1-1 0,-1 1 0,1 0 0,0-1 0,0 1 0,-1-1 0,1 1 0,0-1 0,-1 0 0,8-19 0,20-14 0,-9 13 0,-17 22 0,-6 14 0,3 0 0,0 0 0,1 0 0,0 0 0,1 0 0,1 0 0,0 0 0,1 0 0,1 0 0,0 0 0,1-1 0,1 1 0,11 23 0,-15-36 0,-1 0 0,1 0 0,0 0 0,0 0 0,-1 0 0,2-1 0,-1 1 0,0 0 0,0-1 0,0 1 0,1-1 0,-1 1 0,1-1 0,-1 0 0,1 1 0,-1-1 0,1 0 0,0 0 0,0 0 0,-1 0 0,1 0 0,0-1 0,0 1 0,0-1 0,0 1 0,0-1 0,0 0 0,0 1 0,0-1 0,0 0 0,0 0 0,0-1 0,0 1 0,0 0 0,0-1 0,0 1 0,0-1 0,0 1 0,0-1 0,0 0 0,-1 0 0,1 0 0,0 0 0,3-3 0,8-5 0,0-2 0,-1 1 0,0-2 0,16-18 0,-15 16 0,33-37-1365,-35 37-5461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1 24575,'-9'-1'0,"1"3"0,11 13 0,17 55 0,-6-19 0,2 0 0,42 91 0,-58-141 0,1 0 0,-1 0 0,0 0 0,1 0 0,-1 0 0,1 0 0,-1 0 0,1 0 0,-1 0 0,1 0 0,0 0 0,-1-1 0,1 1 0,0 0 0,0 0 0,0-1 0,0 1 0,0 0 0,0-1 0,0 1 0,0-1 0,0 1 0,1-1 0,-1 0 0,0-1 0,-1 0 0,1 0 0,-1 0 0,1 0 0,-1 0 0,1 0 0,-1 0 0,1 0 0,-1 0 0,0 0 0,0 0 0,1 0 0,-1 0 0,0 0 0,0-1 0,0 1 0,0-1 0,-5-61 0,1 48 0,1 7 0,1-1 0,0 0 0,1 1 0,-1-1 0,2 0 0,-1-12 0,2 18 0,0 0 0,-1 0 0,1 0 0,0 0 0,0 0 0,1 0 0,-1 1 0,1-1 0,-1 0 0,1 1 0,0-1 0,0 1 0,0 0 0,0-1 0,0 1 0,1 0 0,-1 0 0,1 0 0,-1 1 0,1-1 0,0 1 0,3-2 0,25-13-1365,-16 10-5461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3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46 24575,'0'3'0,"0"7"0,0 4 0,4 0 0,1-6 0,4-4 0,1-8 0,-3-6 0,-5-2 0,-3-2 0,-6 0 0,-5 3 0,-1 0 0,-2 1 0,-3 3 0,3 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32 24575,'-7'1'0,"1"0"0,0 0 0,0 0 0,0 1 0,0 0 0,0 0 0,0 1 0,0-1 0,1 1 0,-1 1 0,1-1 0,0 1 0,0 0 0,0 0 0,1 0 0,-1 1 0,1-1 0,0 1 0,0 0 0,1 0 0,-1 1 0,1-1 0,0 1 0,1 0 0,-1 0 0,1-1 0,1 2 0,-1-1 0,1 0 0,0 0 0,0 0 0,0 1 0,1-1 0,1 9 0,-1-13 0,0 1 0,0 0 0,0-1 0,0 1 0,1-1 0,-1 1 0,1-1 0,0 1 0,0-1 0,-1 1 0,2-1 0,-1 0 0,0 1 0,0-1 0,1 0 0,-1 0 0,1 0 0,0 0 0,0 0 0,-1 0 0,1-1 0,0 1 0,1-1 0,-1 1 0,0-1 0,5 3 0,-3-3 0,1-1 0,-1 1 0,1-1 0,-1 1 0,1-1 0,-1-1 0,1 1 0,-1-1 0,1 1 0,-1-1 0,0 0 0,1-1 0,-1 1 0,6-4 0,-2 1 0,-1 1 0,1-2 0,-1 1 0,-1-1 0,1 0 0,-1 0 0,0-1 0,7-8 0,-10 12 0,-1-1 0,0 0 0,0 0 0,0 0 0,0 0 0,0 0 0,-1 0 0,1-1 0,-1 1 0,0-1 0,0 1 0,0-1 0,0 1 0,-1-1 0,1 1 0,-1-1 0,0 0 0,-1-3 0,-1 1 0,0 1 0,0-1 0,-1 1 0,0-1 0,0 1 0,0 0 0,-1 1 0,1-1 0,-1 0 0,-1 1 0,1 0 0,0 0 0,-1 0 0,0 1 0,0-1 0,-6-2 0,-8-8 0,18 14-38,1 0 0,-1-1 0,0 1 1,0-1-1,1 1 0,-1-1 0,0 0 0,1 1 0,-1-1 0,1 0 0,-1 1 0,1-1 0,-1 0 0,1 0 0,-1 1 0,1-1 1,0 0-1,-1 0 0,1 0 0,0 0 0,0 1 0,0-1 0,0 0 0,0 0 0,0 0 0,0 0 0,0 0 0,0 0 0,0 0 1,0 1-1,0-1 0,1 0 0,-1 0 0,0 0 0,1-1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493 226 24575,'2'-6'0,"0"-1"0,0 0 0,1 0 0,-1 1 0,2-1 0,4-7 0,0 0 0,6-14 0,-6 13 0,0 0 0,-1 0 0,-1-1 0,0 0 0,3-17 0,-9 33 0,0 0 0,0 0 0,0 0 0,0 0 0,0 0 0,0 0 0,0 0 0,0 0 0,0 0 0,0 0 0,0 0 0,0 0 0,0 0 0,0 0 0,0 0 0,0 0 0,-1 0 0,1 0 0,0 0 0,0 0 0,0 0 0,0 0 0,0 0 0,0 0 0,0 0 0,0 0 0,0 0 0,0 0 0,0 0 0,0 0 0,0 0 0,0 0 0,-1 0 0,1 0 0,0 0 0,0 0 0,0 0 0,0 0 0,0 0 0,0 0 0,0 0 0,0 0 0,0 0 0,0-1 0,0 1 0,0 0 0,0 0 0,-8 12 0,-8 16 0,-201 466 0,107-264 0,106-222 0,-29 49 0,-74 96 0,27-42 0,80-110 0,-1-1 0,1 1 0,-1-1 0,1 0 0,0 1 0,-1-1 0,1 1 0,0-1 0,0 1 0,-1 0 0,1-1 0,0 1 0,0-1 0,0 1 0,0-1 0,0 1 0,0 0 0,0-1 0,0 1 0,0-1 0,0 1 0,0-1 0,0 1 0,0 0 0,0-1 0,1 1 0,-1-1 0,0 1 0,0-1 0,1 1 0,-1-1 0,0 1 0,1-1 0,-1 1 0,0-1 0,1 0 0,-1 1 0,1-1 0,-1 1 0,0-1 0,1 0 0,-1 1 0,1-1 0,-1 0 0,1 0 0,0 1 0,-1-1 0,1 0 0,-1 0 0,2 0 0,38 5 0,-24-3 0,81 9 0,191-3 0,-183-9 0,152 17 0,-9 36 0,-79-13 0,-144-35 0,1-1 0,-1-1 0,1-1 0,42-3 0,-65 2 0,-1-1 0,0 1 0,1-1 0,-1 0 0,0 0 0,0 0 0,0 0 0,0 0 0,1 0 0,-1 0 0,-1-1 0,1 1 0,0-1 0,0 1 0,0-1 0,-1 0 0,1 1 0,-1-1 0,0 0 0,1 0 0,-1 0 0,0 0 0,0-1 0,0 1 0,0 0 0,-1 0 0,1-1 0,0-2 0,1-10 0,0 1 0,-1 0 0,-1-27 0,0-2 0,59-344 0,-9 82 0,-29 187 0,-11 75 0,6-75 0,-16 115 0,0 0 0,0 0 0,0 0 0,0-1 0,-1 1 0,1 0 0,-1 0 0,0 0 0,0 0 0,0 0 0,0 1 0,0-1 0,-1 0 0,1 0 0,-1 1 0,0-1 0,0 1 0,-3-3 0,2 1 0,-2 1 0,1 0 0,0 0 0,-1 1 0,1-1 0,-1 1 0,0 0 0,1 0 0,-1 1 0,-7-2 0,-12-1 0,0 1 0,-1 2 0,-45 2 0,41 0 0,-73 1 0,-219-4 0,188-17 0,100 12 0,-1 2 0,0 1 0,-44 0 0,67 5 0,0 0 0,0 0 0,1 1 0,-1 1 0,0-1 0,1 2 0,0-1 0,-1 2 0,2-1 0,-1 1 0,0 1 0,1 0 0,0 0 0,-12 11 0,1 3-1365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992 31 24575,'0'-2'0,"0"1"0,0 0 0,0 0 0,0 0 0,-1 0 0,1-1 0,0 1 0,0 0 0,-1 0 0,1 0 0,-1 0 0,1 0 0,-1 0 0,1 0 0,-1 0 0,1 0 0,-1 0 0,0 0 0,0 0 0,1 1 0,-1-1 0,0 0 0,0 0 0,0 1 0,-2-2 0,1 1 0,0 1 0,-1-1 0,1 0 0,-1 1 0,1 0 0,-1-1 0,1 1 0,-1 0 0,1 0 0,-1 1 0,-2-1 0,-4 2 0,0 0 0,0 1 0,0 0 0,1 0 0,-12 6 0,-80 54 0,-97 81 0,107-77 0,-139 124 0,96-76 0,97-86 0,-44 40 0,78-68 0,1 0 0,0 0 0,0 1 0,-1-1 0,1 0 0,0 1 0,0-1 0,1 1 0,-1 0 0,0-1 0,0 1 0,1-1 0,-1 1 0,1 0 0,-1 0 0,1-1 0,0 1 0,0 0 0,0 0 0,0-1 0,0 1 0,0 0 0,0 0 0,1 2 0,1-1 0,-1 0 0,1 0 0,-1 0 0,1 0 0,0-1 0,0 1 0,1-1 0,-1 1 0,1-1 0,-1 0 0,1 1 0,2 0 0,11 7 0,0-1 0,0-1 0,29 11 0,-43-19 0,46 15 0,0-2 0,1-3 0,67 6 0,24 5 0,304 71 0,-381-77 0,1-4 0,-1-2 0,2-3 0,-1-3 0,83-6 0,-138 2 0,-1-1 0,1 0 0,-1 0 0,1-1 0,-1 0 0,0 0 0,0-1 0,0 0 0,0-1 0,-1 1 0,0-1 0,0-1 0,0 0 0,0 0 0,-1 0 0,6-8 0,8-13 0,-1 0 0,-1-1 0,14-31 0,-4 7 0,40-67 0,124-206 0,-141 248 0,3 2 0,69-72 0,-113 135-1365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17 24575,'-1'-16'0,"-3"25"0,-1 28 0,37 447 0,-6-169 0,-22-250 0,1-11 0,-6 101 0,-9 3 0,11-241-1365,-1 51-5461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1 378 24575,'0'-18'0,"0"5"0,0 1 0,0-1 0,1 1 0,1 0 0,3-14 0,-3 21 0,-1 1 0,1 0 0,0 0 0,0 0 0,1 0 0,-1 1 0,1-1 0,0 0 0,0 1 0,0 0 0,0 0 0,1 0 0,-1 0 0,1 0 0,0 1 0,-1 0 0,1 0 0,5-2 0,229-88 0,-4-20 0,-233 112 0,0-1 0,0 1 0,1-1 0,-1 1 0,0 0 0,0-1 0,1 1 0,-1 0 0,0 0 0,0 0 0,1 0 0,-1 0 0,0 0 0,1 0 0,-1 1 0,0-1 0,0 0 0,0 1 0,1-1 0,-1 1 0,0-1 0,0 1 0,0 0 0,0-1 0,0 1 0,0 0 0,0 0 0,0 0 0,0 0 0,0 0 0,-1 0 0,1 0 0,0 0 0,0 0 0,-1 0 0,1 0 0,-1 0 0,1 0 0,-1 1 0,0-1 0,1 0 0,-1 0 0,0 1 0,0-1 0,0 2 0,2 10 0,0-1 0,-1 1 0,-1 20 0,-1-22 0,-2 840 0,3-843-227,0 0-1,-1 0 1,0 0-1,-1 0 1,-3 10-1,0-3-6598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67 332 24575,'-2'1'0,"-1"-1"0,0 1 0,0 0 0,1 0 0,-1 0 0,1 0 0,-1 1 0,1-1 0,-1 1 0,1-1 0,-3 4 0,3-4 0,1 1 0,-1-1 0,0 1 0,0-1 0,0 0 0,0 0 0,0 0 0,0 0 0,-1 0 0,1 0 0,0 0 0,-1-1 0,-3 1 0,7-3 0,0 0 0,0 0 0,1 0 0,-1 0 0,1 0 0,0 1 0,0-1 0,-1 0 0,1 1 0,4-3 0,50-31 0,100-47 0,-113 61 0,319-147 0,-361 167-52,0 1-1,0 0 1,1-1-1,-1 0 1,0 1-1,0-1 1,0 0-1,0 1 1,1-1-1,-1 0 1,0 0-1,-1 0 1,1 0-1,0 0 1,0 0-1,0 0 1,0 0-1,-1-1 1,1 1-1,-1 0 0,1 0 1,-1-1-1,1 1 1,-1 0-1,1-2 1,-2-7-6774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20 24575,'-3'-4'0,"-3"-5"0,5 2 0,2 7 0,2 8 0,-1 5 0,0 6 0,-1 2 0,0 3 0,0 1 0,-1-1 0,0 1 0,4-5 0,1-9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24575,'0'-6'0,"0"0"0,1 0 0,-1-1 0,1 1 0,0 0 0,1 0 0,-1 1 0,1-1 0,1 0 0,3-8 0,-5 12 0,1 1 0,-1-1 0,1 0 0,-1 1 0,1-1 0,0 0 0,0 1 0,-1 0 0,1 0 0,0-1 0,0 1 0,0 0 0,0 0 0,1 1 0,-1-1 0,0 0 0,0 1 0,0-1 0,1 1 0,-1 0 0,0 0 0,0 0 0,1 0 0,-1 0 0,0 0 0,1 1 0,-1-1 0,0 1 0,0-1 0,0 1 0,4 2 0,-4-2 4,0 0-1,0 0 1,0 0-1,0 1 1,-1-1-1,1 0 1,0 1-1,-1 0 1,1-1-1,-1 1 1,1 0 0,-1 0-1,0 0 1,0 0-1,0 0 1,0 0-1,0 0 1,0 0-1,-1 0 1,1 0-1,-1 1 1,1-1-1,-1 0 1,0 0-1,0 1 1,0-1-1,0 0 1,0 0-1,-1 1 1,1-1-1,-1 0 1,1 0-1,-3 4 1,0 5-252,0 0 1,-1 0-1,-1 0 1,0-1-1,-8 14 1,2-8-6579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35 24575,'-3'0'0,"1"0"0,7 0 0,5-4 0,5-1 0,4 0 0,3 1 0,-2-3 0,-1 0 0,0 5 0,-6 3 0,-6 5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24575,'-1'7'0,"3"-7"0,7-5 0,10-5 0,0 1 0,1 1 0,26-7 0,-38 13 0,-1 0 0,0 0 0,1 1 0,-1 0 0,1 1 0,-1-1 0,1 2 0,0-1 0,-1 1 0,1 0 0,-1 0 0,13 5 0,-18-5 1,0 0 0,0 0 1,0 1-1,0-1 0,-1 1 0,1-1 0,0 1 0,-1-1 0,0 1 0,1 0 0,-1 0 0,0 0 0,0 0 1,0 0-1,0 0 0,0 0 0,0 0 0,-1 0 0,1 0 0,-1 1 0,1-1 0,-1 0 0,0 0 1,0 1-1,0-1 0,0 0 0,0 0 0,-1 0 0,0 3 0,-2 12-38,0-1 1,-2 0-1,-7 18 1,-1 7-1216,10-24-5574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 24575,'-1'-1'0,"1"1"0,0 0 0,0 0 0,0-1 0,-1 1 0,1 0 0,0 0 0,0-1 0,-1 1 0,1 0 0,0 0 0,0 0 0,-1 0 0,1-1 0,0 1 0,-1 0 0,1 0 0,0 0 0,-1 0 0,1 0 0,0 0 0,-1 0 0,1 0 0,0 0 0,-1 0 0,1 0 0,0 0 0,-1 0 0,1 0 0,0 0 0,0 0 0,-1 0 0,1 0 0,0 1 0,-1-1 0,1 0 0,0 0 0,0 0 0,-1 0 0,1 1 0,0-1 0,0 0 0,-1 0 0,1 1 0,0-1 0,-8 21 0,5 24 0,3-43 0,-1 1 0,1 0 0,0-1 0,1 1 0,-1-1 0,0 1 0,1 0 0,0-1 0,-1 1 0,1-1 0,0 1 0,0-1 0,0 0 0,1 1 0,-1-1 0,1 0 0,-1 0 0,1 0 0,0 0 0,-1 0 0,1 0 0,0 0 0,0-1 0,1 1 0,-1-1 0,0 1 0,0-1 0,1 0 0,-1 0 0,1 0 0,-1 0 0,6 1 0,3-2 0,1 0 0,-1-1 0,1 0 0,-1-1 0,1 0 0,15-5 0,-15 3 0,-1 2 0,0-1 0,1 1 0,-1 1 0,16 0 0,-12 3-1365,-1 1-5461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24575,'1'0'0,"1"0"0,0 1 0,-1-1 0,1 1 0,0-1 0,-1 1 0,1 0 0,-1-1 0,1 1 0,-1 0 0,0 0 0,1 0 0,-1 0 0,0 0 0,1 0 0,-1 1 0,0-1 0,0 0 0,0 1 0,0-1 0,0 0 0,0 1 0,-1-1 0,2 4 0,13 44 0,-12-34 0,2 8 0,-1 1 0,0 24 0,-3-32 0,0-1 0,1 1 0,0-1 0,1 0 0,1 0 0,0 0 0,7 14 0,-11-29 0,1-1 0,-1 1 0,0 0 0,0-1 0,0 1 0,0-1 0,0 1 0,0 0 0,0-1 0,1 1 0,-1 0 0,0-1 0,0 1 0,1 0 0,-1-1 0,0 1 0,0 0 0,1 0 0,-1-1 0,0 1 0,1 0 0,-1 0 0,0-1 0,1 1 0,-1 0 0,0 0 0,1 0 0,-1 0 0,0 0 0,1 0 0,-1 0 0,1-1 0,-1 1 0,0 0 0,1 0 0,-1 0 0,1 1 0,-1-1 0,0 0 0,1 0 0,-1 0 0,1 0 0,-1 0 0,0 0 0,1 0 0,-1 1 0,0-1 0,1 0 0,-1 0 0,0 1 0,1-1 0,-1 0 0,0 0 0,0 1 0,1-1 0,-1 0 0,0 1 0,0-1 0,1 0 0,-1 1 0,0-1 0,0 0 0,0 1 0,0-1 0,0 1 0,10-44 0,-8 29 0,-1 11-59,1-1 0,-1 1-1,0 0 1,1 0-1,0 0 1,0 0 0,0 0-1,0 1 1,1-1 0,-1 1-1,1-1 1,-1 1 0,1 0-1,0 0 1,0 0-1,0 0 1,0 0 0,0 1-1,0-1 1,0 1 0,1 0-1,4-1 1,11-2-6767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11 24575,'0'0'0,"0"-11"0,-5 15 0,-7 7 0,-181 169 0,14-12 0,138-136 0,23-19 0,1 1 0,0 1 0,-20 22 0,36-36 0,1 0 0,-1 0 0,0 0 0,1 0 0,-1 0 0,1 0 0,-1 0 0,1 0 0,0 1 0,-1-1 0,1 0 0,0 0 0,0 0 0,0 0 0,0 0 0,0 1 0,0-1 0,0 0 0,0 0 0,0 0 0,1 0 0,-1 0 0,0 0 0,1 1 0,-1-1 0,1 0 0,-1 0 0,1 0 0,0 0 0,-1 0 0,1-1 0,0 1 0,0 0 0,-1 0 0,1 0 0,0-1 0,0 1 0,2 1 0,46 25 0,-34-20 0,40 28 0,-1 2 0,-2 2 0,-2 2 0,54 57 0,-103-97-57,6 6 228,-12-8-1650,-4-5-5347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76 120 24575,'-7'-2'0,"0"-1"0,1-1 0,-1 1 0,0-1 0,1 0 0,0-1 0,-11-9 0,16 13 0,0 1 0,0-1 0,0 0 0,0 0 0,1 0 0,-1 1 0,0-1 0,0 0 0,1 0 0,-1 0 0,0 0 0,1 0 0,-1 0 0,1 0 0,-1-1 0,1 1 0,0 0 0,0 0 0,-1 0 0,1 0 0,0-1 0,0 1 0,0 0 0,0 0 0,0 0 0,0 0 0,1-3 0,0 2 0,1 0 0,-1 1 0,0-1 0,1 0 0,-1 1 0,1-1 0,0 0 0,-1 1 0,1 0 0,0-1 0,0 1 0,0 0 0,3-1 0,6-3 0,-1 1 0,1 1 0,1-1 0,17-1 0,55-2 0,131 8 0,-79 2 0,-105-4 0,35-1 0,-62 2 0,0 1 0,0-1 0,0 1 0,-1-1 0,1 1 0,0 0 0,0 0 0,-1 1 0,1-1 0,-1 1 0,1 0 0,4 4 0,-7-6-31,0 1-1,-1 0 0,1 0 0,-1 0 1,1 0-1,-1 0 0,0-1 0,1 1 0,-1 0 1,0 0-1,1 0 0,-1 0 0,0 0 1,0 0-1,0 0 0,0 0 0,0 0 1,0 0-1,0 0 0,-1 0 0,1 0 1,0 0-1,0 0 0,-1 0 0,1 0 1,-1 0-1,1 0 0,-1 0 0,1 0 1,-1 0-1,1-1 0,-1 1 0,0 0 1,0 0-1,1-1 0,-1 1 0,0 0 1,0-1-1,0 1 0,0-1 0,1 1 1,-3 0-1,-9 1-6794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224 195 24575,'-2'0'0,"0"0"0,1 0 0,-1 0 0,0 0 0,0-1 0,0 1 0,1-1 0,-1 1 0,0-1 0,1 0 0,-1 1 0,0-1 0,1 0 0,-1 0 0,1 0 0,-1 0 0,1 0 0,-1-1 0,1 1 0,0 0 0,0-1 0,0 1 0,-2-3 0,1 0 0,1 0 0,-1 0 0,1 1 0,0-1 0,0 0 0,1 0 0,-1 0 0,1 0 0,0 0 0,0-7 0,1 3 0,0-1 0,0 1 0,1 0 0,0 0 0,0 0 0,1 0 0,0 0 0,1 1 0,-1-1 0,8-9 0,-10 15 0,0 0 0,1 0 0,-1 0 0,1 1 0,-1-1 0,1 0 0,0 1 0,0-1 0,-1 1 0,1 0 0,0 0 0,0-1 0,1 1 0,-1 1 0,0-1 0,0 0 0,0 0 0,1 1 0,-1-1 0,0 1 0,1 0 0,-1 0 0,0 0 0,1 0 0,-1 0 0,0 0 0,0 0 0,1 1 0,-1-1 0,0 1 0,0 0 0,1 0 0,-1 0 0,0 0 0,0 0 0,0 0 0,0 0 0,0 1 0,0-1 0,-1 1 0,1-1 0,0 1 0,1 3 0,2 1 0,0 0 0,0 1 0,-1 0 0,1 0 0,-2 0 0,1 1 0,-1-1 0,0 1 0,-1 0 0,0 0 0,2 12 0,-4-8 0,0 1 0,-1 0 0,-1-1 0,0 1 0,0-1 0,-1 1 0,-1-1 0,0 0 0,-1 0 0,-11 19 0,4-8 0,-1-1 0,-1-1 0,-1-1 0,-25 27 0,30-38 0,1 0 0,-1-1 0,-1 0 0,1-1 0,-1 0 0,0-1 0,-1 0 0,0 0 0,0-2 0,0 1 0,0-1 0,-1-1 0,1-1 0,-1 1 0,0-2 0,-13 1 0,507-4 0,-480 2-28,0 0-12,0 0 1,0 1 0,-1-1-1,1 0 1,0 0 0,0 0 0,0 0-1,0 0 1,0 0 0,0 0-1,0 0 1,0-1 0,0 1-1,0 0 1,0-1 0,0 1-1,-1 0 1,1-1 0,0 1-1,0-1 1,0 1 0,-1-1-1,1 0 1,0 1 0,-1-1 0,1 0-1,0 1 1,-1-1 0,1 0-1,-1 0 1,1 1 0,-1-1-1,1-1 1,0-9-6787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45 24575,'-1'0'0,"0"-1"0,1 1 0,-1-1 0,0 1 0,0-1 0,1 0 0,-1 1 0,1-1 0,-1 0 0,0 1 0,1-1 0,-1 0 0,1 0 0,0 1 0,-1-1 0,1 0 0,0 0 0,-1 0 0,1 0 0,0 0 0,0 1 0,0-1 0,0 0 0,0 0 0,0 0 0,0 0 0,0 0 0,0 0 0,0 0 0,0 1 0,1-1 0,-1 0 0,0 0 0,1 0 0,-1 0 0,0 1 0,1-1 0,-1 0 0,1 0 0,-1 1 0,1-1 0,0 0 0,-1 1 0,1-1 0,0 1 0,-1-1 0,1 1 0,0-1 0,0 1 0,-1-1 0,1 1 0,0 0 0,0-1 0,0 1 0,0 0 0,-1 0 0,1 0 0,2-1 0,3 0 0,0-1 0,0 1 0,0 0 0,0 1 0,0-1 0,1 1 0,6 1 0,-8 0 5,0-1 0,0 1 0,0 1 0,-1-1 0,1 1 0,-1 0 0,1 0 0,-1 0 0,0 0 0,1 1 0,-1 0 0,0 0 0,-1 0 0,1 0 0,-1 0 0,1 1 0,-1 0 0,0 0 0,0 0 0,-1 0 0,1 0 0,-1 0 0,3 8 0,-3-4-111,0 0 0,0 0 0,-1 0 0,0 0 0,0 0 0,-1 0-1,0 0 1,-1 0 0,0 0 0,0 0 0,0 0 0,-1 0 0,-5 12 0,1-4-6720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24575,'-5'1'0,"-1"0"0,0 0 0,1 0 0,-1 1 0,1 0 0,0 0 0,-1 1 0,1-1 0,0 1 0,0 0 0,-7 6 0,12-8 0,0-1 0,0 1 0,0-1 0,0 1 0,0-1 0,0 1 0,0-1 0,0 1 0,0-1 0,0 1 0,0-1 0,0 1 0,0-1 0,1 1 0,-1-1 0,0 0 0,0 1 0,1-1 0,-1 1 0,0-1 0,0 1 0,1-1 0,-1 0 0,1 1 0,-1-1 0,0 0 0,1 1 0,-1-1 0,1 0 0,-1 0 0,0 0 0,1 1 0,-1-1 0,1 0 0,-1 0 0,1 0 0,-1 0 0,1 0 0,-1 0 0,1 0 0,-1 0 0,1 0 0,-1 0 0,1 0 0,-1 0 0,1 0 0,27 3 0,45-15 0,-65 9 0,1 0 0,1 1 0,-1 0 0,0 1 0,0 0 0,1 1 0,-1-1 0,0 2 0,1-1 0,-1 2 0,0-1 0,16 5 0,-22-4 0,0 0 0,0 0 0,0 1 0,0-1 0,0 1 0,0 0 0,-1-1 0,1 1 0,-1 0 0,0 1 0,0-1 0,0 0 0,0 1 0,-1-1 0,1 1 0,-1-1 0,0 1 0,1 6 0,2 10 0,-1 0 0,1 27 0,-2-20 0,3-4 120,-5-23-150,0 1-1,0-1 1,0 0 0,0 1-1,1-1 1,-1 0 0,0 1 0,0-1-1,1 0 1,-1 1 0,0-1-1,0 0 1,1 0 0,-1 1-1,0-1 1,1 0 0,-1 0-1,1 0 1,-1 1 0,0-1 0,1 0-1,-1 0 1,0 0 0,1 0-1,-1 0 1,1 0 0,-1 0-1,1 0 1,-1 0 0,0 0 0,1 0-1,-1 0 1,1 0 0,-1 0-1,0 0 1,1 0 0,-1-1-1,0 1 1,1 0 0,-1 0-1,1 0 1,-1-1 0,0 1 0,1 0-1,-1 0 1,0-1 0,0 1-1,1-1 1,7-5-6796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24575,'-18'-1'0,"2"2"0,37 8 0,16 0 0,-28-7 0,-1-1 0,0 1 0,0 1 0,0-1 0,15 8 0,-22-9 0,1 0 0,0 0 0,-1 1 0,1-1 0,-1 1 0,0-1 0,1 1 0,-1-1 0,0 1 0,0 0 0,0-1 0,0 1 0,0 0 0,0 0 0,0 0 0,-1 0 0,1 0 0,-1 0 0,1 0 0,-1 0 0,0 0 0,0 0 0,0 0 0,0 0 0,0 0 0,0 0 0,-1 0 0,1 0 0,-1 2 0,-3 7 0,0 1 0,0-1 0,-10 15 0,10-18 0,0-1 0,1 0 0,-1 1 0,1 0 0,1-1 0,0 1 0,0 0 0,-1 12 0,3-21 2,0 1-1,0 0 0,0 0 0,0-1 1,0 1-1,0 0 0,0 0 0,1-1 1,-1 1-1,0 0 0,0 0 0,0 0 1,0-1-1,1 1 0,-1 0 0,0 0 1,0 0-1,0 0 0,1-1 0,-1 1 1,0 0-1,0 0 0,1 0 0,-1 0 1,0 0-1,0 0 0,1 0 0,-1 0 1,0 0-1,1 0 0,-1 0 0,0 0 1,0 0-1,1 0 0,-1 0 0,0 0 1,0 0-1,1 0 0,-1 0 0,0 0 1,0 0-1,1 1 0,-1-1 1,0 0-1,0 0 0,1 0 0,-1 0 1,0 1-1,0-1 0,0 0 0,0 0 1,1 0-1,-1 1 0,0-1 0,0 0 1,0 0-1,0 1 0,0-1 0,0 0 1,1 0-1,-1 1 0,0-1 0,0 0 1,0 0-1,0 1 0,16-21-1145,-16 19 840,12-16-6522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24575,'0'-3'0,"0"0"0,0 0 0,0 0 0,1 0 0,-1 0 0,1 0 0,0 0 0,0 1 0,0-1 0,0 0 0,0 1 0,1-1 0,3-4 0,-5 7 0,1 0 0,-1 1 0,0-1 0,1 0 0,-1 0 0,1 1 0,-1-1 0,1 1 0,-1-1 0,0 0 0,1 1 0,-1-1 0,0 1 0,1-1 0,-1 1 0,0-1 0,0 0 0,0 1 0,1-1 0,-1 1 0,0 0 0,0-1 0,0 1 0,0-1 0,0 1 0,0-1 0,0 1 0,0-1 0,0 1 0,0-1 0,0 1 0,0 0 0,2 23 0,-1 16 0,-2-23 0,1 0 0,0 0 0,2 0 0,0 0 0,1 0 0,8 29 0,-10-46 0,0 0 0,-1-1 0,1 1 0,-1 0 0,1 0 0,-1-1 0,1 1 0,-1 0 0,1 0 0,-1-1 0,1 1 0,-1-1 0,0 1 0,1 0 0,-1-1 0,1 1 0,-1-1 0,0 1 0,0-1 0,1 1 0,-1-1 0,0 1 0,0-1 0,1 1 0,-1-1 0,0 0 0,0 1 0,0-1 0,0 1 0,0-2 0,9-22 0,-7 18 15,-1-1 0,2 1 0,-1-1 0,1 1 0,0 0 0,0 0 0,8-10 0,-10 14-52,0 1 0,0 0 0,0 0-1,0-1 1,0 1 0,0 0 0,0 0 0,1 0 0,-1 0 0,0 0 0,1 1-1,-1-1 1,1 0 0,-1 1 0,1-1 0,-1 1 0,1-1 0,-1 1 0,1 0-1,0 0 1,-1-1 0,1 1 0,-1 0 0,1 1 0,0-1 0,-1 0 0,1 0-1,-1 1 1,1-1 0,-1 1 0,1-1 0,-1 1 0,1-1 0,-1 1 0,1 0-1,-1 0 1,0 0 0,1 0 0,0 1 0,8 9-6789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24575,'-1'3'0,"0"-1"0,0 1 0,0 0 0,0-1 0,-1 1 0,1-1 0,-1 0 0,0 0 0,1 1 0,-4 1 0,-9 17 0,11-13 0,0 1 0,0-1 0,1 1 0,1 0 0,0 0 0,0 0 0,0 0 0,1 0 0,0 0 0,1 0 0,3 15 0,-3-21 0,-1 1 0,1-1 0,0 0 0,0 0 0,0 0 0,0-1 0,1 1 0,-1 0 0,1 0 0,-1-1 0,1 1 0,0-1 0,0 1 0,0-1 0,1 0 0,-1 0 0,0 0 0,1 0 0,0 0 0,-1-1 0,1 1 0,0-1 0,0 1 0,0-1 0,0 0 0,0 0 0,0-1 0,0 1 0,0 0 0,0-1 0,0 0 0,0 0 0,0 0 0,0 0 0,1 0 0,2-1 0,18-5-107,33-3 339,-54 9-325,0 0 0,0-1 0,0 2 0,0-1-1,0 0 1,0 1 0,-1-1 0,1 1 0,0 0 0,0 0 0,0 0 0,0 0-1,-1 0 1,1 1 0,2 1 0,3 5-6733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28 24575,'0'-1'0,"1"1"0,-1-1 0,0 0 0,0 1 0,0-1 0,0 0 0,0 1 0,0-1 0,0 0 0,0 0 0,-1 1 0,1-1 0,0 1 0,0-1 0,0 0 0,-1 1 0,1-1 0,0 0 0,-1 1 0,1-1 0,-1 1 0,1-1 0,0 1 0,-1-1 0,1 1 0,-1-1 0,0 1 0,1 0 0,-1-1 0,1 1 0,-1-1 0,0 1 0,1 0 0,-2-1 0,2 2 0,-1-1 0,0 0 0,0 1 0,1-1 0,-1 1 0,0-1 0,1 1 0,-1-1 0,0 1 0,1-1 0,-1 1 0,1 0 0,-1-1 0,1 1 0,-1 0 0,1-1 0,0 1 0,-1 0 0,1 0 0,0 0 0,-1-1 0,1 1 0,0 0 0,0 0 0,0 0 0,0-1 0,0 1 0,0 0 0,0 1 0,-2 142 0,3-88 0,-1-71 0,1 0 0,0 0 0,0 0 0,2 0 0,0 0 0,0 1 0,8-19 0,-9 27 0,1 0 0,0 1 0,0 0 0,1-1 0,-1 1 0,1 0 0,0 1 0,0-1 0,1 1 0,-1 0 0,1 0 0,0 0 0,0 0 0,1 1 0,-1 0 0,0 0 0,1 1 0,0-1 0,0 1 0,0 0 0,0 1 0,10-2 0,-13 2 0,0 1 0,0-1 0,0 1 0,0 0 0,1-1 0,-1 1 0,0 1 0,0-1 0,0 0 0,0 1 0,0 0 0,0-1 0,0 1 0,0 0 0,0 1 0,0-1 0,-1 0 0,1 1 0,0 0 0,-1-1 0,1 1 0,-1 0 0,0 1 0,0-1 0,3 3 0,-4-2 0,1 0 0,-1 1 0,0-1 0,0 0 0,-1 1 0,1-1 0,-1 0 0,1 1 0,-1-1 0,0 1 0,-1-1 0,1 1 0,0-1 0,-1 0 0,0 1 0,0-1 0,0 0 0,0 0 0,0 0 0,-1 1 0,1-1 0,-5 5 0,-1 2 0,0-1 0,-1 0 0,0 0 0,-1-1 0,1 0 0,-2-1 0,1 0 0,-1 0 0,0-1 0,0 0 0,-12 5 0,-11 7 0,33-18 0,0 0 0,0 0 0,-1 0 0,1 0 0,0 0 0,0 0 0,-1 0 0,1 1 0,0-1 0,0 0 0,0 0 0,-1 0 0,1 1 0,0-1 0,0 0 0,0 0 0,0 0 0,0 1 0,-1-1 0,1 0 0,0 0 0,0 1 0,0-1 0,0 0 0,0 0 0,0 1 0,0-1 0,0 0 0,0 0 0,0 1 0,0-1 0,0 0 0,0 0 0,0 1 0,0-1 0,0 0 0,0 0 0,0 1 0,0-1 0,1 0 0,-1 0 0,0 1 0,0-1 0,0 0 0,0 0 0,1 0 0,-1 1 0,0-1 0,0 0 0,0 0 0,0 0 0,1 0 0,-1 0 0,0 1 0,0-1 0,1 0 0,-1 0 0,0 0 0,0 0 0,1 0 0,-1 0 0,0 0 0,0 0 0,1 0 0,28 11 0,1 1 0,-27-11 0,-1 0 0,0 1 0,0 0 0,0-1 0,0 1 0,0 0 0,0 0 0,-1 0 0,1 0 0,0 0 0,-1 1 0,0-1 0,1 0 0,-1 1 0,0-1 0,0 1 0,-1-1 0,1 1 0,0 0 0,-1-1 0,1 1 0,-1 0 0,0 3 0,-1-2 0,0 1 0,0-1 0,-1 1 0,1-1 0,-1 1 0,0-1 0,0 0 0,-1 0 0,1 0 0,-1 0 0,0-1 0,-5 6 0,-3 2 0,-1 0 0,0-1 0,-1 0 0,0 0 0,-1-2 0,-27 14 0,21-15 0,-1 0 0,0-1 0,0-1 0,-24 2 0,43-7 0,0 0 0,1 0 0,-1 0 0,1 0 0,-1 0 0,0 0 0,1 0 0,-1-1 0,1 1 0,-1 0 0,0-1 0,1 1 0,-1-1 0,1 0 0,0 0 0,-1 1 0,1-1 0,-1 0 0,1 0 0,-2-2 0,3 3 0,0-1 0,-1 1 0,1 0 0,0-1 0,0 1 0,0-1 0,0 1 0,0 0 0,0-1 0,-1 1 0,1 0 0,0-1 0,0 1 0,0-1 0,0 1 0,0 0 0,1-1 0,-1 1 0,0-1 0,0 1 0,0 0 0,0-1 0,0 1 0,0 0 0,1-1 0,-1 1 0,0-1 0,0 1 0,1 0 0,19-11 0,-1 7 0,2 0 0,-1 2 0,0 1 0,0 0 0,28 3 0,-25-1 0,1 0 0,-1-2 0,40-6 0,2-9-1365,-50 9-5461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24 24575,'0'0'0,"-1"0"0,1 0 0,0-1 0,0 1 0,-1 0 0,1 0 0,0 0 0,0-1 0,-1 1 0,1 0 0,0-1 0,0 1 0,0 0 0,0 0 0,0-1 0,0 1 0,-1 0 0,1-1 0,0 1 0,0 0 0,0-1 0,0 1 0,0 0 0,0-1 0,0 1 0,0 0 0,0-1 0,0 1 0,1 0 0,-1-1 0,0 1 0,0 0 0,0 0 0,0-1 0,0 1 0,1 0 0,-1-1 0,0 1 0,0 0 0,0 0 0,1-1 0,-1 1 0,0 0 0,0 0 0,1-1 0,20-6 0,24 4 0,-7 7 0,-36-4 0,0 1 0,0-1 0,-1 0 0,1 1 0,0-1 0,0 1 0,0-1 0,0 1 0,0 0 0,-1 0 0,1 0 0,0 0 0,-1 0 0,1 0 0,2 2 0,-6-2 0,0 0 0,0 0 0,0-1 0,0 1 0,0-1 0,0 0 0,0 1 0,0-1 0,0 0 0,0 0 0,0 0 0,0-1 0,0 1 0,0 0 0,-3-2 0,0 1 0,-1 0 0,1 1 0,0-1 0,-1 1 0,1 0 0,0 0 0,-1 1 0,1 0 0,0 0 0,-1 0 0,1 0 0,0 1 0,-6 2 0,9-2 0,0-1 0,0 1 0,0 0 0,0-1 0,0 1 0,0 0 0,0 0 0,0 0 0,1 0 0,-1 1 0,1-1 0,-1 0 0,1 1 0,0-1 0,0 1 0,0-1 0,0 1 0,1 0 0,-1-1 0,1 1 0,0 0 0,-1-1 0,1 1 0,0 0 0,1-1 0,-1 1 0,0 0 0,2 4 0,-2-5 0,1 0 0,0 0 0,0 1 0,0-1 0,0 0 0,0 0 0,0 0 0,0 0 0,1 0 0,-1 0 0,1 0 0,-1-1 0,1 1 0,0-1 0,0 1 0,0-1 0,0 1 0,0-1 0,0 0 0,0 0 0,0 0 0,0 0 0,1 0 0,-1-1 0,0 1 0,1-1 0,3 1 0,10 1 0,0-1 0,-1 0 0,22-3 0,-1 1 0,-17 4 120,-18-3-159,-1 0 0,1 0 0,-1 0 0,0 0 0,1 0 0,-1 0-1,1 0 1,-1 0 0,0 0 0,1 0 0,-1 0 0,1 1 0,-1-1 0,0 0 0,1 0 0,-1 0 0,1 1 0,-1-1-1,0 0 1,1 0 0,-1 1 0,0-1 0,0 0 0,1 1 0,-1-1 0,0 0 0,0 1 0,1-1 0,-1 0 0,0 1 0,0-1-1,0 1 1,0-1 0,1 0 0,-1 1 0,0-1 0,0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3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 24575,'0'-1'0,"0"0"0,1 0 0,-1 0 0,0 0 0,0-1 0,0 1 0,0 0 0,0 0 0,-1 0 0,1 0 0,0-1 0,0 1 0,-1 0 0,1 0 0,-1 0 0,1 0 0,-1 0 0,1 0 0,-1 0 0,0 0 0,1 0 0,-1 0 0,0 0 0,0 0 0,0 1 0,0-1 0,0 0 0,0 0 0,0 1 0,0-1 0,0 1 0,0-1 0,0 1 0,0-1 0,0 1 0,0 0 0,0 0 0,0-1 0,-1 1 0,1 0 0,0 0 0,0 0 0,0 0 0,-1 0 0,1 0 0,0 1 0,0-1 0,-2 1 0,0 0 0,0 0 0,0 0 0,0 1 0,0-1 0,0 1 0,0 0 0,0 0 0,0 0 0,1 0 0,-1 0 0,1 1 0,0-1 0,0 1 0,-1 0 0,1-1 0,-2 6 0,3-5 0,0 1 0,0-1 0,0 1 0,0-1 0,0 1 0,1 0 0,0-1 0,0 1 0,0 0 0,0-1 0,0 1 0,1-1 0,0 1 0,-1 0 0,1-1 0,1 1 0,-1-1 0,0 0 0,1 1 0,3 4 0,-4-6 0,1 0 0,-1-1 0,0 1 0,1 0 0,-1-1 0,1 0 0,0 1 0,-1-1 0,1 0 0,0 0 0,0 0 0,0 0 0,0 0 0,0 0 0,0-1 0,0 1 0,0 0 0,0-1 0,0 0 0,0 0 0,1 1 0,-1-1 0,0-1 0,0 1 0,0 0 0,0 0 0,0-1 0,0 1 0,0-1 0,0 0 0,0 1 0,0-1 0,0 0 0,0 0 0,0 0 0,2-3 0,-1 2 6,-1 0 0,0 0-1,1 0 1,-1 0 0,0-1-1,0 1 1,-1-1 0,1 1 0,-1-1-1,1 0 1,-1 1 0,0-1-1,0 0 1,0 0 0,0 0-1,0 0 1,-1 0 0,0 0 0,1 0-1,-1-4 1,0 2-120,0 1 0,0-1-1,-1 0 1,0 1 0,0-1 0,0 1-1,0-1 1,0 1 0,-1 0 0,0-1-1,0 1 1,-4-6 0,-4-2-6712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24575,'-18'16'0,"16"-14"0,0-1 0,0 0 0,0 1 0,1-1 0,-1 1 0,1-1 0,-1 1 0,1 0 0,0 0 0,-1-1 0,0 5 0,9 0 0,20-3 0,-2-4 27,0-1-1,0-1 1,0-1-1,30-10 1,-26 6-526,0 2-1,43-4 1,-53 9-6327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14 24575,'0'-1'0,"0"1"0,0-1 0,-1 0 0,1 1 0,0-1 0,-1 0 0,1 0 0,0 1 0,-1-1 0,1 1 0,-1-1 0,1 0 0,-1 1 0,0-1 0,1 1 0,-1-1 0,1 1 0,-1 0 0,0-1 0,0 1 0,1 0 0,-1-1 0,0 1 0,1 0 0,-1 0 0,0-1 0,0 1 0,0 0 0,1 0 0,-1 0 0,0 0 0,0 0 0,1 0 0,-1 0 0,0 1 0,0-1 0,1 0 0,-1 0 0,0 0 0,0 1 0,1-1 0,-1 0 0,0 1 0,1-1 0,-1 1 0,0-1 0,1 1 0,-1-1 0,1 1 0,-1-1 0,1 1 0,-1 0 0,1-1 0,-1 1 0,1 0 0,0-1 0,-1 1 0,1 0 0,0 0 0,0-1 0,-1 2 0,0 15 0,1 0 0,1 0 0,4 25 0,1 21 0,-4 14 0,-4 181 0,1-246 0,-1 9 0,3-34 0,0-4-1365,0-1-5461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10 24575,'0'-4'0,"-4"-1"0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2 24575,'-6'0'0,"-1"-1"0,1 1 0,0 0 0,-1 1 0,1 0 0,0 0 0,0 0 0,-1 1 0,1 0 0,0 0 0,0 0 0,1 1 0,-1 0 0,0 0 0,1 0 0,0 1 0,0 0 0,0 0 0,0 0 0,1 0 0,-1 1 0,1 0 0,0 0 0,-3 6 0,-3 3 0,-7 10 0,-23 44 0,37-63 0,0 0 0,1 1 0,0-1 0,0 1 0,0-1 0,1 1 0,0 0 0,0 0 0,0 0 0,0 0 0,1-1 0,0 1 0,1 0 0,1 12 0,-1-16 0,0 0 0,0 1 0,0-1 0,0 0 0,0 0 0,0 0 0,1 0 0,-1 0 0,1 0 0,-1 0 0,1 0 0,0 0 0,0-1 0,0 1 0,0-1 0,0 1 0,0-1 0,0 0 0,0 0 0,5 2 0,-3-2 0,1 0 0,0-1 0,0 1 0,0-1 0,0 0 0,-1 0 0,1 0 0,0-1 0,0 1 0,5-3 0,1 1 0,-1-2 0,1 1 0,-1-2 0,0 1 0,0-1 0,0-1 0,-1 0 0,15-11 0,-18 11 0,-1 0 0,1 0 0,-1-1 0,0 0 0,0 1 0,-1-2 0,0 1 0,0 0 0,-1-1 0,0 0 0,0 0 0,-1 0 0,0 0 0,-1 0 0,2-12 0,-3 16 0,0 0 0,-1-1 0,1 1 0,-1-1 0,0 1 0,0 0 0,0-1 0,0 1 0,-1 0 0,0 0 0,0 0 0,0 0 0,0 0 0,0 1 0,-1-1 0,0 1 0,0-1 0,0 1 0,0 0 0,0 0 0,-1 0 0,1 1 0,-1-1 0,0 1 0,0 0 0,0 0 0,0 0 0,0 0 0,0 1 0,-6-2 0,-10-1-74,16 4-12,0 0 0,0-1 0,0 0 0,0 0 0,1 0 0,-1 0-1,0 0 1,0-1 0,1 0 0,-1 1 0,1-1 0,-1-1 0,1 1 0,-4-4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24575,'-4'4'0,"0"1"0,0 0 0,1 0 0,0 1 0,0-1 0,0 1 0,1-1 0,0 1 0,0 0 0,0 0 0,1 0 0,0 0 0,-1 12 0,2 7 0,0-1 0,5 31 0,-1-8 0,-6 136 0,-2-62 0,4-114-78,0 11-137,0 0 1,1 0-1,1 0 1,0-1-1,6 19 1,-3-22-6612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76 118 24575,'1'-3'0,"-1"0"0,1 0 0,1 0 0,-1 0 0,0 0 0,1 0 0,-1 1 0,1-1 0,0 0 0,0 1 0,0-1 0,4-3 0,31-26 0,32-3 0,-43 24 0,-37 19 0,4-5 0,1 1 0,-1-1 0,1 2 0,0-1 0,0 1 0,0-1 0,1 2 0,0-1 0,0 0 0,0 1 0,0 0 0,1 0 0,0 1 0,0-1 0,1 1 0,0 0 0,0 0 0,1 0 0,0 0 0,0 0 0,0 0 0,1 1 0,0-1 0,1 1 0,-1-1 0,1 1 0,1-1 0,0 1 0,3 13 0,-4-20 0,0 0 0,0 0 0,1-1 0,-1 1 0,1 0 0,-1 0 0,1-1 0,-1 1 0,1 0 0,0 0 0,-1-1 0,1 1 0,0-1 0,-1 1 0,1-1 0,0 1 0,0-1 0,-1 1 0,1-1 0,0 1 0,0-1 0,0 0 0,0 0 0,-1 1 0,1-1 0,0 0 0,0 0 0,0 0 0,0 0 0,0 0 0,1 0 0,36-10 0,-34 8 0,-1 0 0,1 1 0,0 0 0,0 0 0,-1 0 0,1 1 0,0-1 0,0 1 0,6 0 0,-9 0 0,0 0 0,1 1 0,-1-1 0,0 1 0,1-1 0,-1 1 0,0 0 0,0-1 0,0 1 0,0 0 0,1 0 0,-1 0 0,0 0 0,0 0 0,-1 0 0,1 0 0,0 0 0,0 0 0,0 1 0,-1-1 0,1 0 0,-1 0 0,1 1 0,-1-1 0,1 2 0,0 1 0,-1 0 0,0-1 0,0 1 0,0 0 0,0 0 0,-1-1 0,0 1 0,1 0 0,-3 5 0,-1 1 0,0 0 0,0 0 0,-1 0 0,0-1 0,-13 18 0,4-15 0,0-1 0,0 0 0,-1-2 0,-1 1 0,1-2 0,-2 0 0,1-1 0,-27 8 0,0 1 0,40-14 0,9-3 0,27-9 0,47-17 0,-64 21-195,1 1 0,1 1 0,-1 0 0,1 1 0,-1 1 0,32 0 0,-33 4-6631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24575,'-8'1'0,"1"0"0,-1 1 0,1 0 0,0 0 0,-1 1 0,1 0 0,1 0 0,-1 1 0,0 0 0,1 0 0,0 0 0,0 1 0,0 0 0,-8 9 0,11-11 0,-1 1 0,1 0 0,0 0 0,1 0 0,-1 0 0,1 1 0,-1-1 0,1 1 0,1-1 0,-3 9 0,3-11 0,1 1 0,0-1 0,0 1 0,0 0 0,0-1 0,0 1 0,0 0 0,1-1 0,-1 1 0,1 0 0,0-1 0,0 1 0,0-1 0,0 1 0,0-1 0,0 0 0,1 1 0,-1-1 0,1 0 0,2 3 0,-2-4 0,0 0 0,0 0 0,0 1 0,0-1 0,1 0 0,-1-1 0,0 1 0,0 0 0,1-1 0,-1 1 0,0-1 0,1 0 0,-1 0 0,1 0 0,-1 0 0,0 0 0,1 0 0,-1-1 0,0 1 0,1-1 0,-1 1 0,0-1 0,3-1 0,51-23 0,6-16 0,-59 40 0,0-1 0,-1 0 0,1 0 0,-1 0 0,0-1 0,0 1 0,0 0 0,0-1 0,0 0 0,0 1 0,-1-1 0,1 0 0,-1 0 0,0 0 0,1 0 0,-2 0 0,1 0 0,0 0 0,0 0 0,-1-4 0,0 5 0,-1 0 0,0 1 0,0-1 0,0 1 0,1-1 0,-1 1 0,-1 0 0,1-1 0,0 1 0,0 0 0,0 0 0,-1 0 0,1 0 0,0 0 0,-1 0 0,1 0 0,-1 0 0,0 1 0,1-1 0,-1 0 0,1 1 0,-1 0 0,0-1 0,1 1 0,-1 0 0,0 0 0,-2 0 0,-53-2 0,49 2 0,-20-2-1365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68 24575,'1'-4'0,"-1"-1"0,-1 0 0,1 1 0,-1-1 0,1 0 0,-1 1 0,-1-1 0,1 1 0,-1-1 0,-4-7 0,6 11 0,-1 0 0,1 1 0,-1-1 0,1 0 0,-1 1 0,0-1 0,1 1 0,-1-1 0,0 1 0,1-1 0,-1 1 0,0 0 0,0-1 0,1 1 0,-1 0 0,0-1 0,0 1 0,0 0 0,0 0 0,1 0 0,-1 0 0,0 0 0,-1 0 0,0 1 0,-1-1 0,1 1 0,0 0 0,0 0 0,-1 0 0,1 0 0,0 0 0,0 1 0,0-1 0,1 1 0,-1-1 0,-2 3 0,-5 6 0,1 0 0,0 0 0,1 1 0,1-1 0,-1 2 0,1-1 0,1 1 0,0 0 0,1 0 0,0 0 0,1 0 0,1 1 0,0 0 0,-1 18 0,3-30 0,0 1 0,0 0 0,0 0 0,0 0 0,0 0 0,1 0 0,-1 0 0,1 0 0,-1-1 0,1 1 0,0 0 0,-1 0 0,1-1 0,0 1 0,0 0 0,0-1 0,1 1 0,-1-1 0,0 1 0,0-1 0,1 0 0,-1 0 0,4 2 0,-2-1 0,-1-1 0,1 0 0,0 0 0,0-1 0,1 1 0,-1-1 0,0 1 0,0-1 0,0 0 0,0 0 0,0 0 0,0-1 0,5 0 0,-2 0 0,-1-1 0,1 1 0,-1-1 0,1 0 0,-1 0 0,0-1 0,0 0 0,0 1 0,0-2 0,0 1 0,-1-1 0,1 1 0,-1-1 0,0 0 0,7-10 0,-10 12 5,0-1 1,0 0-1,-1 0 0,1-1 0,-1 1 0,1 0 0,-1 0 1,0 0-1,0 0 0,-1 0 0,1 0 0,-1 0 0,1 0 1,-1 0-1,0 0 0,0 0 0,0 0 0,-1 0 0,1 0 1,-1 1-1,1-1 0,-3-2 0,2 3-62,0 0 0,1-1 0,-1 1 0,1 0 0,0 0 0,0-1 0,0 1-1,0-1 1,0 1 0,0-1 0,1 1 0,-1-1 0,1 1 0,0-1 0,0 1 0,0-1 0,0 0 0,0 1 0,0-1-1,1 1 1,-1-1 0,1 1 0,0-1 0,-1 1 0,3-4 0,5-4-6769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24575,'0'0'0,"0"-1"0,0 1 0,0 0 0,1 0 0,-1-1 0,0 1 0,0 0 0,0 0 0,1 0 0,-1-1 0,0 1 0,0 0 0,1 0 0,-1 0 0,0 0 0,0 0 0,1 0 0,-1-1 0,0 1 0,1 0 0,-1 0 0,0 0 0,1 0 0,-1 0 0,0 0 0,0 0 0,1 0 0,-1 0 0,0 0 0,1 0 0,-1 1 0,0-1 0,1 0 0,-1 0 0,0 0 0,0 0 0,1 0 0,-1 0 0,0 1 0,0-1 0,1 0 0,-1 0 0,0 0 0,0 1 0,0-1 0,1 0 0,-1 1 0,7 20 0,-3 24 0,-5 20 0,-1-45 0,2 1 0,0-1 0,1 1 0,5 22 0,0-27 0,-1-18 0,6-28 0,1-3 0,-10 31-68,0 0 0,0 0-1,-1 1 1,1-1 0,0 1 0,0 0-1,1 0 1,-1-1 0,0 1 0,0 1-1,1-1 1,-1 0 0,0 0 0,1 1-1,-1 0 1,1-1 0,-1 1 0,0 0-1,5 0 1,8 4-6758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24575,'-1'0'0,"0"0"0,0 1 0,0-1 0,0 1 0,0-1 0,0 1 0,1-1 0,-1 1 0,0-1 0,0 1 0,1 0 0,-1-1 0,0 1 0,1 0 0,-1 0 0,1 0 0,-1 0 0,1-1 0,-1 1 0,1 0 0,-1 0 0,1 0 0,0 0 0,0 0 0,-1 1 0,-6 33 0,4-22 0,-3 10 0,0 0 0,-2 25 0,8-42 0,-1 1 0,1-1 0,0 0 0,0 0 0,1 0 0,0 0 0,0 0 0,0 0 0,1 0 0,0 0 0,0 0 0,0-1 0,5 9 0,-5-12 0,-1 0 0,1-1 0,0 1 0,0 0 0,-1-1 0,1 0 0,0 1 0,1-1 0,-1 0 0,0 0 0,0 0 0,0 0 0,1 0 0,-1-1 0,0 1 0,1-1 0,-1 1 0,1-1 0,-1 0 0,5 0 0,56-9 0,-31 4 0,-21 4-195,0 0 0,-1-1 0,0 0 0,1-1 0,-1 0 0,18-8 0,-13 2-6631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3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 24575,'0'0'0,"0"-1"0,0 1 0,0-1 0,0 1 0,0-1 0,0 1 0,0-1 0,0 1 0,0-1 0,0 1 0,0-1 0,1 1 0,-1-1 0,0 1 0,0-1 0,1 1 0,-1-1 0,0 1 0,0-1 0,1 1 0,-1 0 0,0-1 0,1 1 0,-1-1 0,1 1 0,-1 0 0,1 0 0,-1-1 0,0 1 0,1 0 0,-1 0 0,1-1 0,-1 1 0,1 0 0,-1 0 0,1 0 0,-1 0 0,1 0 0,0 0 0,-1 0 0,1 0 0,-1 0 0,1 0 0,-1 0 0,1 0 0,-1 0 0,1 0 0,-1 0 0,1 0 0,-1 1 0,1-1 0,-1 0 0,1 1 0,24 16 0,-19-4 0,0-1 0,-1 1 0,-1 1 0,0-1 0,0 0 0,-2 1 0,1 0 0,-2-1 0,0 18 0,5 22 0,0 0-23,-5-36-245,1 0-1,1 0 1,0 0-1,9 25 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96 24575,'-2'-1'0,"0"-1"0,0 1 0,1-1 0,-1 1 0,0-1 0,1 0 0,-1 0 0,1 0 0,0 0 0,-1 0 0,1 0 0,0 0 0,0 0 0,1 0 0,-1 0 0,0-1 0,1 1 0,-1 0 0,1-1 0,0 1 0,-1 0 0,1-1 0,1 1 0,-1 0 0,0-1 0,0 1 0,1 0 0,0-4 0,2 4 0,-1-1 0,0 1 0,1-1 0,-1 1 0,1 0 0,0 0 0,0 0 0,0 0 0,0 0 0,0 1 0,0 0 0,0-1 0,1 1 0,-1 0 0,0 1 0,1-1 0,-1 0 0,8 1 0,52-3 0,-135 61 0,64-48 0,0 0 0,1 1 0,1 0 0,-8 16 0,12-25 0,1 1 0,0-1 0,-1 1 0,1-1 0,0 1 0,0 0 0,0 0 0,1 0 0,-1 0 0,1-1 0,0 1 0,-1 0 0,1 0 0,0 0 0,1 0 0,-1 0 0,1 0 0,-1 0 0,1-1 0,0 1 0,0 0 0,0 0 0,0-1 0,2 4 0,-2-5 0,0-1 0,0 1 0,0 0 0,1-1 0,-1 1 0,0-1 0,0 1 0,1-1 0,-1 0 0,0 1 0,0-1 0,1 0 0,-1 0 0,0 0 0,1 0 0,-1 0 0,0 0 0,1-1 0,-1 1 0,0 0 0,2-1 0,32-13 0,-18 6 0,-12 6 0,1 0 0,-1 1 0,1-1 0,-1 1 0,1 0 0,-1 1 0,1 0 0,0 0 0,-1 0 0,1 0 0,10 3 0,-13-2 0,0 0 0,-1 0 0,0 0 0,1 1 0,-1-1 0,0 1 0,0-1 0,1 1 0,-1 0 0,0 0 0,-1 0 0,1 0 0,0 0 0,-1 0 0,1 1 0,-1-1 0,0 0 0,1 1 0,-1-1 0,0 1 0,-1-1 0,1 1 0,0 0 0,-1-1 0,1 1 0,-1 4 0,1 2 0,0 1 0,-1-1 0,0 1 0,0-1 0,-1 1 0,0-1 0,-1 0 0,0 0 0,0 1 0,-1-1 0,-1-1 0,1 1 0,-1 0 0,-1-1 0,-5 9 0,3-8 0,-1 0 0,1-1 0,-2-1 0,1 1 0,-1-1 0,0-1 0,0 0 0,-1 0 0,0 0 0,0-1 0,0-1 0,-16 5 0,1 1 0,-22 5 0,39-18 0,16-6 0,18-7 0,-15 11-105,0 1 0,1 0 0,0 0 0,0 1 0,0 0 0,0 1 0,0 1 0,1 0 0,-1 1 0,0 0 0,1 1 0,21 3 0,-18 2-6721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171 449 24575,'-3'1'0,"0"-1"0,0 0 0,0-1 0,0 1 0,0 0 0,0-1 0,0 0 0,0 1 0,0-1 0,0 0 0,1-1 0,-1 1 0,-5-3 0,8 3 0,0 1 0,-1-1 0,1 1 0,-1-1 0,1 1 0,0-1 0,-1 0 0,1 1 0,0-1 0,0 1 0,-1-1 0,1 0 0,0 1 0,0-1 0,0 0 0,0 1 0,0-1 0,0 0 0,0 1 0,0-1 0,0 0 0,0 1 0,1-2 0,16-22 0,26-10 0,1 1 0,2 2 0,2 2 0,82-37 0,-56 30 0,208-99 0,-273 129 0,1 1 0,-1 1 0,1 0 0,0 0 0,0 1 0,1 0 0,14-2 0,-51 25 0,-280 142 0,263-137 0,-432 267 0,460-281 0,-19 9 0,95-69 0,256-128 0,-103 62 0,-118 68 0,-61 31 0,43-26 0,-267 152 0,-140 115 0,848-571 0,-479 317 0,-39 27 0,-5 3 0,-22 14 0,-76 55-1365,90-61-5461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64 0 24575,'-39'10'0,"37"-10"0,1 0 0,0 1 0,0-1 0,0 0 0,0 1 0,-1-1 0,1 1 0,0-1 0,0 1 0,0 0 0,0-1 0,0 1 0,0 0 0,0 0 0,1 0 0,-1 0 0,0 0 0,0-1 0,1 1 0,-1 1 0,0-1 0,1 0 0,-1 0 0,1 0 0,-1 0 0,1 0 0,0 0 0,0 1 0,-1-1 0,1 0 0,0 0 0,0 0 0,0 1 0,0-1 0,0 0 0,0 0 0,1 0 0,-1 1 0,0-1 0,1 0 0,0 2 0,17 57 0,-16-55 0,153 469 0,-155-473 0,0 1 0,1-1 0,-1 0 0,1 0 0,-1 0 0,1 1 0,0-1 0,-1 0 0,1 0 0,0 0 0,0 0 0,0 0 0,0 0 0,0 0 0,0 0 0,0-1 0,0 1 0,0 0 0,0-1 0,0 1 0,1 0 0,-1-1 0,0 1 0,0-1 0,1 0 0,-1 1 0,0-1 0,1 0 0,-1 0 0,0 0 0,0 0 0,1 0 0,-1 0 0,0 0 0,1-1 0,-1 1 0,0 0 0,1-1 0,-1 1 0,2-2 0,8-2 0,0-1 0,0-1 0,18-13 0,-4 4 0,214-109 0,488-179 0,-687 291 0,-18 6 0,0-1 0,0-1 0,36-19 0,-79 23-1365,6 4-5461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22 182 24575,'-19'-49'0,"18"43"0,0-1 0,1 0 0,0 1 0,0-1 0,0 0 0,1 1 0,0-1 0,1 1 0,-1-1 0,1 1 0,0-1 0,1 1 0,4-9 0,-6 13 0,1-1 0,-1 1 0,1 0 0,-1 0 0,1 0 0,0 0 0,0 0 0,0 1 0,0-1 0,0 0 0,0 1 0,0 0 0,1-1 0,-1 1 0,0 0 0,1 0 0,-1 0 0,1 1 0,-1-1 0,1 0 0,-1 1 0,1 0 0,0 0 0,-1 0 0,1 0 0,0 0 0,-1 0 0,1 0 0,-1 1 0,1 0 0,-1-1 0,1 1 0,-1 0 0,1 0 0,-1 0 0,0 1 0,3 1 0,-1-1 0,0 0 0,0 1 0,-1-1 0,1 1 0,-1 0 0,0 0 0,0 0 0,0 1 0,0-1 0,0 1 0,-1 0 0,1-1 0,-1 1 0,0 0 0,2 7 0,-2-3 0,0 0 0,0 0 0,0 1 0,-1-1 0,-1 1 0,0-1 0,-1 15 0,-2 0 0,-1 1 0,-1-1 0,-1 0 0,-18 43 0,17-55 0,0 0 0,0 0 0,-1 0 0,0-1 0,-17 16 0,37-32 0,0 1 0,0 1 0,0 0 0,1 1 0,-1 0 0,25-2 0,2-1 0,-15 1-69,-17 5-93,0-1 0,0-1 0,0 1 0,-1-1 0,1 0 0,0-1 0,8-4 0,0-3-6664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2 24575,'-7'-1'0,"4"1"0,5 6 0,0-1 0,6 24 0,0 1 0,-2 0 0,3 43 0,-8-67 0,0 21 0,2-1 0,1 1 0,1-1 0,1 1 0,11 28 0,-13-53 0,-3-12 0,-1-15 0,-6 0-117,3 13 179,0 0 0,1 0 0,-1-18 0,3 27-141,0 0 0,0 0 0,0 0 1,1 0-1,-1 0 0,1 0 1,0 0-1,0 0 0,0 0 0,0 0 1,1 1-1,-1-1 0,1 0 1,-1 1-1,1-1 0,0 1 0,0-1 1,3-2-1,10-6-6747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85 1 24575,'0'0'0,"-1"0"0,1 0 0,0 0 0,-1 0 0,1 0 0,-1 0 0,1 0 0,0 0 0,-1 0 0,1 0 0,0 0 0,-1 0 0,1 0 0,0 0 0,-1 0 0,1 1 0,0-1 0,-1 0 0,1 0 0,0 0 0,-1 1 0,1-1 0,0 0 0,0 0 0,-1 0 0,1 1 0,0-1 0,0 0 0,0 1 0,-1-1 0,1 0 0,0 1 0,0-1 0,0 0 0,0 1 0,0-1 0,-1 0 0,1 1 0,0-1 0,0 0 0,0 1 0,0-1 0,0 0 0,0 1 0,0-1 0,0 0 0,0 1 0,1-1 0,-1 1 0,0-1 0,0 0 0,0 1 0,0-1 0,0 0 0,1 0 0,-1 1 0,0-1 0,0 0 0,0 1 0,1-1 0,-1 0 0,0 0 0,1 1 0,2 9 0,3 11 0,-2-6 0,1 0 0,-2 0 0,0 0 0,-1 1 0,0 29 0,-2-41 0,-1 0 0,1-1 0,-1 1 0,0 0 0,0 0 0,-1 0 0,1-1 0,-1 1 0,0 0 0,0-1 0,0 0 0,0 1 0,-1-1 0,1 0 0,-1 0 0,0 0 0,0-1 0,0 1 0,0-1 0,0 1 0,0-1 0,-1 0 0,1 0 0,-1-1 0,0 1 0,1-1 0,-1 0 0,-6 2 0,-7 0 0,3 0 0,28-2 0,-7-1 0,0 0 0,-1 0 0,1-1 0,-1 0 0,1 0 0,-1-1 0,1 0 0,6-3 0,-12 4 0,1 0 0,-1 0 0,0 0 0,1 0 0,-1 0 0,0 0 0,0 0 0,0-1 0,0 1 0,0 0 0,0-1 0,0 1 0,-1-1 0,1 1 0,0-1 0,-1 1 0,1-1 0,-1 0 0,0 1 0,1-1 0,-1 0 0,0 1 0,0-1 0,0 1 0,0-1 0,0 0 0,-1 1 0,1-1 0,0 0 0,-1 1 0,1-1 0,-1 1 0,1-1 0,-1 1 0,0-1 0,0 1 0,0-1 0,-1-1 0,0 0 0,0-1 0,0 0 0,1 1 0,-1-1 0,1 0 0,0 0 0,0 0 0,0 0 0,1 0 0,-1 0 0,1-1 0,0 1 0,1-8 0,0 10 0,0 0 0,0 0 0,0 0 0,0 0 0,1 0 0,-1 1 0,1-1 0,-1 0 0,1 0 0,-1 1 0,1-1 0,0 1 0,0 0 0,0-1 0,0 1 0,0 0 0,0 0 0,0 0 0,0 1 0,0-1 0,0 0 0,1 1 0,-1-1 0,0 1 0,0 0 0,5 0 0,-1-1-100,1 1-41,0-1 1,1 0-1,-1-1 1,0 1-1,-1-1 1,1-1-1,0 1 1,6-4-1,-1-3-6685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19 24575,'0'-3'0,"0"-7"0,0 4 0,0 6 0,0 8 0,0 5 0,0 6 0,0 2 0,0 3 0,4 0 0,2 1 0,-1-1 0,-1 1 0,-1-1 0,-1 0 0,-1-1 0,-5-3 0,-1-6-8191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 0 24575,'-1'1'0,"0"-1"0,0 0 0,0 0 0,1 1 0,-1-1 0,0 1 0,0-1 0,1 0 0,-1 1 0,0-1 0,1 1 0,-1-1 0,0 1 0,1 0 0,-1-1 0,1 1 0,-1 0 0,1-1 0,-1 1 0,1 0 0,0 0 0,-1-1 0,1 1 0,0 0 0,0 0 0,-1 0 0,1-1 0,0 1 0,0 0 0,0 0 0,0 0 0,0 0 0,0 0 0,0-1 0,0 1 0,1 0 0,-1 1 0,8 39 0,-7-36 0,0 1 0,1-1 0,-1 1 0,1-1 0,0 0 0,0 1 0,1-1 0,-1 0 0,1 0 0,0-1 0,1 1 0,-1 0 0,9 7 0,-9-10 0,0 0 0,1 0 0,-1 0 0,1-1 0,0 1 0,-1-1 0,1 0 0,0 0 0,0 0 0,0 0 0,0-1 0,0 0 0,0 1 0,0-1 0,0-1 0,0 1 0,0-1 0,0 1 0,4-3 0,0 2-105,0-1 0,0-1 0,-1 0 0,1 0 0,-1 0 0,0-1 0,0 0 0,0 0 0,0-1 0,-1 1 0,0-2 0,11-10 0,-8 4-6721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62 36 24575,'9'-27'0,"-9"26"0,0 1 0,1-1 0,-1 1 0,0-1 0,1 1 0,-1-1 0,0 1 0,1-1 0,-1 1 0,1 0 0,-1-1 0,0 1 0,1 0 0,-1-1 0,1 1 0,-1 0 0,1 0 0,0-1 0,-1 1 0,1 0 0,-1 0 0,1 0 0,-1 0 0,1 0 0,-1 0 0,1 0 0,0 0 0,-1 0 0,1 0 0,-1 0 0,1 0 0,-1 0 0,1 0 0,0 0 0,-1 1 0,1-1 0,-1 0 0,1 0 0,-1 1 0,1-1 0,-1 0 0,1 1 0,-1-1 0,0 0 0,1 2 0,0-1 0,0 0 0,-1 0 0,1 0 0,-1 1 0,0-1 0,1 0 0,-1 0 0,0 1 0,0-1 0,1 0 0,-1 1 0,0-1 0,0 0 0,-1 1 0,1-1 0,0 0 0,0 0 0,-1 1 0,1-1 0,-1 0 0,1 0 0,-1 1 0,1-1 0,-1 0 0,0 0 0,1 0 0,-1 0 0,0 0 0,0 0 0,-1 1 0,-30 30 0,24-26 0,-26 20 0,33-25 0,1 0 0,-1-1 0,0 1 0,0 0 0,1-1 0,-1 1 0,0 0 0,1 0 0,-1 0 0,1-1 0,-1 1 0,1 0 0,0 0 0,-1 0 0,1 0 0,0 0 0,-1 0 0,1 0 0,0 0 0,0 0 0,0 0 0,0 0 0,0 0 0,0 0 0,0 0 0,0 0 0,1 0 0,-1 0 0,0 0 0,1 0 0,-1 0 0,1 1 0,1-1 0,-1 0 0,1 0 0,-1-1 0,1 1 0,-1-1 0,1 1 0,0-1 0,-1 1 0,1-1 0,0 0 0,0 0 0,-1 0 0,1 0 0,0 0 0,-1-1 0,1 1 0,0 0 0,-1-1 0,4 0 0,32-11 0,-5 4 0,-26 13 0,-16 12 0,-5 0 0,1 0 0,-14 23 0,25-36 0,0 1 0,1 0 0,-1 0 0,1 0 0,0 0 0,0 0 0,1 0 0,-1 1 0,1-1 0,0 0 0,1 1 0,0-1 0,-1 1 0,2 9 0,-1-14 0,0 0 0,0 0 0,0 0 0,1 0 0,-1 0 0,0 0 0,0 0 0,1 0 0,-1 0 0,0 0 0,1 0 0,-1 0 0,1 0 0,-1 0 0,1-1 0,0 1 0,-1 0 0,1 0 0,0-1 0,-1 1 0,1 0 0,0-1 0,0 1 0,0-1 0,0 1 0,0-1 0,-1 1 0,1-1 0,0 0 0,2 1 0,-1-1 0,0-1 0,0 1 0,0-1 0,0 0 0,0 0 0,-1 1 0,1-1 0,0 0 0,0-1 0,-1 1 0,1 0 0,-1 0 0,1-1 0,1-1 0,39-52 0,-41 54 0,-1 1 0,0-1 0,0 1 0,0 0 0,0-1 0,0 1 0,0 0 0,0-1 0,1 1 0,-1-1 0,0 1 0,0 0 0,1 0 0,-1-1 0,0 1 0,0 0 0,1-1 0,-1 1 0,0 0 0,1 0 0,-1-1 0,0 1 0,1 0 0,-1 0 0,0 0 0,1 0 0,-1 0 0,0-1 0,1 1 0,-1 0 0,1 0 0,-1 0 0,0 0 0,1 0 0,-1 0 0,1 0 0,-1 0 0,0 0 0,1 0 0,-1 1 0,1-1 0,-1 0 0,0 0 0,1 0 0,7 22 0,-6 30 0,-3-38 0,-1-1 0,-1 0 0,0 0 0,-1 0 0,0-1 0,-1 1 0,0-1 0,-7 11 0,8-16 0,0-1 0,-1-1 0,1 1 0,-1-1 0,0 1 0,0-1 0,-1-1 0,1 1 0,-1-1 0,0 0 0,0 0 0,-1-1 0,1 0 0,-1 0 0,0 0 0,-7 1 0,50-23 0,40-12 120,-70 28-234,-1 1 0,0-1-1,-1-1 1,1 1 0,-1-1 0,1 1-1,-1-1 1,0 0 0,0-1 0,-1 1-1,0-1 1,4-5 0,-1-4-6712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3 134 24575,'-1'-42'0,"0"24"0,0-1 0,4-31 0,1 46 0,2 13 0,2 16 0,2 56 0,-5-35 0,2 0 0,25 89 0,-32-134-34,1 1-40,0 0 0,-1 0 0,1 0 0,0 1 0,0-1 1,0 0-1,0 0 0,0 0 0,0-1 0,1 1 0,-1 0 0,1 0 0,-1-1 0,1 1 0,0-1 0,0 1 0,3 1 0,3-1-6752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24575,'0'1'0,"0"0"0,1 0 0,-1-1 0,0 1 0,1 0 0,-1 0 0,1 0 0,-1 0 0,1 0 0,0-1 0,-1 1 0,1 0 0,0-1 0,-1 1 0,1 0 0,0-1 0,0 1 0,-1-1 0,1 1 0,0-1 0,0 1 0,0-1 0,0 0 0,0 1 0,0-1 0,0 0 0,0 0 0,0 0 0,0 0 0,0 0 0,0 0 0,0 0 0,0 0 0,1 0 0,37-4 0,-38 4 0,11-2 0,0 0 0,0-1 0,-1-1 0,1 0 0,15-7 0,-27 11 0,0 0 0,0 0 0,0 0 0,0 0 0,0 0 0,1 0 0,-1 0 0,0-1 0,0 1 0,0 0 0,0 0 0,0 0 0,0 0 0,1 0 0,-1 0 0,0 0 0,0 0 0,0 0 0,0 0 0,0 0 0,0-1 0,0 1 0,0 0 0,0 0 0,1 0 0,-1 0 0,0 0 0,0 0 0,0 0 0,0-1 0,0 1 0,0 0 0,0 0 0,0 0 0,0 0 0,0 0 0,0 0 0,0-1 0,0 1 0,0 0 0,0 0 0,0 0 0,0 0 0,0 0 0,0-1 0,0 1 0,0 0 0,0 0 0,-1 0 0,1 0 0,0 0 0,0 0 0,0 0 0,0-1 0,0 1 0,0 0 0,0 0 0,0 0 0,0 0 0,-1 0 0,1 0 0,0 0 0,0 0 0,0 0 0,0 0 0,0 0 0,-1 0 0,-15-4 0,-19 2 0,31 2 0,1 1 0,-1-1 0,1 1 0,-1 0 0,1 0 0,0 0 0,0 0 0,-1 1 0,1-1 0,0 1 0,0 0 0,0 0 0,1 0 0,-1 0 0,0 1 0,1-1 0,-1 1 0,1-1 0,-2 4 0,1-1 0,0 1 0,0 0 0,0 0 0,1 0 0,0 0 0,0 0 0,1 0 0,0 1 0,-1 10 0,1 2 0,2 0 0,0-1 0,1 1 0,0 0 0,2-1 0,7 22 0,-11-36 0,2 0 0,-1 0 0,0-1 0,1 1 0,-1 0 0,1-1 0,0 1 0,1-1 0,-1 0 0,0 1 0,1-1 0,0 0 0,0-1 0,0 1 0,0 0 0,0-1 0,0 0 0,1 0 0,-1 0 0,1 0 0,-1 0 0,1-1 0,0 1 0,0-1 0,0 0 0,0 0 0,-1 0 0,1-1 0,0 0 0,0 0 0,1 0 0,-1 0 0,0 0 0,0-1 0,-1 1 0,7-3 0,-9 3-57,0 0 0,0-1 1,0 1-1,-1 0 0,1-1 0,0 1 0,0-1 0,0 1 0,-1-1 0,1 1 0,0-1 1,-1 0-1,1 1 0,0-1 0,-1 0 0,1 1 0,-1-1 0,1 0 0,-1 0 1,0 0-1,1 1 0,-1-1 0,1-2 0,0-7-6769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 24575,'4'0'0,"0"1"0,0 0 0,0 0 0,0 1 0,0-1 0,0 1 0,0 0 0,0 0 0,0 0 0,-1 0 0,1 1 0,5 5 0,-6-6 0,-1 0 0,0 0 0,0 1 0,0-1 0,0 1 0,0-1 0,0 1 0,0 0 0,-1-1 0,0 1 0,1 0 0,-1 0 0,0 0 0,0 0 0,-1 0 0,1 1 0,-1-1 0,1 0 0,-1 0 0,0 0 0,-1 5 0,-4 8 0,0 0 0,-2 0 0,0 0 0,-1 0 0,-1-1 0,0-1 0,0 0 0,-2 0 0,-20 21 0,31-35 0,2-6 0,1 0 0,0 0 0,0 0 0,1 0 0,0 1 0,0-1 0,0 1 0,0 0 0,1 0 0,7-5 0,-10 9 0,-1 0 0,1 0 0,0 0 0,1 0 0,-1 1 0,0-1 0,0 1 0,0-1 0,0 1 0,0 0 0,0 0 0,1 0 0,-1 0 0,0 0 0,0 0 0,0 1 0,0-1 0,0 1 0,1-1 0,-1 1 0,0 0 0,0 0 0,-1 0 0,1 0 0,0 0 0,0 0 0,0 1 0,-1-1 0,1 1 0,-1-1 0,1 1 0,-1-1 0,1 1 0,0 2 0,3 2 0,-1 0 0,-1 1 0,1-1 0,-1 1 0,0-1 0,2 11 0,-10-36 0,3 11 0,-1 0 0,1 0 0,1 0 0,0-1 0,0 1 0,0-15 0,2 21 0,-1 0 0,1-1 0,-1 1 0,1 0 0,0 0 0,0 0 0,0 0 0,0 0 0,0 1 0,0-1 0,1 0 0,-1 0 0,0 1 0,1-1 0,-1 1 0,1-1 0,0 1 0,0 0 0,0-1 0,-1 1 0,1 0 0,0 0 0,0 0 0,0 1 0,0-1 0,1 0 0,-1 1 0,0-1 0,0 1 0,0 0 0,4 0 0,3-1-119,-5 1-5,0-1-1,0 1 0,0-1 1,0 0-1,0 0 1,0 0-1,0-1 0,0 0 1,6-3-1,1-4-6701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 63 24575,'0'-1'0,"-1"-35"0,1 35 0,0 0 0,0 0 0,0 0 0,0 0 0,0 0 0,0-1 0,-1 1 0,1 0 0,0 0 0,-1 0 0,1 0 0,0 0 0,-1 0 0,1 0 0,-1 0 0,0 0 0,1 0 0,-1 1 0,0-1 0,1 0 0,-1 0 0,0 1 0,0-1 0,0 0 0,-1 0 0,2 5 0,-1-1 0,1 1 0,-1 0 0,1 0 0,0 0 0,1 0 0,-1 0 0,1-1 0,-1 1 0,1 0 0,2 4 0,-2-2 0,23 187 0,-23-187-85,1 3-75,0 0 0,-1 0 0,0 0 0,0 0 0,-1 0 0,0 0 0,-3 12 0,-1-6-6666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 0 24575,'-2'0'0,"1"0"0,-1 0 0,1 0 0,-1 0 0,1 1 0,-1-1 0,1 0 0,-1 1 0,1-1 0,-1 1 0,1-1 0,0 1 0,-1 0 0,1-1 0,0 1 0,-1 0 0,1 0 0,0 0 0,0 0 0,0 0 0,0 0 0,0 0 0,0 1 0,0-1 0,0 0 0,0 2 0,0 0 0,0 0 0,0 1 0,0-1 0,1 0 0,-1 0 0,1 1 0,0-1 0,0 0 0,1 1 0,-1-1 0,2 7 0,-1-4 0,1 1 0,0 0 0,1-1 0,-1 0 0,1 1 0,0-1 0,1 0 0,0 0 0,0-1 0,0 1 0,10 9 0,-10-12 8,0-1-1,0 0 0,0 0 0,1 0 0,-1 0 1,1-1-1,0 0 0,-1 0 0,1 0 1,0 0-1,0-1 0,0 1 0,6-2 1,63-12-991,-64 11 499,10-3-6342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116 35 24575,'0'-8'0,"0"-17"0,-3 24 0,-3 14 0,-9 32 0,-5 16 0,-38 79 0,58-140 0,0 0 0,0 1 0,0-1 0,0 0 0,0 0 0,0 1 0,0-1 0,0 0 0,0 0 0,0 1 0,-1-1 0,1 0 0,0 0 0,0 0 0,0 1 0,0-1 0,0 0 0,-1 0 0,1 0 0,0 0 0,0 1 0,0-1 0,-1 0 0,1 0 0,0 0 0,0 0 0,-1 0 0,1 0 0,0 0 0,0 1 0,-1-1 0,1 0 0,0 0 0,0 0 0,-1 0 0,1 0 0,0 0 0,0 0 0,-1 0 0,1-1 0,0 1 0,0 0 0,-1 0 0,1 0 0,0 0 0,-1 0 0,-3-15 0,4 14 0,0 0 0,0 0 0,0-1 0,0 1 0,0 0 0,0 0 0,1-1 0,-1 1 0,0 0 0,1 0 0,-1 0 0,1 0 0,-1 0 0,1-1 0,0 1 0,-1 0 0,1 0 0,0 0 0,0 0 0,0 1 0,-1-1 0,1 0 0,0 0 0,0 1 0,0-1 0,1 0 0,-1 1 0,0-1 0,0 1 0,0-1 0,0 1 0,1 0 0,1-1 0,2 1 0,-1 1 0,0 0 0,1 0 0,-1 0 0,1 0 0,-1 1 0,0 0 0,0 0 0,0 0 0,0 0 0,0 1 0,-1-1 0,1 1 0,-1 0 0,1 0 0,-1 0 0,0 1 0,0-1 0,3 6 0,23 20 0,-28-29-47,-1 1 0,1-1 0,-1 0 0,1 1 0,-1-1 0,1 1 0,-1-1 0,1 0 0,0 0-1,-1 1 1,1-1 0,0 0 0,-1 0 0,1 0 0,0 0 0,-1 0 0,1 0 0,0 0 0,-1 0 0,1 0 0,0 0 0,-1 0-1,1 0 1,0 0 0,-1 0 0,1-1 0,-1 1 0,2-1 0,4-5-6779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17 24575,'0'-1'0,"-1"1"0,1-1 0,0 1 0,0-1 0,0 1 0,0-1 0,0 1 0,0-1 0,0 1 0,0-1 0,0 1 0,0-1 0,0 1 0,0-1 0,0 0 0,0 1 0,0-1 0,0 1 0,0-1 0,1 1 0,-1-1 0,0 1 0,0 0 0,1-1 0,-1 1 0,0-1 0,1 1 0,-1-1 0,1 1 0,-1 0 0,1-1 0,9 16 0,6 33 0,20 196 0,-25-151 0,25 108 0,-26-178 120,-10-24-141,0 1 0,0 0-1,0-1 1,0 1 0,0 0 0,0-1-1,0 1 1,0 0 0,0 0 0,0-1 0,0 1-1,0 0 1,0-1 0,0 1 0,0 0 0,0-1-1,0 1 1,0 0 0,1 0 0,-1-1-1,0 1 1,0 0 0,0 0 0,1 0 0,-1-1-1,0 1 1,0 0 0,0 0 0,1 0 0,-1-1-1,0 1 1,0 0 0,1 0 0,-1 0-1,0 0 1,1 0 0,-1 0 0,0 0 0,1 0-1,-1-1 1,0 1 0,0 0 0,1 0 0,-1 0-1,0 1 1,1-1 0,-1 0 0,0 0-1,0 0 1,1 0 0,-1 0 0,0 0 0,1 0-1,-1 0 1,0 1 0,0-1 0,1 0 0,-1 0-1,0 0 1,0 0 0,1 1 0,-1-1-1,0 0 1,0 0 0,0 1 0,0-1 0,1 0-1,-1 0 1,0 1 0,3-13-6805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6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 8 24575,'-18'-5'0,"7"2"0,23 10 0,14 5 0,-18-9 0,0 1 0,0 0 0,0 1 0,-1-1 0,13 11 0,-17-12 0,0 0 0,-1 1 0,1-1 0,-1 1 0,0 0 0,1 0 0,-2 0 0,1 0 0,0 0 0,-1 0 0,0 0 0,0 1 0,0-1 0,-1 0 0,1 6 0,-1 26 0,-1 0 0,-2 0 0,-2 0 0,-17 68 0,4-23 0,13-62 120,5-19-160,0 1 0,0-1 0,0 1-1,0-1 1,0 0 0,0 1 0,-1-1 0,1 1 0,0-1 0,0 1 0,0-1-1,0 0 1,-1 1 0,1-1 0,0 0 0,-1 1 0,1-1 0,0 0-1,0 1 1,-1-1 0,1 0 0,0 0 0,-1 1 0,1-1 0,-1 0-1,1 0 1,0 1 0,-1-1 0,1 0 0,-1 0 0,1 0 0,-1 0 0,1 0-1,0 0 1,-1 0 0,0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80 24575,'0'-4'0,"-4"-2"0,3-3 0,5 0 0,6 1 0,6 2 0,3-1 0,3-1 0,2 2 0,-4-2 0,-5 0-8191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30 20 24575,'-4'0'0,"-2"-4"0,5-2 0,6 1 0,7 1 0,0 5 0,-1 6 0,-2 3-8191</inkml:trace>
  <inkml:trace contextRef="#ctx0" brushRef="#br0" timeOffset="1">30 89 24575,'-4'0'0,"-6"0"0,0 4 0,5 2 0,7-1 0,8-1 0,1-5 0,4-3 0,2-4 0,0-5 0,-5 0-8191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18 24575,'-12'-17'0,"19"41"0,46 269 0,-51-281 0,0-1 0,0 0 0,1 1 0,6 13 0,-9-24 1,0-1 0,0 0 0,0 0 0,0 0-1,0 0 1,1 0 0,-1 1 0,0-1 0,0 0 0,0 0-1,0 0 1,1 0 0,-1 0 0,0 0 0,0 0 0,0 0-1,0 0 1,1 1 0,-1-1 0,0 0 0,0 0 0,0 0-1,1 0 1,-1 0 0,0 0 0,0 0 0,0 0 0,0 0-1,1 0 1,-1-1 0,0 1 0,0 0 0,0 0 0,1 0 0,-1 0-1,0 0 1,0 0 0,0 0 0,0 0 0,1 0 0,-1-1-1,0 1 1,0 0 0,0 0 0,0 0 0,0 0 0,0 0-1,0-1 1,1 1 0,-1 0 0,0 0 0,0-1 0,6-7-1411,-1-3-5416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110 1 24575,'-6'0'0,"0"1"0,-1 0 0,1 0 0,0 0 0,0 1 0,1 0 0,-1 0 0,0 0 0,1 1 0,-1 0 0,1 0 0,0 0 0,0 1 0,-8 7 0,11-10 0,1 1 0,-1 0 0,1-1 0,-1 1 0,1 0 0,0 0 0,0 0 0,0 0 0,0 0 0,0 0 0,1 0 0,-1 0 0,0 0 0,1 0 0,0 0 0,0 1 0,-1 3 0,2-3 0,0-1 0,-1 1 0,1 0 0,0 0 0,1-1 0,-1 1 0,0-1 0,1 1 0,-1-1 0,1 0 0,0 1 0,0-1 0,0 0 0,0 0 0,0 0 0,0-1 0,4 3 0,-5-2 0,0-1 0,1 0 0,-1 0 0,0 0 0,1 0 0,-1 0 0,1 0 0,0-1 0,-1 1 0,1 0 0,-1-1 0,1 1 0,0-1 0,-1 0 0,1 1 0,0-1 0,0 0 0,-1 0 0,1 0 0,0 0 0,-1-1 0,1 1 0,0 0 0,0-1 0,-1 1 0,1-1 0,-1 0 0,1 1 0,0-1 0,-1 0 0,0 0 0,1 0 0,-1 0 0,1 0 0,-1 0 0,0 0 0,0-1 0,0 1 0,0 0 0,2-4 0,-1 3 0,-1-1 0,0 0 0,1 0 0,-1 0 0,0 0 0,-1 0 0,1 0 0,-1 0 0,1 0 0,-1-1 0,0 1 0,0 0 0,0 0 0,0 0 0,-1 0 0,0 0 0,1-1 0,-1 1 0,0 0 0,0 0 0,-1 1 0,-1-5 0,0 3-151,0 0-1,-1 0 0,1 0 0,-1 1 1,0-1-1,0 1 0,0 0 1,-10-4-1,6 1-6674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24575,'0'-4'0,"-4"-1"0,-6 0 0,4 1 0,6 1 0,8 1 0,5-3 0,6-1 0,2 2 0,-1 0-8191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21 24575,'-1'-1'0,"1"1"0,0-1 0,0 0 0,0 1 0,0-1 0,0 0 0,0 1 0,0-1 0,0 0 0,0 0 0,0 1 0,0-1 0,0 0 0,1 1 0,-1-1 0,0 1 0,0-1 0,1 0 0,-1 1 0,1-1 0,-1 1 0,0-1 0,1 0 0,-1 1 0,1-1 0,-1 1 0,1 0 0,-1-1 0,1 1 0,-1-1 0,1 1 0,0 0 0,-1-1 0,1 1 0,0 0 0,-1 0 0,1 0 0,0-1 0,-1 1 0,1 0 0,0 0 0,-1 0 0,1 0 0,0 0 0,0 0 0,1 1 0,-1-1 0,1 1 0,-1 0 0,1-1 0,-1 1 0,0 0 0,1 0 0,-1 0 0,0 0 0,0 0 0,1 0 0,-1 0 0,0 1 0,0-1 0,0 0 0,-1 1 0,1-1 0,1 3 0,9 27 0,12 59 0,-8-26 0,-7-45 0,-6-32 0,-3-32 0,0 37 0,0 0 0,1 0 0,1 0 0,-1 0 0,1 0 0,1 0 0,-1 0 0,6-13 0,-6 18 0,0 1 0,0-1 0,0 1 0,0 0 0,1-1 0,-1 1 0,1 0 0,-1 0 0,1 0 0,0 0 0,0 0 0,0 0 0,0 1 0,0-1 0,1 1 0,-1-1 0,0 1 0,1 0 0,-1 0 0,1 0 0,-1 0 0,1 0 0,-1 1 0,1-1 0,0 1 0,-1 0 0,1 0 0,0 0 0,4 0 0,1 3-1365,-2 3-5461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0 24575,'-4'0'0,"-1"4"0,4 2 0,2 3 0,5 0 0,6-1 0,4-6 0,4 0 0,2 1 0,1-1 0,-2 3 0,-6 1-8191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37 130 24575,'-4'-4'0,"-6"-1"0,0-4 0,1-4 0,6-4 0,8 0 0,6 0 0,6 3 0,4 4 0,2-1 0,1 1 0,-3 7 0,-5 8 0,-6 3-8191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 0 24575,'-4'0'0,"-1"4"0,-4 1 0,-1 4 0,6 0 0,4-5 0,5-3 0,2-6 0,4-2 0,4 0 0,3 1 0,-1 2-8191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141 46 24575,'-3'1'0,"1"1"0,-1 0 0,1-1 0,0 1 0,0 0 0,-1 0 0,1 0 0,1 1 0,-1-1 0,0 0 0,1 1 0,-1-1 0,-1 4 0,-9 11 0,9-13 0,-1-1 0,0 0 0,0 0 0,0-1 0,0 1 0,0-1 0,0 0 0,-1 0 0,1 0 0,-1 0 0,1-1 0,-1 0 0,-6 1 0,10-2 0,0 0 0,-1 1 0,1-1 0,0-1 0,0 1 0,-1 0 0,1 0 0,0 0 0,-1-1 0,1 1 0,0-1 0,0 1 0,0-1 0,-1 1 0,1-1 0,0 0 0,0 0 0,0 1 0,0-1 0,-1-1 0,1 0 0,0 0 0,0 0 0,0 0 0,0 0 0,1 0 0,-1 0 0,0 0 0,1 0 0,0 0 0,0 0 0,-1 0 0,1-1 0,0 1 0,1 0 0,-1 0 0,0 0 0,1-2 0,0 0 6,-1 1 0,1-1-1,0 1 1,0-1 0,0 1-1,1 0 1,-1-1 0,1 1 0,0 0-1,0 0 1,0 0 0,0 0-1,0 0 1,1 1 0,-1-1-1,1 1 1,-1 0 0,1-1 0,0 1-1,6-3 1,-3 3-155,1-1 1,-1 1-1,1 0 1,0 1-1,-1 0 1,1 0-1,0 0 1,0 1-1,11 0 1,-7 1-6678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7 24575,'1'0'0,"-1"-1"0,1 1 0,-1-1 0,1 1 0,-1-1 0,1 1 0,-1-1 0,1 1 0,0-1 0,-1 1 0,1 0 0,0-1 0,-1 1 0,1 0 0,0 0 0,-1-1 0,1 1 0,0 0 0,-1 0 0,1 0 0,0 0 0,0 0 0,-1 0 0,1 0 0,0 0 0,-1 0 0,1 1 0,0-1 0,1 0 0,12 19 0,-1 32 0,-13-48 0,21 86 0,-23-92 0,2 1 0,-1 1 0,1-1 0,-1 1 0,1-1 0,0 1 0,-1 0 0,1-1 0,0 1 0,0-1 0,0 1 0,0-1 0,0 1 0,1-1 0,-1 1 0,0-1 0,1 1 0,-1-1 0,1 1 0,-1 0 0,1-1 0,0 1 0,-1 0 0,1 0 0,0-1 0,0 1 0,0 0 0,0 0 0,0 0 0,2-1 0,0-1-68,0 0 0,1 0-1,-1 0 1,1 0 0,0 1 0,0-1-1,0 1 1,0 0 0,0 1 0,0-1-1,0 1 1,1-1 0,-1 1 0,1 1-1,-1-1 1,1 0 0,-1 1-1,1 0 1,6 1 0,-5 2-6758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49 0 24575,'-4'4'0,"0"-1"0,0 1 0,1 0 0,-1 0 0,1 1 0,0-1 0,0 1 0,0-1 0,0 1 0,1 0 0,0 0 0,0 0 0,1 0 0,-1 1 0,1-1 0,0 0 0,0 9 0,-1-3 0,2 0 0,-1 0 0,2-1 0,-1 1 0,2 0 0,4 21 0,-5-30 0,-1 1 0,1-1 0,0 0 0,0 0 0,0 1 0,1-1 0,-1 0 0,1 0 0,-1 0 0,1 0 0,-1 0 0,1-1 0,0 1 0,0 0 0,0-1 0,0 1 0,0-1 0,0 0 0,1 0 0,-1 0 0,0 0 0,0 0 0,1 0 0,-1-1 0,1 1 0,-1-1 0,1 1 0,-1-1 0,1 0 0,-1 0 0,1 0 0,-1-1 0,0 1 0,1 0 0,-1-1 0,3 0 0,26-5-111,-20 5-3,1-1 0,-1 0 0,0-1 0,0 0 0,0-1 0,0 0 0,0 0 0,-1-1 0,0-1 0,13-8 0,-13 2-6712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26 93 24575,'-2'-2'0,"-1"0"0,1 0 0,0-1 0,0 1 0,0 0 0,0-1 0,1 0 0,-1 1 0,1-1 0,-1 0 0,1 0 0,0 0 0,0 0 0,0 0 0,0-4 0,2 5 0,-1 0 0,1 0 0,-1 1 0,1-1 0,0 0 0,0 0 0,0 1 0,0-1 0,0 0 0,0 1 0,1-1 0,-1 1 0,0 0 0,1-1 0,-1 1 0,1 0 0,0 0 0,-1 0 0,1 0 0,0 0 0,-1 0 0,1 0 0,0 1 0,4-2 0,43-10 0,-51 13 0,-1-1 0,0 1 0,1 0 0,-1 0 0,0 1 0,1-1 0,-1 0 0,1 1 0,0-1 0,-1 1 0,1 0 0,0 0 0,0 0 0,0 0 0,0 0 0,1 1 0,-1-1 0,1 0 0,-3 6 0,1-2 0,1 1 0,0 0 0,0-1 0,0 1 0,1 0 0,0 0 0,0 0 0,1 10 0,0-6 0,1 1 0,0-1 0,1 0 0,0 0 0,1 0 0,0 0 0,0 0 0,1 0 0,1-1 0,0 0 0,8 13 0,-11-20 5,1 0 0,-1-1 0,1 0-1,0 1 1,0-1 0,0 0 0,0-1 0,0 1-1,0 0 1,0-1 0,1 0 0,-1 0 0,0 0-1,1 0 1,-1 0 0,1-1 0,-1 1-1,1-1 1,-1 0 0,1 0 0,-1 0 0,1-1-1,-1 1 1,6-2 0,-4 1-92,0-1-1,0 1 1,-1-1 0,1 0-1,0 0 1,-1 0 0,1-1-1,-1 0 1,0 0-1,0 0 1,0 0 0,0 0-1,-1-1 1,1 0 0,-1 0-1,4-6 1,1-5-6739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22 24575,'5'-17'0,"6"22"0,8 27 0,-15-18 0,-1-1 0,-1 1 0,0 0 0,0 19 0,-2-21 0,1 0 0,0-1 0,0 1 0,2-1 0,-1 1 0,7 17 0,6-89 0,-12 44 24,1 0 0,0 0 0,1 0 0,9-18 0,-11 29-111,0 0-1,0 0 1,0 1 0,0-1-1,1 1 1,0 0 0,0 0-1,0 0 1,1 1-1,-1-1 1,1 1 0,0 0-1,0 0 1,0 1 0,0-1-1,6-1 1,8-2-6739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0:50.4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 24575,'-1'0'0,"0"0"0,0 1 0,0-1 0,0 0 0,0 1 0,0-1 0,1 1 0,-1-1 0,0 1 0,0-1 0,1 1 0,-1 0 0,0-1 0,1 1 0,-1 0 0,0 0 0,1-1 0,-1 1 0,1 0 0,-1 0 0,1 0 0,0 0 0,-1-1 0,1 1 0,0 0 0,0 0 0,0 0 0,-1 0 0,1 0 0,0 0 0,0 0 0,0 0 0,0 0 0,1 0 0,-1 0 0,0 0 0,0 0 0,1-1 0,-1 1 0,0 0 0,1 0 0,0 1 0,-1 1 0,1 0 0,0-1 0,0 1 0,0 0 0,0-1 0,0 1 0,0 0 0,1-1 0,-1 1 0,1-1 0,0 0 0,0 0 0,4 4 0,-5-5 0,1 0 0,0-1 0,0 1 0,-1-1 0,1 1 0,0-1 0,0 0 0,0 0 0,0 0 0,-1 0 0,1 0 0,0 0 0,0 0 0,0-1 0,-1 1 0,1 0 0,0-1 0,0 0 0,-1 1 0,1-1 0,0 0 0,-1 0 0,1 0 0,-1 0 0,1 0 0,-1 0 0,1-1 0,-1 1 0,0 0 0,0-1 0,0 1 0,0-1 0,0 1 0,0-1 0,0 0 0,0 1 0,0-3 0,0 3 0,0-1 0,-1 1 0,0 0 0,1 0 0,-1-1 0,0 1 0,1 0 0,-1 0 0,0-1 0,0 1 0,0 0 0,0-1 0,-1 1 0,1 0 0,0 0 0,0-1 0,-1 1 0,1 0 0,-1 0 0,1 0 0,-1-1 0,1 1 0,-1 0 0,0 0 0,1 0 0,-1 0 0,0 0 0,0 0 0,0 0 0,0 0 0,0 1 0,0-1 0,0 0 0,0 0 0,0 1 0,0-1 0,-1 1 0,1-1 0,0 1 0,0 0 0,-1-1 0,1 1 0,0 0 0,0 0 0,-1 0 0,1 0 0,0 0 0,-1 0 0,1 0 0,0 0 0,0 0 0,-2 1 0,-33 6-1365,19-3-5461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4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24575,'5'0'0,"5"5"0,1-8 0,0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 24575,'0'4'0,"-3"1"0,1 0 0,7-1 0,5-1 0,5-1 0,1-5 0,1-2 0,1 0 0,2 1 0,-2-3 0,-5 0-8191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6:21:16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1245 855,'20'0,"-15"1,0 0,0-1,0 1,1-1,-1-1,0 1,0-1,0 0,0 0,0 0,0-1,9-4,-14 6,0-1,0 1,0-1,1 1,-1-1,0 1,0-1,0 1,0-1,0 0,0 1,0-1,0 1,0-1,0 1,-1-1,1 1,0-1,0 1,0-1,-1 1,1-1,0 1,-1-1,1 1,0-1,-1 1,1 0,0-1,-1 1,1-1,-1 1,1 0,-1 0,0-1,-19-13,19 13,-34-18,-54-22,-20-10,-19-23,4-4,-123-102,176 124,-158-91,119 73,72 46,-52-28,88 55,1 0,-1 0,1 0,-1 1,1-1,-1 0,0 1,1-1,-1 1,0-1,0 1,1 0,-1 0,0 0,0 0,1 0,-1 0,-2 1,4-1,-1 1,0 0,1-1,-1 1,1 0,-1-1,1 1,-1 0,1 0,-1-1,1 1,0 0,0 0,-1 0,1 0,0-1,0 1,0 0,0 0,0 0,0 0,0 0,0-1,0 1,1 1,1 11,2-1,0 1,9 20,-8-21,2 9,-1-1,0 2,-2-1,0 1,0 29,-6 114,0-65,0-72,-9 51,6-52,-2 51,6-63,1-5,0-1,0 1,0-1,4 18,-3-25,-1-1,1 1,-1 0,1-1,0 1,-1-1,1 1,0-1,0 1,0-1,0 1,0-1,1 0,-1 0,0 0,0 0,1 0,-1 0,1 0,-1 0,1 0,-1 0,1-1,0 1,-1-1,1 1,0-1,-1 0,1 0,0 0,0 0,2 0,18-2,0-2,36-10,33-5,-29 12,251-16,-75 8,-152 7,-24-2,-50 7,-1 0,1 1,0 1,1 0,-1 0,0 1,21 3,-19 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7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1168 1040 24575,'0'4'0,"-1"-1"0,1 0 0,-1-1 0,0 1 0,0 0 0,0 0 0,-1 0 0,1 0 0,-1-1 0,1 1 0,-1-1 0,0 1 0,-3 2 0,-32 31 0,27-27 0,-27 24 0,-1-1 0,-2-2 0,-2-2 0,0-1 0,-1-3 0,-74 30 0,86-42 0,-1-1 0,-1-1 0,1-2 0,-2-1 0,1-2 0,-1-1 0,1-2 0,-1-1 0,0-2 0,-54-7 0,69 4 0,0 0 0,1-2 0,-1 0 0,1 0 0,1-2 0,-1 0 0,1-1 0,1-1 0,-30-23 0,35 24 0,1-1 0,1 0 0,0 0 0,0-1 0,1 0 0,0 0 0,1-1 0,0 0 0,1-1 0,0 1 0,1-1 0,1 0 0,0 0 0,-4-23 0,5 2 0,1 0 0,1 0 0,2 0 0,1 0 0,2 0 0,1 0 0,18-60 0,-6 41 0,2 1 0,3 1 0,1 1 0,34-51 0,-29 56 0,2 1 0,2 2 0,2 1 0,1 2 0,3 1 0,68-54 0,-83 76 0,0 0 0,0 1 0,1 1 0,1 2 0,1 0 0,-1 2 0,2 1 0,-1 1 0,1 1 0,1 1 0,-1 1 0,1 2 0,-1 1 0,40 2 0,-22 5 0,0 3 0,0 2 0,-1 1 0,-1 3 0,0 1 0,-1 2 0,0 2 0,-2 2 0,0 2 0,-1 1 0,-2 2 0,-1 2 0,40 38 0,-62-53 0,-1 1 0,0 0 0,-1 0 0,-1 1 0,17 29 0,-24-36 0,-1-1 0,0 1 0,0 1 0,0-1 0,-1 0 0,-1 0 0,1 1 0,-1-1 0,-1 1 0,1 0 0,-1-1 0,-1 1 0,0-1 0,-3 17 0,-6 6 0,-1 0 0,-1-1 0,-1 0 0,-2-1 0,-1 0 0,-1-1 0,-1-1 0,-30 33 0,16-24 0,-2-1 0,-2-2 0,0-1 0,-81 52 0,95-70 24,-1-2 0,0 0 0,-1-2 0,-37 12 0,47-18-189,-1-1 0,0 0 0,0-1 0,0 0 0,-1-1 0,1-1 0,0-1 0,-28-4 0,11-2-6661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8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6 127 24575,'0'-3'0,"-4"-3"0,3 1 0,1-2 0,5-1 0,1-3 0,5 1 0,3-3 0,3-2 0,4 1 0,1-1 0,1 2 0,-3 7 0,-9 5 0,-6 7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24575,'2'16'0,"0"0"0,2 0 0,0 0 0,1 0 0,0-1 0,1 0 0,8 15 0,6 17 0,-18-42 0,0 0 0,0 0 0,0 0 0,1 0 0,-1 0 0,1-1 0,0 1 0,1-1 0,-1 0 0,1 0 0,0 0 0,0 0 0,8 5 0,-10-8 0,1 0 0,0 0 0,0 0 0,0-1 0,0 1 0,0-1 0,0 1 0,1-1 0,-1 0 0,0 0 0,0-1 0,0 1 0,0 0 0,0-1 0,0 0 0,0 0 0,0 0 0,0 0 0,-1 0 0,1-1 0,0 1 0,-1-1 0,1 0 0,-1 1 0,4-5 0,16-12-1365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87 24575,'-4'0'0,"-1"-4"0,4-2 0,2-3 0,5 0 0,6 1 0,0-2 0,2 1 0,4 2 0,-3-2 0,1 1 0,2 1 0,-3 6 0,-4 4-8191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39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5 0,0 2 0,0-2-8191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0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24575,'1'0'0,"0"0"0,1 0 0,-1 0 0,0 0 0,0-1 0,0 1 0,0 0 0,0-1 0,0 1 0,0-1 0,0 1 0,0-1 0,0 1 0,0-1 0,0 0 0,0 0 0,0 1 0,-1-1 0,1 0 0,0 0 0,0 0 0,0-1 0,27-24 0,-3 5 0,1 0 0,1 2 0,39-22 0,-61 38 0,-2 1-91,0 0 0,0 0 0,0 1 0,0-1 0,0 1 0,0 0 0,0 0 0,0 0 0,1 0 0,-1 0 0,0 1 0,1-1 0,-1 1 0,4 0 0,1 3-6735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0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95 24575,'0'0'0,"-1"0"0,1 1 0,-1-1 0,1 0 0,-1 0 0,1 1 0,-1-1 0,1 0 0,-1 0 0,1 1 0,-1-1 0,1 1 0,-1-1 0,1 0 0,-1 1 0,1-1 0,0 1 0,-1-1 0,1 1 0,0-1 0,-1 1 0,1-1 0,0 1 0,0-1 0,0 1 0,-1 0 0,1-1 0,0 1 0,0-1 0,0 1 0,0-1 0,0 1 0,0 0 0,0-1 0,0 1 0,0-1 0,0 1 0,1 0 0,-1-1 0,0 1 0,0-1 0,1 1 0,-1-1 0,0 1 0,1 0 0,12 32 0,-11-28 0,-1-2 0,0-1 0,0 1 0,0 0 0,1 0 0,-1-1 0,1 1 0,0-1 0,-1 0 0,1 1 0,0-1 0,0 0 0,1 0 0,-1 0 0,0 0 0,1-1 0,3 3 0,-1-3 0,0 0 0,0 0 0,-1 0 0,1-1 0,0 0 0,0 0 0,0-1 0,-1 1 0,9-3 0,3 1 0,-9 1 0,1 0 0,0 0 0,-1-1 0,1 0 0,-1 0 0,11-6 0,-17 7 0,1 0 0,-1 0 0,0 0 0,1 0 0,-1 0 0,0 0 0,0-1 0,0 1 0,0 0 0,0-1 0,0 1 0,0-1 0,0 1 0,-1-1 0,1 0 0,-1 1 0,1-1 0,-1 0 0,1 1 0,-1-1 0,0 0 0,0 1 0,0-1 0,0 0 0,0 0 0,0 1 0,-1-1 0,1 0 0,0 1 0,-1-1 0,1 0 0,-1 1 0,0-1 0,-1-2 0,-4-11-227,1 0-1,1 0 1,0-1-1,1 0 1,0-18-1,2 24-6598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24 100 24575,'-4'0'0,"-5"0"0,2 0 0,3-4 0,6-1 0,3-5 0,4 1 0,5-3 0,4 1 0,-2-2 0,2 2 0,-4-2 0,-3 2-8191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 24575,'0'0'0,"0"0"0,0 0 0,1-1 0,-1 1 0,0 0 0,0 0 0,0 0 0,0-1 0,0 1 0,0 0 0,0 0 0,0 0 0,0-1 0,0 1 0,0 0 0,0 0 0,0 0 0,0-1 0,0 1 0,0 0 0,0 0 0,0 0 0,0-1 0,0 1 0,-1 0 0,1 0 0,0 0 0,0-1 0,0 1 0,0 0 0,0 0 0,0 0 0,-1 0 0,1 0 0,0-1 0,0 1 0,0 0 0,-1 0 0,1 0 0,0 0 0,0 0 0,0 0 0,0 0 0,-1 0 0,1 0 0,0 0 0,0 0 0,-1 0 0,1 0 0,0 0 0,0 0 0,0 0 0,-1 0 0,1 0 0,-1 0 0,1 1 0,0-1 0,0 1 0,-1 0 0,1-1 0,0 1 0,0 0 0,-1-1 0,1 1 0,0 0 0,0-1 0,0 1 0,0 0 0,0-1 0,0 1 0,0 0 0,0-1 0,1 1 0,-1 0 0,0-1 0,0 1 0,0 0 0,1 0 0,9 29 0,-7-16 0,2-1 0,-1 1 0,2-1 0,-1 0 0,2 0 0,0-1 0,0 1 0,12 12 0,-16-22 0,1-1 0,-1 0 0,1 0 0,0 0 0,0 0 0,0 0 0,0-1 0,0 0 0,0 0 0,0 0 0,0 0 0,1-1 0,-1 1 0,0-1 0,1 0 0,-1-1 0,0 1 0,0-1 0,1 1 0,-1-1 0,4-2 0,14-4 0,-1 0 0,37-20 0,-35 16 0,-2 1-1365,-2-1-5461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 24575,'0'-4'0,"-4"-1"0,-2-4 0,1 4 0,1 6 0,5 3 0,3 6 0,0 4 0,-1 3 0,0 4 0,3-2 0,5-5 0,0-4-8191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1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24575,'36'100'0,"-16"-41"8,3-1 0,37 68 0,-11-24-1397,-40-83-5437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2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24575,'0'1'0,"0"-1"0,0 0 0,0 0 0,0 0 0,0 0 0,0 0 0,0 0 0,0 0 0,0 0 0,0 0 0,0 0 0,0 0 0,0 1 0,0-1 0,0 0 0,0 0 0,-1 0 0,1 0 0,0 0 0,0 0 0,0 0 0,0 0 0,0 0 0,0 0 0,0 0 0,0 0 0,0 0 0,0 0 0,-1 0 0,1 0 0,0 0 0,0 0 0,0 0 0,0 0 0,0 0 0,0 0 0,0 0 0,0 0 0,0 0 0,-1 0 0,1 0 0,0 0 0,0 0 0,0 0 0,0 0 0,0 0 0,0-1 0,0 1 0,0 0 0,0 0 0,0 0 0,0 0 0,0 0 0,-1 0 0,1 0 0,0 0 0,0 0 0,0 0 0,0 0 0,0-1 0,0 1 0,0 0 0,0 0 0,0 0 0,0 0 0,0 0 0,0 0 0,0 0 0,0-1 0,-9 12 0,-8 16 0,-15 59 0,-26 109 0,11-33 0,12-63 0,14-40 0,-28 121 0,49-162 0,10-32 0,8-31 0,-9-4-1365,-7 27-5461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24575,'64'8'0,"-52"-6"0,-1 0 0,0 0 0,1-1 0,-1-1 0,17-1 0,35-7 0,-1 2 0,1 4 0,67 5 0,-125-3 0,-1 1 0,0-1 0,1 1 0,-1 0 0,0 0 0,0 1 0,0-1 0,0 1 0,0 0 0,0 0 0,0 0 0,0 1 0,-1-1 0,0 1 0,1 0 0,-1 0 0,0 0 0,0 0 0,0 1 0,-1-1 0,1 1 0,-1-1 0,0 1 0,0 0 0,0 0 0,-1 0 0,1 0 0,-1 0 0,0 1 0,0-1 0,0 0 0,0 8 0,-1 13 0,0 0 0,-1-1 0,-1 1 0,-10 41 0,5-25 0,-24 144 0,32-183 0,-2 1 0,1 0 0,0-1 0,-1 1 0,1 0 0,-1-1 0,0 1 0,1-1 0,-1 1 0,-1-1 0,1 1 0,0-1 0,0 0 0,-1 1 0,0-1 0,1 0 0,-5 3 0,2-3 0,-1 0 0,1 0 0,-1-1 0,0 1 0,0-1 0,1 0 0,-1-1 0,-9 1 0,-122 24-1365,115-21-5461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51 24575,'-19'1'0,"-35"-2"0,51 1 0,1 0 0,-1-1 0,1 1 0,0-1 0,-1 1 0,1-1 0,-1 0 0,1 0 0,0 0 0,0 0 0,-1 0 0,1-1 0,0 1 0,0-1 0,0 1 0,-2-4 0,4 5 0,-1-1 0,1 1 0,0-1 0,0 1 0,-1-1 0,1 1 0,0-1 0,0 1 0,0-1 0,0 1 0,0-1 0,0 0 0,0 1 0,0-1 0,0 1 0,0-1 0,0 1 0,0-1 0,1 0 0,-1 1 0,0-1 0,0 1 0,1-1 0,-1 1 0,0-1 0,0 1 0,1-1 0,-1 1 0,1 0 0,-1-1 0,0 1 0,1-1 0,-1 1 0,1 0 0,-1-1 0,1 1 0,-1 0 0,1 0 0,-1-1 0,1 1 0,-1 0 0,1 0 0,0 0 0,-1 0 0,1 0 0,-1-1 0,2 1 0,28-6 0,16 2 0,-1 2 0,0 2 0,1 2 0,-1 3 0,0 1 0,0 2 0,-1 1 0,56 21 0,-99-29-28,0 0-1,1 0 1,-1-1-1,1 1 1,-1-1 0,1 1-1,-1-1 1,1 1-1,-1-1 1,1 0-1,-1 0 1,1 0-1,0 0 1,-1 0 0,1 0-1,-1 0 1,1-1-1,-1 1 1,1-1-1,-1 1 1,1-1-1,-1 1 1,1-1 0,-1 0-1,0 1 1,1-1-1,-1 0 1,0 0-1,0 0 1,1 0-1,-1 0 1,0-1 0,0 1-1,0 0 1,-1 0-1,1-1 1,0 1-1,0-1 1,-1 1-1,1 0 1,-1-1 0,1 1-1,-1-1 1,1 0-1,-1 1 1,0-1-1,0-1 1,2-14-6798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3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1 549 24575,'0'-7'0,"1"-1"0,0 1 0,1 0 0,-1 0 0,1 0 0,0 0 0,1 0 0,0 0 0,0 1 0,1-1 0,-1 1 0,1 0 0,1 0 0,-1 0 0,1 0 0,0 1 0,0 0 0,7-5 0,12-9 0,1 1 0,1 2 0,31-15 0,-16 8 0,169-108 0,15-8 0,-157 106 0,-63 31 0,0 0 0,0 0 0,-1 1 0,1-1 0,0 1 0,0 0 0,0 1 0,0-1 0,0 1 0,0 0 0,0 0 0,8 2 0,-11-1 0,0 1 0,0-1 0,0 0 0,0 1 0,0 0 0,-1-1 0,1 1 0,-1 0 0,1 0 0,-1 0 0,0 0 0,1 0 0,-1 0 0,0 0 0,-1 0 0,1 1 0,0-1 0,0 0 0,-1 0 0,0 1 0,1-1 0,-1 4 0,0 63 0,0-51 0,0 71 0,-5 99 0,2-163 0,0 0 0,-2 0 0,0-1 0,-2 1 0,-13 31 0,-9-10-1365,21-35-5461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4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11 543 24575,'0'0'0,"0"0"0,-1 0 0,1 0 0,-1 0 0,1 0 0,-1 0 0,1 0 0,0 0 0,-1 0 0,1 0 0,-1 0 0,1 0 0,0-1 0,-1 1 0,1 0 0,0 0 0,-1-1 0,1 1 0,0 0 0,-1 0 0,1-1 0,0 1 0,-1 0 0,1-1 0,0 1 0,0 0 0,-1-1 0,1 1 0,0-1 0,0 1 0,0 0 0,0-1 0,0 1 0,-1-1 0,1 1 0,0-1 0,0 1 0,0 0 0,0-1 0,0 1 0,0-1 0,0 1 0,1-1 0,-1 1 0,0 0 0,0-1 0,0 1 0,0-1 0,0 1 0,1 0 0,-1-1 0,0 1 0,0 0 0,1-1 0,-1 1 0,0 0 0,1-1 0,-1 1 0,1-1 0,17-22 0,25-11 0,0 2 0,3 2 0,0 2 0,63-28 0,-41 22 0,5-4 0,233-132 0,-303 169 0,-1 0 0,0 0 0,0-1 0,0 1 0,0 0 0,0-1 0,-1 1 0,1-1 0,0 0 0,-1 0 0,1 0 0,-1 0 0,1 0 0,-1 0 0,0 0 0,2-4 0,-4 5 0,1-1 0,-1 1 0,1-1 0,-1 1 0,0-1 0,1 1 0,-1 0 0,0 0 0,0-1 0,0 1 0,0 0 0,0 0 0,0 0 0,-1 0 0,1 0 0,0 0 0,0 0 0,-1 0 0,1 0 0,0 1 0,-1-1 0,1 1 0,-1-1 0,1 1 0,-1-1 0,-2 1 0,-25-10-1365,-1 0-5461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4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40 474 24575,'-1'2'0,"0"0"0,0 0 0,0 0 0,-1 0 0,1 0 0,0 0 0,-1-1 0,1 1 0,-1-1 0,1 1 0,-1-1 0,0 0 0,0 1 0,0-1 0,0 0 0,0 0 0,0 0 0,0-1 0,0 1 0,-3 1 0,5-3 0,0 1 0,-1 0 0,1 0 0,0-1 0,0 1 0,0 0 0,0 0 0,-1-1 0,1 1 0,0 0 0,0 0 0,0-1 0,0 1 0,0 0 0,0-1 0,0 1 0,0 0 0,0 0 0,0-1 0,0 1 0,0 0 0,0-1 0,0 1 0,0 0 0,0-1 0,0 1 0,0 0 0,1 0 0,-1-1 0,0 1 0,0 0 0,0 0 0,0-1 0,1 1 0,-1 0 0,0 0 0,0 0 0,0-1 0,1 1 0,-1 0 0,0 0 0,0 0 0,1 0 0,-1-1 0,0 1 0,1 0 0,11-14 0,24-13 0,2 1 0,0 2 0,67-30 0,-88 45 0,299-132 0,-28 14 0,-157 59 0,-129 67 0,0 0 0,0 1 0,0 0 0,0-1 0,0 1 0,0 0 0,0 0 0,0 0 0,0 0 0,0 1 0,0-1 0,0 0 0,0 1 0,0-1 0,-1 1 0,1 0 0,0 0 0,0 0 0,0 0 0,-1 0 0,1 0 0,-1 0 0,1 0 0,-1 1 0,1-1 0,-1 0 0,1 1 0,-1-1 0,0 1 0,0 0 0,0-1 0,1 3 0,5 9 0,0 0 0,-1 0 0,6 21 0,-3-10 0,10 22-114,28 62 357,-42-98-430,1 0 0,1 0 1,-1 0-1,2-1 0,-1 0 0,1 0 1,14 11-1,-9-11-6639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5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10 24575,'0'0'0,"0"0"0,0-1 0,0 1 0,0 0 0,0-1 0,0 1 0,0 0 0,0-1 0,0 1 0,0 0 0,0-1 0,0 1 0,0 0 0,0 0 0,0-1 0,0 1 0,0 0 0,0-1 0,0 1 0,0 0 0,-1 0 0,1-1 0,0 1 0,0 0 0,0 0 0,-1-1 0,1 1 0,0 0 0,0 0 0,0 0 0,-1-1 0,1 1 0,0 0 0,-1 0 0,1 0 0,0 0 0,0 0 0,-1-1 0,-11 9 0,-7 19 0,-17 63 0,-46 181 0,10 104 0,70-355 16,0 1 0,1 0 0,1 0 0,1 0 0,1-1 0,5 22 0,37 117-1234,-41-148 959,3 9-6567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21 24575,'-35'-14'0,"20"7"0,32 29 0,31 37 0,-35-41 0,2 0 0,30 29 0,-42-45 0,0-1 0,-1 1 0,1-1 0,0 0 0,0 0 0,0 0 0,0 0 0,0 0 0,0-1 0,0 0 0,0 1 0,0-1 0,0 0 0,0 0 0,0-1 0,0 1 0,0 0 0,0-1 0,0 0 0,-1 0 0,1 0 0,0 0 0,0 0 0,0-1 0,4-2 0,10-7 0,0 0 0,28-24 0,-27 20 0,-11 10-87,3-4-72,1 1-1,-1 0 0,2 0 0,-1 2 0,1-1 1,0 1-1,16-5 0,-11 8-6666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6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24575,'-3'0'0,"2"0"0,-1 0 0,1-1 0,0 1 0,0 0 0,0 0 0,0 0 0,-1 0 0,1 0 0,0 1 0,0-1 0,0 0 0,0 1 0,-1-1 0,1 0 0,0 1 0,0-1 0,0 1 0,0 0 0,0-1 0,0 1 0,0 0 0,0 0 0,0-1 0,1 1 0,-1 0 0,0 0 0,0 0 0,1 0 0,-1 0 0,1 0 0,-1 0 0,1 0 0,-1 1 0,1-1 0,-1 0 0,1 0 0,0 0 0,0 2 0,-55 194 0,-6 18 0,64-224 0,0 1 0,1 0 0,0 0 0,0 0 0,1 0 0,8-9 0,-11 14 0,0 1 0,1-1 0,-1 1 0,1 0 0,-1 0 0,1 0 0,0 0 0,0 1 0,0-1 0,0 1 0,0-1 0,0 1 0,0 0 0,1 0 0,-1 1 0,0-1 0,0 1 0,1 0 0,-1-1 0,0 1 0,1 1 0,-1-1 0,0 0 0,1 1 0,-1 0 0,0 0 0,4 1 0,49 25-1365,-38-18-5461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24575,'0'-4'0,"4"3"0,1 5 0,0 6 0,0 5 0,-3 5 0,0 2 0,-1 1 0,0 2 0,-1-1 0,-1 0 0,1 1 0,0-2 0,0 1 0,0 0 0,-4-5 0,-2-5-8191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24575,'3'22'0,"1"0"0,1 0 0,1 0 0,1 0 0,17 36 0,-25-61 0,1 1 0,-1-1 0,1 0 0,-1 1 0,1-1 0,0 0 0,0 1 0,0-1 0,1 0 0,-1 1 0,0-1 0,1 0 0,0 1 0,0-1 0,-1 1 0,2-1 0,-1 1 0,0-1 0,0 1 0,1 0 0,-1-1 0,1 1 0,0 0 0,0 0 0,0 0 0,2-1 0,1-3 0,0 1 0,0 1 0,1-1 0,0 1 0,0 0 0,0 0 0,0 1 0,1-1 0,6-1 0,-10 4-76,0 0 1,0 1-1,-1-1 0,1 1 0,0 0 0,0 0 0,0 0 0,0 0 1,0 0-1,0 1 0,0-1 0,0 1 0,-1 0 0,1 0 1,0 0-1,0 0 0,2 2 0,7 6-6750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7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142 141 24575,'0'2'0,"-1"0"0,1 0 0,-1 0 0,0 0 0,1-1 0,-1 1 0,0 0 0,0 0 0,0 0 0,0-1 0,0 1 0,-1-1 0,1 1 0,0-1 0,-1 1 0,1-1 0,-1 0 0,1 1 0,-1-1 0,0 0 0,1 0 0,-1 0 0,0-1 0,0 1 0,0 0 0,0-1 0,0 1 0,0-1 0,-3 1 0,2 0 0,-1 0 0,0-1 0,0 1 0,0-1 0,1 0 0,-1 0 0,0 0 0,0-1 0,0 1 0,1-1 0,-1 0 0,0 0 0,1 0 0,-6-3 0,5 1 0,1 0 0,0 0 0,0 0 0,0-1 0,0 1 0,1-1 0,-1 0 0,1 0 0,0 0 0,0 0 0,1 0 0,-1 0 0,1 0 0,0 0 0,0-1 0,0 1 0,1-1 0,-1 1 0,1 0 0,0-1 0,0 1 0,1-1 0,-1 1 0,1-1 0,0 1 0,0 0 0,1 0 0,-1-1 0,3-4 0,-3 6 0,0 1 0,1-1 0,-1 0 0,1 0 0,-1 1 0,1-1 0,0 1 0,-1-1 0,1 1 0,1 0 0,-1 0 0,0 0 0,0 0 0,1 0 0,-1 0 0,1 1 0,0-1 0,-1 1 0,1 0 0,0-1 0,0 1 0,0 1 0,0-1 0,0 0 0,0 1 0,0-1 0,0 1 0,0 0 0,0 0 0,0 0 0,0 1 0,0-1 0,0 1 0,0-1 0,0 1 0,0 0 0,0 0 0,0 1 0,-1-1 0,1 0 0,0 1 0,3 3 0,53 50-1365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8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69 24575,'-1'0'0,"1"0"0,-1 0 0,1 0 0,0 0 0,-1 0 0,1 0 0,0 0 0,-1 0 0,1 0 0,0 0 0,-1 0 0,1 0 0,0 0 0,-1 0 0,1 0 0,0 0 0,-1 0 0,1-1 0,0 1 0,-1 0 0,1 0 0,0 0 0,-1-1 0,1 1 0,0 0 0,0 0 0,-1-1 0,1 1 0,0 0 0,0 0 0,-1-1 0,1 1 0,0 0 0,0-1 0,0 1 0,0 0 0,0-1 0,-1 1 0,1-1 0,9-14 0,19-9 0,-20 20 0,1 1 0,-1 0 0,1 0 0,0 0 0,0 1 0,0 1 0,0-1 0,1 1 0,-1 1 0,0 0 0,0 0 0,1 1 0,13 3 0,-19-4 0,-1 1 0,1 0 0,-1 0 0,0 1 0,0-1 0,1 1 0,-1 0 0,0 0 0,0 0 0,0 0 0,-1 0 0,1 0 0,0 1 0,-1 0 0,0-1 0,1 1 0,-1 0 0,0 0 0,-1 0 0,1 0 0,0 0 0,-1 1 0,0-1 0,0 0 0,0 1 0,0-1 0,0 1 0,-1-1 0,1 1 0,-1 0 0,0-1 0,0 1 0,-1-1 0,1 1 0,-1-1 0,1 1 0,-3 5 0,-8 35 0,-3 0 0,-1 0 0,-3-1 0,-33 60 0,51-109 0,1-1 0,0 1 0,0-1 0,1 1 0,-1 0 0,1 0 0,4-7 0,-6 12 0,0-1 0,1 1 0,-1-1 0,1 0 0,0 1 0,-1-1 0,1 1 0,0-1 0,0 1 0,0 0 0,0-1 0,0 1 0,1 0 0,-1 0 0,0 0 0,0 0 0,1 0 0,-1 0 0,1 0 0,-1 0 0,1 0 0,-1 1 0,1-1 0,0 1 0,-1-1 0,1 1 0,-1-1 0,1 1 0,0 0 0,-1 0 0,1 0 0,0 0 0,0 0 0,-1 0 0,1 1 0,0-1 0,-1 0 0,1 1 0,-1 0 0,1-1 0,0 1 0,-1 0 0,0-1 0,1 1 0,-1 0 0,1 0 0,-1 0 0,0 1 0,0-1 0,2 2 0,20 22 35,-20-21-190,0 0-1,0-1 1,0 1-1,1 0 0,-1-1 1,1 0-1,0 0 1,8 5-1,-3-6-6670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8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24575,'2'-5'0,"1"11"0,9 27 0,10 47 0,-18-55 0,2-1 0,0 1 0,2-1 0,19 40 0,-26-101 0,-4 22 0,0 3 0,0-1 0,1 1 0,0-1 0,1-20 0,1 28 0,1 1 0,0-1 0,0 1 0,0-1 0,0 1 0,1 0 0,-1 0 0,1 0 0,0 0 0,1 0 0,-1 0 0,1 0 0,-1 1 0,1-1 0,0 1 0,7-6 0,67-49 120,-72 54-226,0 1 0,0 0 0,0 0 0,1 0 0,-1 1 0,1-1-1,0 2 1,0-1 0,0 1 0,0-1 0,0 1 0,0 1 0,7-1 0,0 5-6720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1:4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1-8191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33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66 709 24575,'-3'0'0,"0"0"0,0 0 0,0 0 0,0 0 0,0-1 0,0 0 0,0 0 0,0 1 0,0-2 0,0 1 0,0 0 0,1 0 0,-1-1 0,0 0 0,1 1 0,0-1 0,-1 0 0,1 0 0,0-1 0,0 1 0,-2-3 0,3 3 0,0 1 0,1-1 0,-1 0 0,1 0 0,-1 0 0,1 1 0,0-1 0,-1 0 0,1 0 0,0 0 0,0 0 0,1 0 0,-1 0 0,0 1 0,0-1 0,1 0 0,-1 0 0,1 0 0,0 1 0,0-1 0,-1 0 0,1 1 0,0-1 0,0 0 0,1 1 0,-1-1 0,0 1 0,0 0 0,1-1 0,-1 1 0,1 0 0,-1 0 0,1 0 0,1-1 0,22-14 0,0 1 0,0 1 0,1 1 0,1 1 0,0 2 0,36-9 0,-4 4 0,0 3 0,61-4 0,-81 14 0,0 1 0,1 2 0,-1 2 0,0 2 0,-1 1 0,65 19 0,-3 8 0,117 57 0,-56-12 0,-160-78 0,1 0 0,-1 1 0,0-1 0,0 0 0,1 0 0,-1 0 0,0 0 0,0 0 0,1 0 0,-1 0 0,0-1 0,0 1 0,1 0 0,-1-1 0,0 1 0,0-1 0,0 1 0,0-1 0,1 0 0,-1 1 0,0-1 0,0 0 0,0 0 0,-1 0 0,1 0 0,0 0 0,0 0 0,0 0 0,-1 0 0,1 0 0,0 0 0,-1 0 0,1 0 0,-1 0 0,1-1 0,-1-1 0,17-57 0,-14 45 0,7-25 0,43-147 0,-41 154 0,1-1 0,2 2 0,27-45 0,-13 33 0,3 0 0,67-71 0,-97 113 0,0 1 0,0-1 0,1 1 0,-1 0 0,0 0 0,1 0 0,-1 0 0,1 0 0,-1 0 0,1 0 0,-1 1 0,1 0 0,-1-1 0,1 1 0,0 0 0,-1 0 0,1 0 0,0 1 0,-1-1 0,1 1 0,-1-1 0,1 1 0,-1 0 0,1 0 0,3 2 0,11 5 0,-1 1 0,28 18 0,-10-5 0,25 9 0,117 58 0,-166-85 0,-1 0 0,0 1 0,0 0 0,-1 0 0,1 1 0,-1 0 0,0 0 0,8 10 0,-14-14 0,0 0 0,-1 1 0,1-1 0,-1 0 0,0 1 0,0 0 0,0-1 0,0 1 0,0 0 0,0-1 0,-1 1 0,1 0 0,-1 0 0,0 0 0,0-1 0,0 1 0,0 0 0,-1 0 0,1 0 0,-1-1 0,1 1 0,-1 0 0,0-1 0,0 1 0,0 0 0,0-1 0,-1 1 0,1-1 0,-1 0 0,0 1 0,1-1 0,-1 0 0,-3 3 0,-309 389 0,309-389 0,1 1 0,0 0 0,0 0 0,0 0 0,1 1 0,0-1 0,0 1 0,-2 8 0,5-12 0,0-1 0,0 1 0,0-1 0,1 1 0,-1-1 0,1 1 0,-1-1 0,1 0 0,0 1 0,0-1 0,0 0 0,0 0 0,0 1 0,0-1 0,1 0 0,-1 0 0,1 0 0,-1 0 0,1-1 0,0 1 0,0 0 0,0-1 0,0 1 0,0-1 0,0 0 0,0 1 0,3 0 0,351 234 0,-79-41 0,-119-78 0,-142-106 0,-13-8 0,0-1 0,0 1 0,0-1 0,0 0 0,0 0 0,1-1 0,-1 1 0,1-1 0,3 2 0,-5-3 0,0 0 0,0 0 0,0-1 0,-1 1 0,1 0 0,0-1 0,0 1 0,-1-1 0,1 0 0,0 1 0,-1-1 0,1 0 0,0 0 0,-1 0 0,1 0 0,-1-1 0,0 1 0,1 0 0,-1-1 0,0 1 0,0-1 0,2-2 0,23-33 0,-1-1 0,37-80 0,-40 73 0,2 1 0,32-45 0,-9 16 0,-33 50 0,0 0 0,28-31 0,-41 53 0,0-1 0,0 1 0,1 0 0,-1 0 0,1 0 0,-1 0 0,1 0 0,-1 0 0,1 1 0,0-1 0,-1 0 0,1 1 0,0 0 0,-1-1 0,1 1 0,0 0 0,0 0 0,-1 0 0,1 0 0,0 0 0,0 0 0,-1 0 0,1 0 0,0 1 0,-1-1 0,1 1 0,0-1 0,-1 1 0,1 0 0,-1 0 0,1 0 0,-1 0 0,1 0 0,-1 0 0,1 0 0,-1 0 0,0 0 0,0 1 0,2 1 0,8 10 0,0-1 0,-2 1 0,14 22 0,-9-14 0,241 312 0,-182-233 0,44 53 0,-116-152 0,1 0 0,-1 0 0,0 0 0,0 1 0,0-1 0,0 0 0,0 1 0,-1-1 0,1 1 0,0-1 0,-1 1 0,1-1 0,-1 1 0,1 0 0,-1-1 0,0 1 0,0 0 0,1-1 0,-1 1 0,0 0 0,-1-1 0,1 1 0,0-1 0,0 1 0,-1 0 0,1-1 0,-1 1 0,1-1 0,-1 1 0,0-1 0,0 1 0,0-1 0,1 1 0,-1-1 0,0 0 0,-2 2 0,-5 4 0,0 0 0,0-1 0,-1 0 0,1 0 0,-11 4 0,-8 6 0,-159 91 0,88-54 0,82-45 0,12-6 0,-1 0 0,0 1 0,1 0 0,0-1 0,-1 1 0,-5 6 0,9-8 0,1 0 0,-1 1 0,0-1 0,0 0 0,1 0 0,-1 1 0,1-1 0,-1 0 0,1 0 0,0 1 0,-1-1 0,1 0 0,0 1 0,0-1 0,0 1 0,0-1 0,0 0 0,0 1 0,0-1 0,0 0 0,1 1 0,-1-1 0,1 0 0,-1 1 0,1-1 0,-1 0 0,1 0 0,0 1 0,-1-1 0,2 1 0,183 251 0,-12-20 0,-96-123 0,126 138 0,-174-214 0,-7-5 0,-19-23 0,1 0 0,0-1 0,0 0 0,1 1 0,0-2 0,0 1 0,5 4 0,-8-8 0,1 0 0,-1 0 0,0 0 0,1 0 0,-1-1 0,0 1 0,1-1 0,-1 1 0,1-1 0,-1 0 0,0 0 0,1 0 0,-1 0 0,1 0 0,-1-1 0,1 1 0,-1-1 0,0 0 0,1 1 0,-1-1 0,0 0 0,0 0 0,1-1 0,1-1 0,91-59 0,-64 40 0,63-34 0,-51 34 0,-27 13 0,1 0 0,0 1 0,0 1 0,1 0 0,36-8 0,-51 15 0,0 0 0,0 0 0,-1 1 0,1-1 0,0 1 0,-1-1 0,1 1 0,0 0 0,-1 0 0,1 0 0,-1 1 0,1-1 0,-1 0 0,0 1 0,1 0 0,-1-1 0,0 1 0,0 0 0,0 0 0,-1 0 0,4 4 0,4 8 0,0 0 0,12 25 0,1 0 0,140 195 0,-82-89 0,-79-142 0,1 1 0,0-1 0,-1 1 0,0-1 0,0 1 0,0 0 0,0-1 0,0 1 0,-1 0 0,0 0 0,0 0 0,0-1 0,0 1 0,0 0 0,-1 0 0,0-1 0,1 1 0,-2 0 0,1-1 0,0 1 0,-1-1 0,1 1 0,-1-1 0,0 0 0,0 0 0,0 0 0,-1 0 0,1 0 0,-1 0 0,0 0 0,1-1 0,-7 5 0,-10 6 0,-1 0 0,0-1 0,0 0 0,-29 10 0,22-10 0,-14 7 0,-7 3 0,-51 33 0,98-55 0,0 1 0,1-1 0,-1 1 0,0 0 0,1 0 0,-1-1 0,0 1 0,1 0 0,-1 0 0,1 0 0,-1-1 0,1 1 0,0 0 0,-1 0 0,1 0 0,0 0 0,0 0 0,-1 0 0,1 0 0,0 0 0,0 0 0,0 0 0,0 0 0,0 0 0,1 0 0,-1 0 0,0 0 0,0 0 0,1 0 0,-1 0 0,0-1 0,1 1 0,-1 0 0,1 0 0,-1 0 0,1 0 0,0 0 0,31 38 0,-18-23 0,15 25 0,-1 1 0,-3 2 0,27 62 0,43 145 0,-78-202 0,17 42 0,-33-90 0,0 0 0,0 0 0,1 0 0,-1 0 0,0 0 0,0 0 0,1 0 0,-1-1 0,0 1 0,1 0 0,-1-1 0,0 1 0,1-1 0,-1 1 0,1-1 0,-1 0 0,1 1 0,-1-1 0,1 0 0,-1 0 0,1 0 0,-1 0 0,1-1 0,-1 1 0,1 0 0,-1-1 0,1 1 0,-1-1 0,1 1 0,2-2 0,50-24 0,-42 19 0,63-35 0,-47 25 0,1 1 0,1 2 0,0 0 0,46-13 0,-73 27 0,1-1 0,-1 1 0,1 0 0,-1 0 0,0 1 0,1-1 0,-1 1 0,1-1 0,-1 1 0,0 0 0,1 0 0,-1 1 0,0-1 0,0 1 0,0-1 0,0 1 0,0 0 0,0 0 0,-1 0 0,1 1 0,-1-1 0,5 6 0,6 8 0,0 0 0,19 34 0,-6-11 0,70 114 0,-59-90 0,7 22 0,-41-79 0,0 0 0,-1 0 0,0 1 0,0-1 0,-1 1 0,1-1 0,-1 1 0,-1-1 0,1 1 0,-1 0 0,-2 12 0,0-15 0,0 0 0,0 0 0,0 0 0,0 0 0,-1 0 0,0-1 0,0 1 0,0-1 0,0 0 0,0 0 0,-1 0 0,1 0 0,-1 0 0,-5 2 0,-64 32 0,45-24 0,-2 3 0,1 1 0,1 1 0,1 2 0,-37 33 0,-86 101 0,-2 3 0,148-153-96,2-2 21,0 0 0,0 0 1,0 0-1,0 0 1,-1 0-1,1-1 0,-1 1 1,1-1-1,-1 1 0,0-1 1,0 0-1,1 0 1,-1 0-1,0 0 0,0-1 1,-4 1-1,-7-3-6751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38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21 181 24575,'-16'7'0,"12"-5"0,12-9 0,23-18 0,2 1 0,1 2 0,1 1 0,1 1 0,65-24 0,-72 36 0,0 2 0,0 1 0,0 1 0,1 1 0,39 2 0,-15 5 0,106 20 0,-69-6 0,-1 5 0,-1 3 0,138 61 0,-167-57 0,-1 2 0,-1 4 0,-2 1 0,81 72 0,-37-16 0,165 198 0,46 140 0,-269-368 0,366 610 0,-328-504 0,-8 2 0,-7 4 0,75 328 0,-77-127 0,-61-359-273,1 0 0,1-1 0,0 1 0,14 30 0,-12-33-6553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5.3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678 940 24575,'0'5'0,"-1"-1"0,0 1 0,0 0 0,0-1 0,0 1 0,-1-1 0,0 1 0,0-1 0,0 0 0,0 0 0,-1 0 0,0 0 0,1 0 0,-1 0 0,-1-1 0,1 1 0,-1-1 0,1 0 0,-1 0 0,0 0 0,0-1 0,-6 3 0,-5 4 0,-1-2 0,0 0 0,0-1 0,-31 7 0,37-11 0,0-1 0,-1 0 0,1-1 0,-1 0 0,1-1 0,0 0 0,0 0 0,-14-5 0,-80-27 0,95 30 0,-12-4 0,1-1 0,1-1 0,-1-1 0,2 0 0,-1-2 0,2 0 0,-1-1 0,-23-23 0,32 25 0,-1 0 0,2 0 0,-1-1 0,1 0 0,1 0 0,0-1 0,1 0 0,1 0 0,0 0 0,0-1 0,2 0 0,-1 0 0,-1-26 0,3 5 0,1-1 0,2 1 0,2-1 0,1 1 0,2 0 0,1 1 0,1-1 0,16-38 0,-15 49 0,2 0 0,0 0 0,1 1 0,1 1 0,2 0 0,0 0 0,1 2 0,1 0 0,1 0 0,0 2 0,36-27 0,-36 34 0,-1 1 0,2 1 0,-1 1 0,1 1 0,0 0 0,0 2 0,1 0 0,0 1 0,0 1 0,0 0 0,0 2 0,1 1 0,36 3 0,-34-1 0,1 2 0,-2 0 0,1 2 0,-1 0 0,0 2 0,0 0 0,-1 1 0,0 2 0,0 0 0,-1 1 0,32 25 0,-41-27 0,-1 0 0,0 1 0,0 0 0,-1 0 0,0 1 0,-1 0 0,-1 1 0,0-1 0,0 2 0,-2-1 0,5 15 0,-5-9 0,0 0 0,-2 0 0,-1 0 0,0 0 0,-1 0 0,-1 1 0,-4 30 0,-2-13 0,-2 0 0,-2-1 0,-1 0 0,-2-1 0,-1 0 0,-1-1 0,-3-1 0,-24 37 0,30-51 0,-1-1 0,-1-1 0,0 0 0,-1-1 0,-1-1 0,-1 0 0,-25 18 0,32-27 0,0 0 0,0-1 0,-1 0 0,1 0 0,-1-1 0,0 0 0,-1-1 0,1 0 0,-1-1 0,1-1 0,-1 1 0,0-2 0,1 0 0,-1 0 0,-20-4 0,-9-4 0,0-2 0,1-1 0,-43-20 0,66 24 0,1 0 0,1-1 0,-1-1 0,1-1 0,1 0 0,0 0 0,0-2 0,1 0 0,0 0 0,-11-16 0,19 19 0,0-1 0,0 0 0,1 0 0,0 0 0,1 0 0,0-1 0,1 1 0,0-1 0,1 0 0,0 1 0,0-1 0,1 0 0,1 0 0,1-12 0,4-16 0,1 1 0,18-57 0,-16 66-80,2 0 0,1 1-1,1 1 1,1 0 0,2 1-1,0 0 1,2 1 0,1 1-1,1 1 1,0 1 0,2 0 0,1 2-1,0 1 1,1 0 0,1 2-1,52-27 1,-46 31-6746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7.0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406 331 24575,'0'0'0,"0"-1"0,0 1 0,0-1 0,0 0 0,0 1 0,0-1 0,0 1 0,0-1 0,0 1 0,0-1 0,-1 1 0,1-1 0,0 1 0,0-1 0,-1 1 0,1-1 0,0 1 0,-1-1 0,1 1 0,0 0 0,-1-1 0,1 1 0,-1-1 0,1 1 0,0 0 0,-1-1 0,1 1 0,-1 0 0,1 0 0,-1 0 0,1-1 0,-2 1 0,-20 3 0,-18 16 0,19-5 0,0 2 0,1 0 0,1 1 0,0 1 0,-17 22 0,-73 107 0,21-23 0,198-278 0,-25 32 0,-49 74 0,9-15 0,3 2 0,60-58 0,-86 104 0,-21 15 0,-1 0 0,0 0 0,1 0 0,-1 1 0,0-1 0,0 0 0,1 0 0,-1 0 0,0 1 0,0-1 0,0 0 0,1 1 0,-1-1 0,0 0 0,0 0 0,0 1 0,0-1 0,0 0 0,0 1 0,1-1 0,-1 0 0,0 1 0,0-1 0,0 0 0,0 1 0,0-1 0,0 0 0,0 1 0,0-1 0,-1 0 0,1 1 0,0-1 0,0 0 0,0 1 0,0-1 0,0 0 0,0 1 0,-1-1 0,-19 53 0,16-45 0,-38 75 0,-3-1 0,-76 100 0,-12 21 0,255-374 0,-30 46 0,0-11 0,-24 32 0,92-105 0,-159 209 0,22-24 0,-14 22 0,-9 19 0,-14 24 0,-2-1 0,-2 0 0,-1-2 0,-48 72 0,22-37 0,-267 415 0,305-479 0,3-4 0,0 1 0,1-1 0,-1 1 0,1-1 0,0 1 0,0 0 0,-3 12 0,46-64 0,212-304 0,37-46 0,-278 383 0,-6 5 0,1 1 0,0 0 0,0 0 0,1 0 0,0 1 0,12-9 0,-19 15 0,0 0 0,1-1 0,-1 1 0,0 0 0,0 0 0,1-1 0,-1 1 0,0 0 0,1 0 0,-1 0 0,0-1 0,1 1 0,-1 0 0,0 0 0,1 0 0,-1 0 0,0 0 0,1 0 0,-1 0 0,0-1 0,1 1 0,-1 0 0,1 0 0,-1 0 0,0 1 0,1-1 0,-1 0 0,0 0 0,1 0 0,-1 0 0,0 0 0,1 0 0,-1 0 0,0 1 0,1-1 0,-1 0 0,0 0 0,1 1 0,-1-1 0,0 0 0,0 0 0,1 1 0,-1-1 0,0 0 0,0 0 0,0 1 0,1-1 0,-1 0 0,0 1 0,0-1 0,0 1 0,0-1 0,0 0 0,0 1 0,1-1 0,-1 0 0,0 1 0,0-1 0,0 0 0,0 1 0,-1 0 0,-4 26 0,-19 31 0,-2-1 0,-3-2 0,-56 84 0,34-58 0,-30 51 0,-172 270 0,202-337 0,69-100 0,135-203 0,-37 54 0,194-238 0,-298 415 0,-12 21 0,-12 23 0,-35 69 0,-112 182 0,73-141 0,16-32 0,-27 51 0,93-153 0,9-12 0,16-20 0,43-59 0,68-109 0,-49 65 0,-76 112 0,27-41 0,2 2 0,3 2 0,1 2 0,47-41 0,-86 84 0,1 1 0,0-1 0,-1 1 0,1 0 0,0 0 0,0 0 0,0 0 0,0 0 0,0 0 0,0 0 0,0 1 0,4-2 0,-5 2 0,-1 0 0,1 0 0,-1 1 0,1-1 0,0 0 0,-1 0 0,1 0 0,-1 0 0,1 1 0,-1-1 0,1 0 0,-1 1 0,1-1 0,-1 0 0,1 1 0,-1-1 0,1 0 0,-1 1 0,0-1 0,1 1 0,-1-1 0,0 1 0,1-1 0,-1 1 0,0-1 0,0 1 0,1-1 0,-1 1 0,0 0 0,1 4 0,-1-1 0,1 1 0,-1-1 0,0 1 0,0-1 0,-1 1 0,0-1 0,1 0 0,-1 1 0,-3 5 0,-25 68 0,-4-2 0,-3-2 0,-86 132 0,116-196 0,1-3 0,0 1 0,0-1 0,-1 0 0,-9 9 0,33-56 0,48-70 0,133-170 0,-195 274 0,-2 3 0,0 0 0,0 0 0,0-1 0,0 2 0,1-1 0,0 0 0,0 0 0,-1 1 0,1-1 0,1 1 0,-1 0 0,0 0 0,4-1 0,-6 3 0,-1 1 0,0 0 0,1 0 0,-1 0 0,0 0 0,0 0 0,0-1 0,1 1 0,-1 0 0,0 0 0,0 0 0,0 0 0,-1 0 0,1 0 0,0 0 0,0 0 0,0-1 0,-1 1 0,1 0 0,0 0 0,-1 0 0,1 0 0,-1-1 0,1 1 0,-2 1 0,-12 28 0,13-29 0,-315 566 0,257-463-1365,33-62-5461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8.2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402 1 24575,'-8'0'0,"0"1"0,-1 1 0,1 0 0,0 0 0,0 1 0,0 0 0,0 0 0,1 1 0,-1 0 0,1 0 0,0 0 0,0 1 0,0 0 0,1 1 0,0 0 0,0 0 0,0 0 0,1 0 0,-9 15 0,-8 13 0,1 1 0,-29 69 0,38-77 0,-15 39 0,2 0 0,4 2 0,2 0 0,-15 110 0,24-88 0,3 1 0,5 0 0,9 101 0,-4-156 0,2-1 0,1 1 0,2-1 0,1-1 0,21 53 0,-21-67 0,1-1 0,0-1 0,2 0 0,0 0 0,0-1 0,2-1 0,0 0 0,1 0 0,1-2 0,28 21 0,-33-26-99,17 13 319,-27-22-279,-1 1 0,1-1-1,0 1 1,0-1-1,0 1 1,0-1-1,0 1 1,0-1-1,0 0 1,0 1-1,0-1 1,0 0-1,0 0 1,0 0 0,0 0-1,0 0 1,0 0-1,0 0 1,0 0-1,0 0 1,0 0-1,0-1 1,0 1-1,1-1 1,4-5-6767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5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24575,'-4'0'0,"-5"0"0,-2 4 0,2 5 0,6 5 0,4 4 0,5 0 0,2-1 0,0-2-8191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8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36 157 24575,'-2'-7'0,"0"-1"0,0 1 0,-1 1 0,1-1 0,-6-8 0,1 0 0,6 13 0,-1-1 0,1 1 0,0-1 0,0 1 0,0-1 0,1 0 0,-1 1 0,0-1 0,1 0 0,0 1 0,0-1 0,0 0 0,0 0 0,0 1 0,0-1 0,1 0 0,-1 1 0,1-1 0,0 0 0,0 1 0,0-1 0,0 1 0,0-1 0,0 1 0,1-1 0,-1 1 0,1 0 0,0 0 0,2-3 0,-1 3 0,1 0 0,-1 1 0,0-1 0,1 1 0,-1 0 0,1 0 0,0 0 0,-1 0 0,1 1 0,0-1 0,0 1 0,-1 0 0,1 0 0,0 1 0,-1-1 0,1 1 0,0-1 0,-1 1 0,1 0 0,6 4 0,13 4 0,-2 2 0,1 1 0,-1 0 0,-1 2 0,0 0 0,-1 2 0,-1 0 0,0 0 0,-1 2 0,-1 0 0,-1 1 0,16 25 0,-12-13 0,-1 1 0,-2 0 0,0 1 0,-3 0 0,-1 1 0,-1 1 0,10 57 0,-10 20 0,-4 1 0,-9 142 0,-2-70 0,14-67-1365,-10-102-5461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59.3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50 455 24575,'-3'0'0,"1"0"0,-1 0 0,0 0 0,0 0 0,1 1 0,-1-1 0,0 1 0,0 0 0,1 0 0,-1 0 0,1 0 0,-1 0 0,1 0 0,-1 1 0,1-1 0,-3 2 0,5-2 0,0-1 0,0 1 0,-1-1 0,1 1 0,0-1 0,-1 1 0,1-1 0,0 1 0,0 0 0,0-1 0,0 1 0,0-1 0,0 1 0,0-1 0,0 1 0,0 0 0,0-1 0,0 1 0,0-1 0,0 1 0,0-1 0,0 1 0,0-1 0,1 1 0,-1-1 0,0 1 0,1 0 0,23 19 0,-6-11 0,2-1 0,-1-1 0,1-1 0,0-1 0,0 0 0,1-2 0,-1 0 0,1-2 0,0 0 0,-1-1 0,1-1 0,0-1 0,23-5 0,22-6 0,-1-3 0,109-43 0,-108 33 0,-2-3 0,0-2 0,-2-4 0,-2-2 0,-1-3 0,100-88 0,-49 40 0,-109 87 3,-1 1-1,1 0 1,-1-1-1,1 1 1,-1 0-1,1-1 0,-1 1 1,1-1-1,-1 1 1,0-1-1,1 1 1,-1-1-1,1 1 1,-1-1-1,0 1 0,0-1 1,1 1-1,-1-1 1,0 1-1,0-1 1,0 0-1,0 1 1,1-1-1,-1 0 1,0 1-1,0-1 0,0 1 1,0-1-1,-1 0 1,1 1-1,0-1 1,0 0-1,0 1 1,0-1-1,-1 1 1,1-1-1,0 1 0,0-1 1,-1 1-1,0-2 1,-24-9-1455,25 11 1438,-22-7-6812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3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6 24575,'-4'0'0,"-1"-4"0,0 3 0,5 1 0,6 5 0,11 9 0,13 11 0,11 5 0,1 4 0,2 2 0,1-2 0,1-3 0,-3-3 0,-5-5 0,-9-4 0,-6-4 0,-2-2 0,-5-2-8191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65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24575,'1'4'0,"0"-1"0,1 1 0,0 0 0,0 0 0,0-1 0,0 1 0,0-1 0,1 0 0,0 1 0,-1-1 0,1-1 0,0 1 0,1 0 0,4 3 0,5 5 0,92 87 0,4-5 0,135 88 0,-150-112-1365,-80-55-5461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0.9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 21 24575,'-3'-16'0,"3"11"0,18 17 0,-17-11 0,256 205 0,-60-43 0,-120-100 0,-53-40 0,1-2 0,1-1 0,1-1 0,1-1 0,57 28 0,-71-44-1365,-4-2-5461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3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3 164 24575,'-2'-11'0,"4"12"0,4 6 0,128 140 0,6-7 0,216 168 0,-254-241-1365,-87-58-5461</inkml:trace>
  <inkml:trace contextRef="#ctx0" brushRef="#br0" timeOffset="1">3 1 24575,'82'88'0,"574"552"0,-468-467 0,-170-157 0,0 0 0,0-1 0,1-1 0,29 15 0,-41-27-34,-7-6 118,-9-8-1499,-2-2-5411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6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24575,'40'56'0,"130"136"0,9-7 0,208 167 0,-357-326-116,2 2-300,2-1-1,47 29 1,-69-50-6410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1.99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15 24575,'-17'-15'0,"12"15"0,26 31 0,282 282 0,-121-131 0,-74-68 0,6-6 0,134 100 0,-242-204-1365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2.3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90 326 24575,'-29'-32'0,"22"24"0,0-1 0,-1 1 0,0 0 0,0 1 0,-14-10 0,54 71 0,133 135 0,234 209 0,-295-301 0,4-5 0,156 102 0,-235-173-1365,-20-12-5461</inkml:trace>
  <inkml:trace contextRef="#ctx0" brushRef="#br0" timeOffset="1">43 0 24575,'0'0'0,"-1"0"0,1 0 0,0 1 0,0-1 0,-1 0 0,1 0 0,0 0 0,0 0 0,-1 0 0,1 0 0,0 0 0,0 0 0,0 0 0,-1 1 0,1-1 0,0 0 0,0 0 0,0 0 0,-1 1 0,1-1 0,0 0 0,0 0 0,0 0 0,0 1 0,0-1 0,-1 0 0,1 0 0,0 1 0,0-1 0,0 0 0,0 0 0,0 1 0,0-1 0,0 0 0,0 0 0,0 1 0,0-1 0,0 0 0,0 0 0,0 1 0,0-1 0,0 0 0,0 0 0,0 1 0,1-1 0,-1 0 0,0 0 0,0 1 0,0-1 0,0 0 0,0 0 0,1 1 0,13 23 0,33 34 0,-40-50 0,25 29 0,336 387 0,34-31 0,-396-389 0,-3 0 0,1-1 0,-1-1 0,0 1 0,1 0 0,0-1 0,0 0 0,-1 0 0,1 0 0,5 1 0,-9-4 1,0 1 0,0-1 0,0 0 0,1 0 0,-1 0 0,-1 0 0,1 0-1,0 1 1,0-1 0,0 0 0,0 0 0,0 0 0,-1 0 0,1 1 0,0-1 0,-1 0-1,1 0 1,-1 1 0,1-1 0,-1 0 0,1 0 0,-1 1 0,1-1 0,-1 1 0,0-1 0,-1 0-1,-18-27-1389,-8-4-5437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2.72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 24575,'3'-4'0,"4"10"0,7 11 0,-14-17 0,102 139 0,275 344 0,-339-440-120,0 2-191,1-1 0,3-3-1,73 58 1,-96-87-6515</inkml:trace>
  <inkml:trace contextRef="#ctx0" brushRef="#br0" timeOffset="1">234 121 24575,'-16'-35'0,"17"27"0,14 21 0,147 191 0,-53-63 0,-57-75-23,-25-30-648,59 61 0,-74-85-6155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96 24575,'-1'-12'0,"1"10"0,0 1 0,0 0 0,0-1 0,0 1 0,0-1 0,0 1 0,0-1 0,0 1 0,0-1 0,1 1 0,-1 0 0,1-1 0,-1 1 0,1 0 0,-1-1 0,1 1 0,0 0 0,0 0 0,0-1 0,0 1 0,0 0 0,1-1 0,4-4 0,1 1 0,-1 0 0,1 1 0,0-1 0,0 1 0,0 1 0,0 0 0,1 0 0,0 0 0,-1 1 0,12-2 0,-17 3 0,1 0 0,-1 0 0,1 1 0,-1-1 0,1 1 0,-1 0 0,1 0 0,0 0 0,-1 0 0,1 0 0,-1 1 0,1-1 0,-1 1 0,1 0 0,-1-1 0,1 1 0,-1 0 0,1 0 0,-1 1 0,0-1 0,0 0 0,0 1 0,0 0 0,0-1 0,0 1 0,0 0 0,0 0 0,-1 0 0,1 0 0,0 0 0,-1 0 0,0 1 0,0-1 0,0 0 0,0 1 0,0-1 0,0 1 0,0 2 0,-1-2 0,1 0 0,-1 0 0,0 0 0,0 1 0,-1-1 0,1 0 0,-1 0 0,1 0 0,-1 0 0,0 0 0,0-1 0,0 1 0,-1 0 0,1 0 0,-1-1 0,1 1 0,-1-1 0,0 1 0,0-1 0,0 0 0,0 1 0,-1-1 0,1 0 0,-1-1 0,1 1 0,-6 3 0,-8 3 0,0 0 0,0-1 0,-30 8 0,4 0 0,41-15 0,1 0 0,0 0 0,0 0 0,-1 0 0,1-1 0,0 1 0,0 0 0,-1 1 0,1-1 0,0 0 0,0 0 0,0 0 0,-1 0 0,1 0 0,0 0 0,0 0 0,-1 0 0,1 0 0,0 0 0,0 0 0,0 1 0,-1-1 0,1 0 0,0 0 0,0 0 0,0 0 0,0 1 0,-1-1 0,1 0 0,0 0 0,0 0 0,0 1 0,0-1 0,0 0 0,0 0 0,0 1 0,0-1 0,-1 0 0,1 0 0,0 1 0,0-1 0,0 0 0,0 0 0,0 1 0,0-1 0,0 0 0,1 0 0,-1 0 0,0 1 0,0-1 0,0 0 0,0 0 0,0 1 0,18 3 0,25-2 0,55-3-1365,-76 1-5461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0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 24575,'-1'-10'0,"1"10"0,9 16 0,36 50 0,67 76 0,-77-100 0,-17-21-682,36 31-1,-40-40-6143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4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24575,'2'14'0,"1"-1"0,0 0 0,1 0 0,1 0 0,0-1 0,1 1 0,0-1 0,1-1 0,11 17 0,-6-10 0,-10-15 0,44 74 0,108 137 0,-123-175-1365,-20-21-5461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3.8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224 0 24575,'-7'2'0,"0"0"0,0 0 0,0 0 0,0 1 0,-8 5 0,0-1 0,8-4 0,-1 1 0,1 1 0,1 0 0,-1 0 0,1 0 0,0 0 0,0 1 0,0 0 0,1 0 0,0 1 0,0 0 0,1 0 0,0 0 0,0 0 0,0 0 0,1 1 0,-3 9 0,-4 17 0,1 0 0,-6 60 0,12-73 0,-9 65 0,5-1 0,3 1 0,4 0 0,4 0 0,3 0 0,5-1 0,39 152 0,-46-223-136,-1 0-1,2 0 1,0 0-1,1 0 1,0-1-1,1 0 1,1-1-1,0 0 0,14 15 1,-12-16-6690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2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248 132 24575,'-1'-6'0,"0"-1"0,0 0 0,0 0 0,-1 1 0,0-1 0,0 1 0,-1-1 0,0 1 0,0 0 0,0 0 0,-1 0 0,0 0 0,0 1 0,-1 0 0,1-1 0,-9-5 0,11 8 0,0 1 0,-1 0 0,1 1 0,0-1 0,-1 0 0,0 1 0,1-1 0,-1 1 0,0 0 0,0 0 0,0 0 0,0 0 0,0 1 0,0-1 0,0 1 0,0-1 0,0 1 0,0 0 0,0 1 0,0-1 0,0 0 0,0 1 0,0-1 0,0 1 0,0 0 0,1 0 0,-1 0 0,0 1 0,0-1 0,1 1 0,-1-1 0,1 1 0,-1 0 0,1 0 0,0 0 0,0 0 0,0 0 0,-3 5 0,-3 4 0,1 0 0,0 1 0,1 0 0,0 0 0,1 0 0,0 1 0,1 0 0,-3 15 0,-14 110 0,15-53 0,4-1 0,17 167 0,60 163 0,-72-402 0,33 116 0,-31-112 0,1 1 0,2-1 0,-1 0 0,2-1 0,14 21 0,-22-34-3,0-1 0,0 1 0,0-1 0,0 1 0,0-1 0,1 1 0,-1-1 0,1 0 0,-1 1 0,1-1 0,-1 0 1,1 0-1,0 0 0,-1 0 0,1 0 0,0-1 0,0 1 0,0 0 0,-1-1 0,1 0 0,0 1 0,0-1 0,0 0 0,0 0 0,0 0 0,3 0 0,-2-2 16,0 1 1,0-1-1,0 0 0,0 0 1,-1 0-1,1 0 0,-1 0 1,0 0-1,1-1 0,-1 1 1,0-1-1,0 1 0,-1-1 1,3-4-1,6-12-384,-2 0-1,0-1 1,8-31 0,-2-4-6455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5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24575,'12'210'0,"0"-34"0,-2-32-455,7 1 0,40 158 0,-51-278-6371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4.8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 34 24575,'-11'-20'0,"2"7"0,17 16 0,42 43 0,-2 2 0,-2 3 0,-2 1 0,-2 2 0,40 71 0,-55-78 15,-3 1 0,-1 1 0,-3 1 0,-2 1 0,-2 1 0,-2 0 0,11 91 0,-11 6-758,-5 224 1,-9-358-6084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5.2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49 24575,'0'-4'0,"-1"-1"0,1 1 0,-1 0 0,0-1 0,0 1 0,0 0 0,-1 0 0,1 0 0,-4-6 0,5 10 0,0 0 0,0 0 0,0 0 0,-1 0 0,1 0 0,0 0 0,0 0 0,0 1 0,0-1 0,0 0 0,0 0 0,0 0 0,0 0 0,0 0 0,0 0 0,0 0 0,-1 0 0,1 0 0,0 0 0,0 0 0,0 0 0,0 0 0,0 0 0,0 0 0,0 0 0,0 0 0,-1 0 0,1 0 0,0 0 0,0 0 0,0 0 0,0 0 0,0 0 0,0 0 0,0 0 0,-1 0 0,1 0 0,0 0 0,0 0 0,0 0 0,0 0 0,0 0 0,0 0 0,0 0 0,0 0 0,0 0 0,0-1 0,-1 1 0,1 0 0,0 0 0,0 0 0,0 0 0,8 31 0,132 340 0,-22-67 0,-106-267 0,-1 1 0,-2 0 0,-2 1 0,5 76 0,-12-100-227,-2 1-1,0-1 1,0 1-1,-1-1 1,-6 15-1,1-5-6598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6.4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132 429 24575,'-9'1'0,"0"0"0,0 1 0,0 0 0,0 1 0,1 0 0,-1 0 0,1 1 0,0 0 0,0 0 0,0 1 0,0 0 0,1 0 0,-11 11 0,17-14 0,0 0 0,1 0 0,-1 0 0,1 0 0,-1 1 0,1-1 0,0 0 0,0 0 0,0 0 0,0 0 0,0 0 0,0 1 0,1-1 0,-1 0 0,1 0 0,-1 0 0,1 0 0,0 0 0,0 0 0,0 0 0,0 0 0,0-1 0,0 1 0,1 0 0,-1-1 0,0 1 0,1 0 0,0-1 0,1 2 0,9 8 0,1 0 0,23 16 0,-23-18 0,82 56 0,179 89 0,-270-152 0,-66-34 0,-275-133 0,314 159 0,23 6 0,0 0 0,0 0 0,0 0 0,0 1 0,-1-1 0,1 0 0,0 0 0,0 0 0,0 1 0,0-1 0,0 0 0,0 0 0,0 0 0,0 1 0,0-1 0,0 0 0,0 0 0,0 0 0,0 1 0,0-1 0,0 0 0,0 0 0,0 0 0,0 1 0,0-1 0,0 0 0,0 0 0,0 0 0,0 1 0,0-1 0,0 0 0,0 0 0,1 0 0,-1 1 0,0-1 0,0 0 0,0 0 0,0 0 0,0 0 0,1 0 0,-1 1 0,0-1 0,0 0 0,0 0 0,1 0 0,-1 0 0,36 27 0,348 156 0,-376-179 0,0 0 0,0-1 0,0 0 0,1 0 0,-1-1 0,12 2 0,-15-5 0,1 1 0,-1 0 0,0-1 0,0 0 0,0 0 0,-1-1 0,1 1 0,0-1 0,0 0 0,-1 0 0,1-1 0,6-4 0,202-151 0,-77 51 0,56-21 0,-74 51 0,-114 74 0,21-13 0,-20 16 0,-15 10 0,-49 47 0,-3-3 0,-114 76 0,137-114 0,39-16 0,-1 0 0,1 1 0,-1-1 0,1 0 0,0 0 0,-1 0 0,1 0 0,-1 0 0,1 0 0,0 0 0,-1 0 0,1 0 0,-1 0 0,1 0 0,0 0 0,-1-1 0,1 1 0,-1 0 0,1 0 0,0 0 0,-1 0 0,1-1 0,0 1 0,-1 0 0,1 0 0,0-1 0,0 1 0,-1 0 0,1 0 0,0-1 0,-1 1 0,10-22 0,21-17 0,1 2 0,66-61 0,1-1 0,-112 119 0,4-7 0,14-17 0,140-162 132,-21 26-1629,-88 96-5329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09.1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488 189 24575,'-2'-6'0,"0"0"0,-1 1 0,0 0 0,0-1 0,0 1 0,-1 0 0,1 0 0,-1 1 0,0-1 0,-10-7 0,10 7 0,-5-4 0,0 1 0,0-1 0,-1 1 0,0 1 0,-1 0 0,1 0 0,-1 1 0,-1 0 0,1 1 0,-19-5 0,24 8 0,-1 1 0,0 0 0,0 0 0,0 1 0,0 0 0,0 0 0,1 1 0,-1 0 0,0 0 0,0 0 0,0 1 0,1 0 0,-1 1 0,1-1 0,0 1 0,0 0 0,0 1 0,0-1 0,0 1 0,-9 9 0,2-1 0,1 1 0,1 0 0,0 1 0,1 0 0,0 1 0,1 0 0,1 0 0,0 1 0,-7 21 0,2 2 0,2 0 0,-13 76 0,21-89 0,1-1 0,1 1 0,1 0 0,2-1 0,0 1 0,2 0 0,0-1 0,16 48 0,-16-63 0,0 1 0,1-1 0,0-1 0,1 1 0,0-1 0,1 1 0,-1-2 0,2 1 0,-1-1 0,11 8 0,-12-11 0,1 0 0,0-1 0,0 0 0,1 0 0,-1-1 0,1 1 0,0-2 0,0 1 0,0-1 0,0 0 0,0-1 0,0 0 0,1 0 0,-1-1 0,9-1 0,6-1 0,1-2 0,-1 0 0,0-2 0,-1-1 0,1 0 0,-1-2 0,-1 0 0,1-2 0,-2 0 0,1-1 0,-2-1 0,0-1 0,26-25 0,-16 12 0,-1-1 0,-2-2 0,0-1 0,-3-1 0,0 0 0,-2-2 0,22-48 0,-38 71 0,0-1 0,-1 1 0,0-1 0,-1 0 0,0-1 0,-1 1 0,-1 0 0,1-1 0,-2 1 0,0-1 0,0 0 0,-2 1 0,1 0 0,-1-1 0,-1 1 0,0 0 0,-1 0 0,0 0 0,-1 1 0,-1-1 0,1 1 0,-2 0 0,1 1 0,-2-1 0,1 1 0,-1 1 0,-1 0 0,0 0 0,0 0 0,0 1 0,-17-10 0,17 11 0,-1 2 0,1-1 0,-1 1 0,0 1 0,0 0 0,-1 0 0,1 1 0,-1 0 0,0 1 0,0 0 0,0 1 0,0 0 0,0 1 0,-12 1 0,7 1 0,0 1 0,1 0 0,-1 1 0,1 1 0,0 1 0,1 0 0,-1 1 0,1 0 0,-13 10 0,0 2 0,1 1 0,0 2 0,2 0 0,1 2 0,0 0 0,2 2 0,1 0 0,-30 54 0,34-53 0,3 2 0,0-1 0,1 2 0,2-1 0,2 1 0,-10 55 0,17-76 0,1 1 0,-1-1 0,2 1 0,-1-1 0,1 1 0,1-1 0,0 0 0,0 1 0,0-1 0,1 0 0,7 13 0,-6-16 0,0 0 0,0 0 0,1 0 0,0 0 0,0-1 0,1 0 0,-1 0 0,1 0 0,0-1 0,0 0 0,1 0 0,-1 0 0,1-1 0,0 0 0,0 0 0,12 2 0,-4-1 0,1-2 0,0 1 0,0-2 0,0 0 0,0-1 0,0-1 0,0 0 0,0-1 0,0-1 0,0-1 0,21-7 0,-9 1 0,-1-1 0,-1-1 0,0-1 0,0-1 0,33-26 0,-36 22 0,-1-1 0,-1-1 0,-1-1 0,0 0 0,-2-2 0,21-33 0,-28 39 0,-1 0 0,-2 0 0,1-1 0,-2-1 0,0 1 0,-2-1 0,0 0 0,-1 0 0,0-1 0,0-27 0,-4 36 0,-1 0 0,1 0 0,-2 0 0,0 1 0,0-1 0,-1 0 0,0 1 0,-1 0 0,0 0 0,-1 0 0,0 0 0,0 0 0,-1 1 0,0 0 0,-1 1 0,0-1 0,0 1 0,-16-13 0,16 16 0,-1-1 0,0 1 0,0 0 0,-1 1 0,1 0 0,-1 0 0,0 1 0,0 0 0,-1 1 0,1 0 0,0 0 0,-1 1 0,1 0 0,-1 1 0,1 0 0,-1 0 0,1 1 0,-1 1 0,1-1 0,0 1 0,-17 6 0,6 1 0,0 1 0,1 0 0,0 1 0,0 1 0,2 1 0,-1 1 0,2 0 0,0 1 0,0 1 0,2 0 0,-23 34 0,18-22 0,0 2 0,3 0 0,0 1 0,2 1 0,2 0 0,-17 61 0,27-79 0,0 0 0,0 1 0,2-1 0,0 1 0,0-1 0,1 1 0,1-1 0,0 0 0,1 0 0,1 0 0,6 17 0,-8-26 0,0 0 0,0 0 0,0 0 0,1 0 0,0-1 0,0 1 0,0-1 0,0 0 0,1 0 0,-1 0 0,1 0 0,0 0 0,0-1 0,1 1 0,-1-1 0,1-1 0,0 1 0,-1 0 0,1-1 0,0 0 0,0 0 0,1-1 0,-1 1 0,0-1 0,0 0 0,1-1 0,-1 1 0,1-1 0,-1 0 0,1-1 0,-1 1 0,6-2 0,8-3 0,-1-1 0,0-1 0,0 0 0,-1-1 0,0-1 0,0-1 0,-1 0 0,0-1 0,-1-1 0,0 0 0,-1-1 0,15-18 0,-6 4 0,0-1 0,-2-1 0,-1-1 0,-1 0 0,23-54 0,-35 68 0,-2 0 0,0 0 0,0-1 0,-2 0 0,0 1 0,-1-1 0,0-27 0,-2 38 0,0 1 0,-1-1 0,0 1 0,0-1 0,0 1 0,-1 0 0,0-1 0,0 1 0,0 0 0,0 0 0,-7-8 0,7 10 0,-1 0 0,0 0 0,0 0 0,0 1 0,0-1 0,-1 1 0,1 0 0,0 0 0,-1 0 0,0 0 0,1 1 0,-1 0 0,0-1 0,0 1 0,0 1 0,0-1 0,0 1 0,-6-1 0,2 1 0,-1 1 0,1 0 0,0 1 0,-1-1 0,1 2 0,0-1 0,0 1 0,0 0 0,0 1 0,1 0 0,-1 0 0,1 0 0,-7 6 0,-14 12 0,-43 43 0,65-59 0,-21 21 0,2 0 0,1 2 0,1 1 0,1 0 0,2 2 0,1 0 0,1 2 0,2-1 0,2 2 0,-18 64 0,31-96 0,0 0 0,0-1 0,1 1 0,-1 0 0,1 0 0,0 0 0,0 0 0,0 0 0,0-1 0,0 1 0,1 0 0,0 0 0,-1 0 0,1-1 0,0 1 0,0 0 0,0-1 0,0 1 0,1-1 0,-1 1 0,1-1 0,0 0 0,-1 1 0,1-1 0,4 3 0,-4-4 0,1 0 0,-1 0 0,1 0 0,0 0 0,-1-1 0,1 0 0,0 1 0,0-1 0,-1 0 0,1 0 0,0 0 0,-1 0 0,1-1 0,0 1 0,-1-1 0,1 0 0,0 0 0,-1 0 0,1 0 0,-1 0 0,0 0 0,1-1 0,-1 1 0,0-1 0,0 1 0,0-1 0,3-2 0,21-19 0,-1-1 0,-2-1 0,0-1 0,-1-1 0,-2-1 0,0 0 0,17-38 0,91-228 0,-80 170 0,-39 87 0,-14 24 0,4 13 0,0 0 0,1 0 0,-1 0 0,0 1 0,0-1 0,0 0 0,0 0 0,0 0 0,1 1 0,-1-1 0,0 1 0,0-1 0,0 0 0,1 1 0,-1-1 0,0 1 0,1 0 0,-1-1 0,0 1 0,0 1 0,-16 14 0,1 1 0,1 1 0,1 1 0,-19 30 0,-42 90 0,46-83 0,-5 4 0,20-38 0,1 0 0,1 1 0,1 1 0,-13 42 0,23-65 0,1 1 0,0-1 0,0 1 0,-1-1 0,1 1 0,0-1 0,0 1 0,0 0 0,0-1 0,1 1 0,-1-1 0,0 1 0,2 2 0,-2-3 0,0-1 0,1 1 0,-1-1 0,1 1 0,-1-1 0,0 1 0,1-1 0,-1 0 0,1 1 0,-1-1 0,1 0 0,-1 1 0,1-1 0,0 0 0,-1 1 0,1-1 0,-1 0 0,1 0 0,0 0 0,-1 0 0,1 0 0,-1 0 0,2 0 0,1 0 0,-1 0 0,1-1 0,-1 1 0,1-1 0,0 0 0,-1 0 0,0 0 0,1 0 0,-1-1 0,0 1 0,0-1 0,1 1 0,-1-1 0,2-3 0,29-29 0,-2-2 0,-2-2 0,41-68 0,55-132 0,-123 234 0,-66 94 0,37-46 0,2-5 0,2 1 0,1 1 0,3 0 0,-26 78 0,45-118 0,-1-1 0,1 1 0,0 0 0,-1 0 0,1-1 0,0 1 0,0 0 0,-1 0 0,1 0 0,0 0 0,0-1 0,0 1 0,0 0 0,0 0 0,0 0 0,0 0 0,1-1 0,-1 1 0,0 0 0,0 0 0,1 0 0,-1-1 0,0 1 0,1 0 0,-1 0 0,1-1 0,0 2 0,17-11 0,19-33 0,86-157 0,12-16 0,-135 215 0,0 1 0,0-1 0,0 0 0,0 0 0,0 0 0,0 0 0,0 0 0,0 1 0,0-1 0,1 0 0,-1 0 0,0 0 0,0 0 0,0 0 0,0 0 0,0 0 0,0 1 0,0-1 0,0 0 0,1 0 0,-1 0 0,0 0 0,0 0 0,0 0 0,0 0 0,0 0 0,0 0 0,1 0 0,-1 0 0,0 0 0,0 0 0,0 0 0,0 0 0,0 0 0,1 0 0,-1 0 0,0 0 0,0 0 0,0 0 0,0 0 0,0 0 0,1 0 0,-1 0 0,0 0 0,0 0 0,0 0 0,0 0 0,0 0 0,0-1 0,1 1 0,-1 0 0,0 0 0,0 0 0,0 0 0,0 0 0,0 0 0,0 0 0,0-1 0,-1 26 0,-10 30 0,-91 250 0,56-177 0,-37 160 0,-5 114-1365,80-365-5461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11.8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435 494 24575,'1'-25'0,"-2"-50"0,1 72 0,0 1 0,-1-1 0,1 0 0,-1 0 0,0 1 0,0-1 0,0 0 0,0 1 0,0-1 0,0 1 0,-1-1 0,1 1 0,-1-1 0,1 1 0,-1 0 0,0 0 0,0 0 0,0 0 0,0 0 0,-1 1 0,-2-3 0,3 4 0,0-1 0,0 1 0,-1-1 0,1 1 0,0 0 0,-1 0 0,1 0 0,0 0 0,0 0 0,-1 0 0,1 1 0,0-1 0,-1 1 0,1 0 0,0 0 0,0-1 0,0 1 0,0 1 0,0-1 0,0 0 0,0 0 0,0 1 0,1-1 0,-1 1 0,-2 2 0,-41 51 0,37-44 0,-21 32 0,2 1 0,-41 90 0,-25 105 0,73-186 0,17-45 0,0 0 0,0-1 0,1 1 0,-1 0 0,2 0 0,-3 15 0,4-23 0,0 0 0,0 1 0,0-1 0,0 0 0,0 0 0,0 0 0,0 0 0,0 0 0,0 1 0,0-1 0,0 0 0,0 0 0,0 0 0,0 0 0,1 0 0,-1 1 0,0-1 0,0 0 0,0 0 0,0 0 0,0 0 0,0 0 0,0 0 0,0 1 0,0-1 0,1 0 0,-1 0 0,0 0 0,0 0 0,0 0 0,0 0 0,0 0 0,0 0 0,1 0 0,-1 0 0,0 0 0,0 0 0,0 0 0,0 1 0,1-1 0,-1 0 0,0 0 0,0 0 0,0 0 0,0-1 0,0 1 0,1 0 0,-1 0 0,0 0 0,0 0 0,0 0 0,0 0 0,0 0 0,1 0 0,-1 0 0,0 0 0,0 0 0,0 0 0,0 0 0,0-1 0,1 1 0,13-12 0,11-17 0,39-62 0,57-105 0,40-110 0,-87 161 0,-60 115 0,-10 21 0,1-1 0,-1 1 0,2 0 0,-1 0 0,11-13 0,-33 73 0,-261 492 0,179-355 0,37-79 0,-30 62 0,86-152 0,12-24 0,19-32 0,291-528 0,-229 400 0,-58 111 0,160-279 0,-188 332 0,3-7 0,1 1 0,1 0 0,-1-1 0,13-11 0,-18 19 0,1 0 0,-1 0 0,0-1 0,0 1 0,0 0 0,0 0 0,1-1 0,-1 1 0,0 0 0,0 0 0,1 0 0,-1 0 0,0-1 0,0 1 0,1 0 0,-1 0 0,0 0 0,0 0 0,1 0 0,-1 0 0,0 0 0,0-1 0,1 1 0,-1 0 0,0 0 0,1 0 0,-1 0 0,0 0 0,1 1 0,-1-1 0,0 0 0,0 0 0,1 0 0,-1 0 0,0 0 0,0 0 0,1 0 0,-1 1 0,0 12 0,-13 23 0,13-34 0,-243 541 0,-31-11 0,173-339 0,29-40 0,134-240 0,633-1135 0,-920 1671 0,23-44 0,-77 173 0,271-549 0,8-18 0,9-16 0,13-26 0,-1 0 0,32-64 0,-17 28 0,281-512 0,-91 160 0,-135 251 0,-187 383 0,-104 214 0,-163 363 0,357-778 0,3-9 0,0 0 0,0 0 0,1 1 0,0-1 0,0 1 0,0 0 0,0-1 0,1 1 0,0 0 0,1 0 0,-1 0 0,1 0 0,0 6 0,1-12 0,-1 1 0,0-1 0,1 0 0,-1 0 0,0 0 0,0 0 0,1 0 0,-1 0 0,0 0 0,1 0 0,-1 0 0,0 0 0,1 0 0,-1 0 0,0 0 0,1 0 0,-1 0 0,0 0 0,1 0 0,-1 0 0,0 0 0,1 0 0,-1 0 0,0-1 0,0 1 0,1 0 0,-1 0 0,0 0 0,0-1 0,1 1 0,-1 0 0,0 0 0,0 0 0,1-1 0,-1 1 0,0 0 0,0-1 0,0 1 0,0 0 0,1-1 0,11-14 0,26-45 0,-2-3 0,35-83 0,-28 56 0,77-156 0,313-607 0,-421 830 0,-7 13 0,-6 13 0,-124 295 0,-68 145 0,-154 315 0,325-710 0,15-36 0,1 0 0,1 1 0,0-1 0,0 2 0,-5 25 0,26-64 0,168-374 0,74-149 0,-63 137 0,-186 393 0,-9 18 0,0 0 0,0 0 0,0 0 0,0 1 0,0-1 0,0 0 0,0 0 0,0 0 0,0 0 0,0 0 0,1 0 0,-1 0 0,0 0 0,0 0 0,0 0 0,0 0 0,0 0 0,0 0 0,0 0 0,0 0 0,0 0 0,0 0 0,0 0 0,0 0 0,0 0 0,0 0 0,0 0 0,0 0 0,1 0 0,-1 0 0,0 0 0,0 0 0,0 0 0,0 0 0,0 0 0,0 0 0,0 0 0,0 0 0,0 0 0,0 0 0,0 0 0,0 0 0,0 0 0,0 0 0,0 0 0,1 0 0,-1 0 0,0 0 0,0 0 0,-8 33 0,-164 459 0,51-158 0,22-51 0,-71 217 0,217-579 0,429-948 0,-357 758 0,-103 232 0,-11 22 0,1 0 0,0 0 0,2 1 0,0 0 0,0 0 0,1 1 0,12-14 0,-40 87 0,-74 183 0,-249 705 0,320-885 0,11-34 0,2 0 0,0 1 0,-7 51 0,18-70 0,4-15 0,9-19 0,-13 21 0,203-384 0,-27-19 0,-113 255 0,-15 34 0,89-198 0,-567 1345 0,418-1008 0,-4 19 0,14-42 0,0 0 0,0 0 0,0 0 0,0 1 0,0-1 0,0 0 0,0 0 0,0 0 0,0 0 0,0 0 0,0 0 0,0 1 0,0-1 0,0 0 0,0 0 0,0 0 0,0 0 0,0 0 0,0 1 0,0-1 0,0 0 0,0 0 0,0 0 0,0 0 0,0 0 0,0 0 0,0 0 0,1 1 0,-1-1 0,0 0 0,0 0 0,0 0 0,0 0 0,0 0 0,0 0 0,0 0 0,1 0 0,-1 0 0,0 0 0,0 0 0,0 1 0,0-1 0,0 0 0,0 0 0,1 0 0,-1 0 0,0 0 0,0 0 0,0 0 0,0 0 0,0 0 0,1 0 0,-1-1 0,0 1 0,0 0 0,10-6 0,9-13 0,22-39 0,68-124 0,-66 106 0,64-130 0,-7 11 0,-87 174 0,-13 21 0,0 0 0,0 0 0,0 0 0,1 0 0,-1 0 0,0-1 0,0 1 0,0 0 0,0 0 0,0 0 0,0 0 0,0 0 0,0 0 0,0 0 0,0 0 0,0-1 0,0 1 0,0 0 0,1 0 0,-1 0 0,0 0 0,0 0 0,0 0 0,0 0 0,0 0 0,0 0 0,0 0 0,1 0 0,-1 0 0,0 0 0,0 0 0,0 0 0,0 0 0,0 0 0,0 0 0,0 0 0,1 0 0,-1 0 0,0 0 0,0 0 0,0 0 0,0 0 0,0 0 0,0 0 0,0 0 0,0 0 0,1 0 0,-1 0 0,0 1 0,0-1 0,0 0 0,0 0 0,0 0 0,0 0 0,0 0 0,0 0 0,0 0 0,0 0 0,0 0 0,0 1 0,1-1 0,-1 0 0,0 0 0,0 0 0,0 0 0,0 0 0,-11 41 0,-236 657 0,242-680 0,1 0 0,0 0 0,-2 32 0,6-49 0,0-1 0,0 1 0,0 0 0,0-1 0,0 1 0,0-1 0,0 1 0,0 0 0,0-1 0,0 1 0,0 0 0,0-1 0,0 1 0,1 0 0,-1-1 0,0 1 0,0-1 0,1 1 0,-1 0 0,0-1 0,1 1 0,-1-1 0,1 1 0,-1-1 0,0 1 0,1-1 0,-1 0 0,1 1 0,-1-1 0,1 1 0,0-1 0,0 0 0,18-9 0,18-30 0,11-30 0,62-119 0,-69 112 0,74-102 0,-110 172 0,1 0 0,-1 0 0,1 0 0,1 0 0,9-6 0,-16 11 0,1 1 0,0-1 0,0 0 0,0 1 0,-1-1 0,1 1 0,0-1 0,0 1 0,0-1 0,0 1 0,0 0 0,0-1 0,0 1 0,0 0 0,0 0 0,0 0 0,0 0 0,0 0 0,0 0 0,1 0 0,-1 0 0,0 0 0,0 0 0,0 1 0,0-1 0,0 0 0,0 1 0,0-1 0,-1 1 0,1-1 0,0 1 0,0-1 0,0 1 0,0 0 0,-1-1 0,1 1 0,0 0 0,0 0 0,-1 0 0,1-1 0,-1 1 0,1 0 0,-1 0 0,1 0 0,-1 0 0,1 0 0,-1 0 0,0 0 0,0 0 0,1 0 0,-1 0 0,0 0 0,0 0 0,0 0 0,0 2 0,1 18 0,0 1 0,-1 0 0,-1 0 0,-7 35 0,0 14 0,5-21 0,-1-22 0,2 1 0,1-1 0,1 1 0,2-1 0,5 31 0,-6-57 0,-1 1 0,1-1 0,-1 0 0,1 0 0,0 1 0,0-1 0,0 0 0,0 0 0,0 0 0,0 0 0,1 0 0,-1 0 0,0-1 0,1 1 0,0 0 0,-1-1 0,4 3 0,-4-4 0,1 1 0,-1-1 0,1 0 0,-1 1 0,0-1 0,1 0 0,-1 0 0,1 0 0,-1 0 0,0 0 0,1 0 0,-1 0 0,1-1 0,-1 1 0,0-1 0,1 1 0,-1-1 0,0 1 0,1-1 0,1-1 0,4-3 0,0 0 0,-1-1 0,0 1 0,0-1 0,-1-1 0,1 1 0,7-14 0,14-25-682,23-56-1,-30 55-6143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 24575,'-36'10'0,"35"-10"0,0 0 0,1 0 0,-1 0 0,0 0 0,0 1 0,1-1 0,-1 0 0,0 0 0,1 1 0,-1-1 0,0 0 0,1 1 0,-1-1 0,0 1 0,1-1 0,-1 1 0,1-1 0,-1 1 0,1-1 0,-1 1 0,1-1 0,0 1 0,-1 0 0,1-1 0,0 1 0,-1 0 0,1-1 0,0 1 0,0 0 0,0-1 0,-1 1 0,1 0 0,0 0 0,0-1 0,0 1 0,0 0 0,0 0 0,0-1 0,1 1 0,-1 0 0,0 0 0,0-1 0,1 2 0,1-1 0,1-1 0,0 1 0,-1-1 0,1 0 0,0 0 0,-1 0 0,1 0 0,0 0 0,-1 0 0,1-1 0,-1 1 0,1-1 0,3-1 0,5-1 0,2 1 0,61-6 0,-70 8 0,0 0 0,0 0 0,0 0 0,-1 0 0,1 1 0,0-1 0,0 1 0,0 0 0,0 0 0,-1 1 0,1-1 0,-1 1 0,1 0 0,6 4 0,-10-5 0,1 1 0,0-1 0,0 1 0,0-1 0,-1 1 0,1 0 0,-1-1 0,0 1 0,1 0 0,-1 0 0,0-1 0,0 1 0,0 0 0,0 0 0,0-1 0,0 1 0,-1 0 0,1 0 0,-1-1 0,1 1 0,-1 0 0,1-1 0,-1 1 0,-2 2 0,-24 44 0,21-38 0,-35 46 0,31-44 0,1 0 0,0 1 0,0 0 0,1 0 0,1 1 0,0 0 0,-5 19 0,12-29 0,7-14 0,5-18 0,-8 17 0,0 0 0,0 1 0,1-1 0,0 1 0,12-16 0,-16 25 0,0-1 0,0 1 0,1 0 0,-1-1 0,0 1 0,1 0 0,-1 0 0,1 0 0,-1 0 0,1 0 0,-1 1 0,1-1 0,0 0 0,-1 1 0,1-1 0,0 1 0,0 0 0,2-1 0,-1 2 0,-1-1 0,1 1 0,-1 0 0,1-1 0,-1 1 0,0 1 0,1-1 0,-1 0 0,0 0 0,0 1 0,0-1 0,0 1 0,0 0 0,0-1 0,0 1 0,-1 0 0,3 3 0,50 81 0,-54-85-20,0-1-1,0 0 0,0 1 1,0-1-1,1 1 0,-1-1 0,0 0 1,0 1-1,0-1 0,1 0 1,-1 1-1,0-1 0,1 0 1,-1 1-1,0-1 0,0 0 1,1 1-1,-1-1 0,1 0 1,-1 0-1,0 0 0,1 1 0,-1-1 1,0 0-1,1 0 0,-1 0 1,1 0-1,-1 0 0,1 0 1,-1 0-1,0 0 0,1 0 1,-1 0-1,1 0 0,-1 0 1,0 0-1,1 0 0,-1 0 0,1 0 1,-1 0-1,1 0 0,-1-1 1,0 1-1,1 0 0,-1 0 1,0 0-1,1-1 0,-1 1 1,0 0-1,1-1 0,-1 1 1,0 0-1,0-1 0,1 1 0,-1 0 1,0-1-1,0 1 0,1 0 1,-1-1-1,0 1 0,0-1 1,0 1-1,0 0 0,0-1 1,0 0-1,3-11-6805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6.49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72 2534 24575,'-18'-53'0,"-1"-36"0,5-1 0,3 0 0,2-124 0,32-216 0,-13 350 0,4 1 0,3 0 0,38-103 0,-40 143 0,1 0 0,3 1 0,26-42 0,-37 69 0,-1-1 0,2 1 0,-1 0 0,2 1 0,-1 0 0,2 0 0,-1 1 0,1 0 0,0 1 0,1 0 0,0 1 0,0 1 0,20-9 0,-22 13 0,1 0 0,-1 0 0,1 1 0,-1 0 0,1 1 0,-1 0 0,1 0 0,-1 1 0,1 1 0,-1 0 0,1 0 0,-1 1 0,0 0 0,0 1 0,0 0 0,-1 1 0,17 10 0,-10-4 0,1 1 0,-2 1 0,0 0 0,0 1 0,-1 0 0,-1 1 0,0 1 0,15 25 0,-18-23 0,0 0 0,-2 0 0,0 1 0,-1 0 0,-1 0 0,8 40 0,-13-52 0,0 0 0,0 0 0,0 0 0,-1 0 0,0 1 0,0-1 0,-1 0 0,0 0 0,0 0 0,-1 0 0,0 0 0,0 0 0,-1 0 0,1-1 0,-1 1 0,-1-1 0,1 0 0,-1 1 0,-1-2 0,1 1 0,-1 0 0,-9 8 0,9-11 0,1-1 0,-1 0 0,0 0 0,1-1 0,-1 1 0,0-1 0,0 0 0,0 0 0,0 0 0,0-1 0,-1 0 0,1 0 0,0 0 0,0-1 0,0 0 0,0 1 0,0-2 0,0 1 0,0-1 0,1 1 0,-10-6 0,-6-2 0,1-1 0,1-1 0,-33-24 0,38 24 0,0 0 0,1-1 0,0-1 0,1 0 0,0 0 0,1-1 0,0 0 0,2-1 0,-14-28 0,14 20 0,0 0 0,1 0 0,1-1 0,2 0 0,0 0 0,0-32 0,4 11 0,2 0 0,2 1 0,2-1 0,2 1 0,2 0 0,1 1 0,20-47 0,-16 53 0,1 1 0,2 1 0,2 1 0,1 0 0,1 1 0,2 2 0,1 0 0,2 2 0,0 0 0,2 2 0,1 1 0,1 2 0,2 1 0,54-29 0,-72 43-78,-12 7-29,1-1 0,-1 1-1,0 1 1,1-1 0,-1 0 0,1 1-1,0 0 1,-1 0 0,1 0 0,0 0-1,7 0 1,-4 3-6719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0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0 197 24575,'4'-4'0,"6"-5"0,0-6 0,3 1 0,3-2 0,-1-2 0,1-2 0,2 3 0,-3 0 0,1-2 0,1 0 0,2 2 0,-3 9 0,-7 5 0,-6 7 0,-3 3-8191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1 24575,'0'4'0,"-3"1"0,-3 4 0,1 5 0,5-1 0,3 2 0,0 2 0,4 2 0,1 2 0,-1 2 0,2-4 0,-1-1 0,-1 1 0,2 1 0,4-4 0,-1-7 0,-2-6-8191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7.69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6 24575,'0'-4'0,"0"3"0,0 5 0,0 6 0,0 6 0,4-1 0,1 2 0,0 1 0,-1 3 0,-1-4-8191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03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22 174 24575,'0'3'0,"-1"-1"0,0 0 0,0 0 0,0 0 0,0 0 0,0-1 0,-1 1 0,1 0 0,-1 0 0,1-1 0,-3 3 0,-1 0 0,13-16 0,23-24 0,-15 15 0,1 0 0,1 1 0,1 1 0,0 1 0,39-27 0,-41 38-1365,-2 4-5461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3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0 179 24575,'0'6'0,"0"-8"0,8-16 0,6-1 0,1 0 0,1 1 0,35-30 0,-8 8 0,-41 38-80,-1 0 0,1 0-1,0 1 1,0-1 0,0 0-1,0 1 1,0 0 0,1 0-1,-1-1 1,0 1 0,0 1 0,1-1-1,-1 0 1,1 0 0,-1 1-1,4-1 1,5 3-6746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8.7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13 111 24575,'-1'0'0,"0"0"0,1 0 0,-1 0 0,1-1 0,-1 1 0,0 0 0,1-1 0,-1 1 0,1-1 0,-1 1 0,1-1 0,-1 1 0,1-1 0,-1 1 0,1-1 0,-1 1 0,1-1 0,0 0 0,-1 1 0,1-1 0,0 1 0,0-1 0,-1 0 0,1 1 0,0-1 0,0 0 0,0 0 0,0 1 0,0-1 0,0 0 0,0 1 0,0-1 0,0 0 0,0 1 0,0-1 0,1 0 0,-1 1 0,0-1 0,0 0 0,1 1 0,-1-1 0,0 0 0,1 0 0,13-31 0,-11 28 0,0-1 0,0 1 0,0 1 0,1-1 0,0 0 0,0 1 0,0 0 0,0 0 0,0 0 0,1 0 0,-1 1 0,1 0 0,0 0 0,-1 0 0,1 0 0,0 1 0,9-2 0,-12 3 0,1 0 0,-1-1 0,0 1 0,1 0 0,-1 1 0,1-1 0,-1 0 0,0 1 0,1-1 0,-1 1 0,0 0 0,1 0 0,-1-1 0,0 2 0,0-1 0,0 0 0,0 0 0,0 1 0,0-1 0,0 1 0,0 0 0,-1-1 0,1 1 0,-1 0 0,1 0 0,-1 0 0,0 0 0,1 0 0,-1 0 0,0 1 0,0-1 0,-1 0 0,1 0 0,0 1 0,-1-1 0,0 1 0,1-1 0,-1 3 0,1 0 0,0 1 0,0-1 0,-1 0 0,0 1 0,0-1 0,0 1 0,-1-1 0,0 1 0,0-1 0,0 0 0,-1 1 0,1-1 0,-1 0 0,0 0 0,-1 0 0,1 0 0,-1-1 0,0 1 0,0-1 0,-1 1 0,1-1 0,-1 0 0,0 0 0,0-1 0,-9 6 0,3 0 0,1-1 0,0 2 0,0-1 0,0 1 0,-10 16 0,18-23 0,-1-1 0,0 0 0,1 1 0,-1-1 0,1 1 0,0-1 0,0 1 0,0 0 0,0-1 0,1 1 0,-1 0 0,1 0 0,0 0 0,-1-1 0,1 1 0,0 0 0,1 0 0,-1 0 0,0 0 0,1-1 0,0 1 0,-1 0 0,1 0 0,0-1 0,1 1 0,-1-1 0,0 1 0,1-1 0,-1 1 0,1-1 0,4 4 0,-5-5 0,1 1 0,0-1 0,0 0 0,0 0 0,0 0 0,0-1 0,0 1 0,0 0 0,0-1 0,0 0 0,0 1 0,1-1 0,-1 0 0,0 0 0,0 0 0,0 0 0,0 0 0,0-1 0,1 1 0,-1-1 0,0 1 0,0-1 0,0 0 0,0 0 0,0 0 0,3-2 0,7-4 0,-1 0 0,0 0 0,11-12 0,-14 12 0,130-120-1365,-127 118-5461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9.6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58 119 24575,'-1'-2'0,"0"0"0,-1-1 0,1 1 0,0 0 0,-1 0 0,0 1 0,1-1 0,-1 0 0,0 0 0,0 1 0,0-1 0,0 1 0,0 0 0,-4-2 0,-13-11 0,18 13 0,0 0 0,0 0 0,0 0 0,0-1 0,1 1 0,-1 0 0,0 0 0,1-1 0,-1 1 0,1 0 0,-1-1 0,1 1 0,0 0 0,-1-1 0,1 1 0,0-1 0,0 1 0,0 0 0,0-1 0,0 1 0,0-1 0,1 1 0,-1-1 0,0 1 0,1 0 0,-1-1 0,2-1 0,-1 1 0,1-1 0,0 1 0,0 0 0,0-1 0,0 1 0,0 0 0,1 0 0,-1 0 0,0 1 0,1-1 0,-1 1 0,1-1 0,3 0 0,-4 0 0,1 1 0,-1 0 0,1 0 0,-1 0 0,1 0 0,-1 0 0,1 1 0,0-1 0,-1 1 0,1 0 0,0 0 0,0 0 0,-1 0 0,1 0 0,0 0 0,-1 1 0,1-1 0,0 1 0,-1 0 0,1 0 0,-1 0 0,1 0 0,-1 0 0,1 1 0,-1-1 0,0 1 0,0-1 0,0 1 0,0 0 0,0 0 0,0 0 0,3 4 0,-3 0 0,0 0 0,0 0 0,0 0 0,-1 0 0,0 1 0,0-1 0,0 0 0,-1 1 0,-1 9 0,1-13 0,0 1 0,-1-1 0,1 0 0,-1 1 0,0-1 0,0 0 0,0 1 0,-1-1 0,1 0 0,-1 0 0,1 0 0,-1 0 0,0 0 0,0 0 0,-1-1 0,1 1 0,0-1 0,-5 4 0,1-3 0,1 1 0,0 0 0,0 0 0,1 0 0,-1 0 0,1 1 0,0 0 0,0 0 0,0 0 0,1 0 0,0 1 0,0-1 0,0 1 0,1 0 0,-1 0 0,2 0 0,-1 0 0,0 0 0,1 0 0,0 0 0,1 1 0,0-1 0,0 0 0,0 0 0,0 1 0,1-1 0,0 0 0,0 0 0,1 0 0,0 0 0,0 0 0,0 0 0,1 0 0,4 6 0,-4-8-37,0-1 0,0 0 1,0 0-1,1 0 0,-1 0 0,1 0 0,0-1 0,0 0 0,0 1 0,0-2 0,0 1 0,1 0 1,-1-1-1,0 0 0,1 0 0,-1 0 0,1 0 0,-1-1 0,1 0 0,-1 0 0,1 0 0,-1 0 1,1-1-1,-1 0 0,1 0 0,-1 0 0,1 0 0,-1-1 0,0 0 0,0 0 0,0 0 0,0 0 1,0 0-1,0-1 0,-1 0 0,5-4 0,3-7-6789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29.9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93 24575,'-4'0'0,"-1"-4"0,4-1 0,2-4 0,5 0 0,5-3 0,6 1 0,-2-2 0,-6-3 0,-5 2-8191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0.2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31 24575,'-3'-21'0,"2"11"0,6 23 0,0-3 0,7 24 0,2-1 0,1 0 0,2-1 0,1-1 0,35 45 0,-42-67-1365,-3-5-5461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14 180 24575,'0'0'0,"-1"0"0,1 0 0,-1 0 0,1 0 0,-1 0 0,1 0 0,-1 0 0,1 0 0,-1 0 0,1-1 0,-1 1 0,1 0 0,-1 0 0,1 0 0,-1-1 0,1 1 0,0 0 0,-1 0 0,1-1 0,-1 1 0,1 0 0,0-1 0,-1 1 0,1-1 0,0 1 0,-1 0 0,1-1 0,0 1 0,0-1 0,-1 1 0,1-1 0,0 1 0,0-1 0,0 1 0,0-1 0,-1 1 0,1-1 0,0 1 0,0-1 0,0 1 0,0-1 0,0 1 0,0-1 0,1 1 0,-1-1 0,0 1 0,0-1 0,0 1 0,0-1 0,1 0 0,-1 0 0,1-1 0,0 1 0,-1-1 0,1 1 0,0-1 0,0 1 0,0 0 0,0-1 0,0 1 0,0 0 0,0 0 0,1 0 0,-1 0 0,0 0 0,3-1 0,46-13 0,-41 13 0,0 0 0,0 0 0,0-1 0,0-1 0,12-6 0,-18 8 0,0 0 0,0-1 0,0 1 0,0-1 0,-1 0 0,1 0 0,-1 0 0,1 0 0,-1-1 0,0 1 0,0 0 0,-1-1 0,1 1 0,-1-1 0,1 0 0,-1 0 0,0-5 0,1 1 0,4-21 0,-1 26 0,1 17 0,-3 4 0,-1 0 0,0 0 0,-1 0 0,-3 28 0,1-28 0,0 1 0,2 0 0,0-1 0,4 22 0,-4-38-97,-1 0-1,1 0 1,-1 0-1,1 0 1,0 0-1,0 0 1,-1 0-1,2 0 1,-1 0-1,0-1 1,0 1-1,0 0 0,2 1 1,6 2-6729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0.64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18 24575,'-14'-13'0,"11"9"0,7 10 0,126 234 0,-127-235-116,-3-2 33,1-1 0,0 1-1,1-1 1,-1 0 0,0 0 0,1 0-1,-1 1 1,1-1 0,0 0-1,-1-1 1,1 1 0,0 0 0,0-1-1,4 3 1,2-2-6743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1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45 206 24575,'0'-1'0,"0"1"0,0-1 0,0 1 0,0-1 0,0 1 0,0-1 0,0 1 0,0-1 0,0 1 0,-1-1 0,1 1 0,0-1 0,0 1 0,0-1 0,-1 1 0,1-1 0,0 1 0,0 0 0,-1-1 0,1 1 0,0-1 0,-1 1 0,1 0 0,-1-1 0,1 1 0,0 0 0,-1-1 0,1 1 0,-1 0 0,1 0 0,-1 0 0,1-1 0,-1 1 0,1 0 0,-1 0 0,1 0 0,-1 0 0,1 0 0,-1 0 0,1 0 0,-1 0 0,1 0 0,-1 0 0,1 0 0,-1 0 0,1 0 0,-1 0 0,1 1 0,-1-1 0,0 0 0,0 1 0,-1-1 0,1 1 0,-1 0 0,1 0 0,-1-1 0,1 1 0,0 0 0,0 0 0,-1 0 0,1 0 0,0 1 0,0-1 0,0 0 0,0 0 0,-1 3 0,0 1 0,1 0 0,0-1 0,0 1 0,1 0 0,0 0 0,0-1 0,0 1 0,0 0 0,1 0 0,-1-1 0,1 1 0,0 0 0,1-1 0,-1 1 0,1-1 0,2 5 0,-3-7 0,0 0 0,0 0 0,0-1 0,0 1 0,0-1 0,0 1 0,1-1 0,-1 1 0,0-1 0,1 0 0,-1 1 0,1-1 0,-1 0 0,1 0 0,0 0 0,0 0 0,-1 0 0,1-1 0,0 1 0,0-1 0,0 1 0,0-1 0,-1 1 0,1-1 0,0 0 0,0 0 0,0 0 0,0 0 0,0 0 0,0-1 0,0 1 0,0 0 0,0-1 0,-1 1 0,1-1 0,0 0 0,0 0 0,-1 0 0,1 0 0,0 0 0,2-2 0,-2 2 4,0-1 1,0 1-1,1-1 0,-1 0 0,-1 0 0,1 0 0,0 0 0,0 0 0,-1 0 1,1 0-1,-1 0 0,0-1 0,1 1 0,-1 0 0,0-1 0,-1 1 0,1-1 1,0 0-1,-1 1 0,1-1 0,-1 0 0,0 1 0,0-1 0,0 0 0,0 1 1,0-1-1,-1 1 0,0-6 0,-2 1-190,0-1 1,0 1-1,0 0 0,-1-1 1,0 1-1,-1 1 1,-10-13-1,3 4-6640</inkml:trace>
  <inkml:trace contextRef="#ctx0" brushRef="#br0" timeOffset="1">68 20 24575,'1'-2'0,"1"0"0,-1 0 0,1 1 0,0-1 0,0 1 0,0-1 0,0 1 0,0-1 0,0 1 0,0 0 0,4-1 0,-5 2 0,1 0 0,-1 1 0,1-1 0,-1 1 0,0-1 0,1 1 0,-1 0 0,0 0 0,0-1 0,1 1 0,-1 0 0,0 0 0,0 0 0,0 0 0,0 0 0,0 1 0,0-1 0,0 0 0,-1 0 0,1 1 0,1 1 0,18 30 0,23 51 0,6 9 0,-36-66 8,-9-20-283,0 0 1,0 0-1,0 0 0,9 11 1,-3-8-6552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31.8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71 288 24575,'-3'0'0,"0"0"0,0 0 0,1 0 0,-1 0 0,0 1 0,0-1 0,1 1 0,-1 0 0,0 0 0,1 0 0,-1 0 0,1 0 0,-1 0 0,1 1 0,0-1 0,-1 1 0,1 0 0,0-1 0,0 1 0,0 0 0,0 0 0,0 0 0,1 1 0,-1-1 0,1 0 0,-1 1 0,1-1 0,0 1 0,0-1 0,0 1 0,0 0 0,1-1 0,-1 1 0,1 0 0,-1 0 0,1-1 0,0 1 0,0 0 0,0 0 0,0-1 0,1 1 0,1 5 0,-1 0 0,0-1 0,1 1 0,0-1 0,1 1 0,-1-1 0,1 0 0,1 0 0,0 0 0,-1-1 0,2 1 0,-1-1 0,1 0 0,0 0 0,11 9 0,-12-12 0,1 0 0,0 0 0,0 0 0,0-1 0,0 0 0,1 0 0,-1 0 0,9 1 0,-14-3 0,1 0 0,0 1 0,0-1 0,-1 0 0,1 0 0,0 0 0,0-1 0,-1 1 0,1 0 0,0 0 0,0 0 0,-1 0 0,1-1 0,0 1 0,-1 0 0,1-1 0,0 1 0,-1 0 0,1-1 0,-1 1 0,1-1 0,0 1 0,-1-1 0,1 1 0,-1-1 0,1 0 0,0-1 0,-1 0 0,0 0 0,1 0 0,-1 0 0,0 0 0,0 0 0,0 0 0,0 0 0,-1 1 0,1-1 0,0 0 0,-1 0 0,1 0 0,-1 0 0,-1-2 0,-4-9 0,0 1 0,0 0 0,-2 0 0,-15-19 0,15 21 0,0 0 0,1-1 0,0 0 0,1 0 0,-8-19 0,13 28 0,1 1 0,0-1 0,0 0 0,0 0 0,0 0 0,0 0 0,0 1 0,0-1 0,1 0 0,-1 0 0,0 0 0,1 1 0,0-1 0,-1 0 0,1 1 0,0-1 0,0 0 0,0 1 0,0-1 0,0 1 0,0-1 0,1 1 0,-1 0 0,0 0 0,1-1 0,-1 1 0,1 0 0,-1 0 0,1 0 0,0 0 0,2 0 0,9-6 0,0 1 0,1 1 0,16-4 0,-3 0 0,-23 7 0,3 0 0,0-1 0,0-1 0,0 1 0,0-1 0,-1 0 0,8-6 0,-12 8 0,-1 0 0,1 0 0,0 0 0,-1-1 0,0 1 0,1 0 0,-1-1 0,0 1 0,0-1 0,0 1 0,0-1 0,-1 1 0,1-1 0,-1 0 0,0 1 0,1-1 0,-1 0 0,0 1 0,-1-1 0,1 0 0,-1-4 0,-1-4 0,0 0 0,0 0 0,-1 0 0,-1 0 0,0 0 0,0 1 0,-1 0 0,0 0 0,-1 0 0,-7-9 0,28 61 0,-6-12 0,159 327 0,-150-330-1365,-8-17-5461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40.08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1 215 24575,'0'-1'0,"0"0"0,1 0 0,-1 0 0,1 0 0,-1 0 0,1 0 0,0 0 0,-1 0 0,1 0 0,0 1 0,-1-1 0,1 0 0,0 0 0,0 1 0,0-1 0,0 0 0,0 1 0,0-1 0,0 1 0,0-1 0,0 1 0,0 0 0,0-1 0,0 1 0,0 0 0,0 0 0,2 0 0,36-5 0,-35 5 0,299-37 0,-212 24 0,522-93 0,-583 104 0,-25 2 0,0 0 0,0 0 0,0-1 0,0 1 0,0-1 0,0 0 0,0 0 0,0-1 0,0 0 0,-1 1 0,1-2 0,4-2 0,-9 5-42,1 0-1,-1-1 0,0 1 1,1-1-1,-1 1 0,0-1 1,0 1-1,1-1 0,-1 1 1,0-1-1,0 1 0,0-1 1,0 0-1,0 1 0,0-1 1,0 1-1,0-1 0,0 1 1,0-1-1,0 1 0,0-1 1,0 0-1,-1 1 0,1-1 1,0 1-1,0-1 0,0 1 1,-1-1-1,1 1 0,0 0 1,-1-2-1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6:40.6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42 24575,'-12'-17'0,"-2"-2"0,20 14 0,14 5 0,33 9 0,55 15 0,32 7 0,27-2 0,-161-28 0,0 0 0,0 1 0,0-1 0,0 1 0,-1 1 0,1-1 0,-1 1 0,0 0 0,1 0 0,-1 1 0,-1-1 0,1 1 0,0 0 0,-1 0 0,7 10 0,-8-10 0,-1 1 0,0-1 0,0 1 0,-1-1 0,1 1 0,-1 0 0,0 0 0,-1 0 0,1 0 0,-1-1 0,0 1 0,0 0 0,0 0 0,-1 0 0,1 0 0,-1 0 0,-1 0 0,1-1 0,-4 9 0,-28 82 0,10-25 0,-3-2 0,-37 69 0,49-113-1365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5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58 105 24575,'0'0'0,"0"0"0,1 1 0,-1-1 0,0 1 0,0-1 0,0 0 0,0 1 0,0-1 0,0 0 0,-1 1 0,1-1 0,0 0 0,0 1 0,0-1 0,0 0 0,0 1 0,0-1 0,-1 0 0,1 1 0,0-1 0,0 0 0,0 1 0,-1-1 0,1 0 0,0 0 0,0 1 0,-1-1 0,1 0 0,0 0 0,-1 0 0,1 0 0,0 1 0,-1-1 0,1 0 0,0 0 0,-1 0 0,1 0 0,0 0 0,-1 0 0,0 0 0,-16-8 0,-12-19 0,28 25 0,1 0 0,-1-1 0,0 1 0,1 0 0,0-1 0,-1 1 0,1-1 0,0 1 0,0 0 0,1-1 0,-1 1 0,0-1 0,1 1 0,-1 0 0,1-1 0,0 1 0,0 0 0,0 0 0,0 0 0,0-1 0,0 1 0,1 0 0,-1 1 0,1-1 0,-1 0 0,1 0 0,0 1 0,0-1 0,-1 0 0,4-1 0,-3 2 0,0 0 0,0-1 0,-1 1 0,1 0 0,0 0 0,0 0 0,0 1 0,0-1 0,0 0 0,0 1 0,0-1 0,0 1 0,1 0 0,-1 0 0,0 0 0,0 0 0,0 0 0,0 0 0,0 0 0,0 1 0,0-1 0,0 1 0,0-1 0,0 1 0,0 0 0,0 0 0,0 0 0,0 0 0,0 0 0,-1 1 0,1-1 0,0 0 0,-1 1 0,2 1 0,1 2-136,0 0-1,-1 1 1,1 0-1,-1-1 1,-1 1-1,1 0 1,-1 0-1,0 0 0,1 8 1,0 4-6690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0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3031 24575,'-26'2'0,"19"-1"0,1-1 0,0 1 0,-1-1 0,1 0 0,0 0 0,-1-1 0,1 1 0,0-1 0,0-1 0,-1 0 0,1 1 0,0-2 0,-9-4 0,14 6 0,0 1 0,0-1 0,1 0 0,-1 0 0,0 0 0,1 0 0,-1 0 0,1 0 0,-1 0 0,1 0 0,0 0 0,-1 0 0,1 0 0,0 0 0,0-1 0,-1 1 0,1 0 0,0 0 0,0 0 0,0 0 0,1 0 0,-1 0 0,0-1 0,0 1 0,1 0 0,-1 0 0,0 0 0,1 0 0,-1 0 0,1 0 0,0 0 0,-1 0 0,1 0 0,0 0 0,-1 1 0,1-1 0,0 0 0,0 0 0,1-1 0,42-30 0,-37 27 0,148-95 0,108-73 0,528-375 0,106-88-583,-492 340 406,-8 4 171,88-64-11,17 31-3,-379 257 399,158-63 1,-281 130-403,36-11 211,-34 12-259,-1 0 0,1-1 0,-1 1 1,1 0-1,-1 0 0,1-1 0,-1 1 1,1 0-1,-1 1 0,1-1 0,-1 0 1,1 0-1,-1 1 0,1-1 0,-1 1 1,1-1-1,-1 1 0,0-1 0,1 1 1,1 2-1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0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11 117 24575,'-1'-1'0,"0"1"0,0-1 0,1 1 0,-1-1 0,0 0 0,1 1 0,-1-1 0,0 0 0,1 1 0,-1-1 0,1 0 0,0 0 0,-1 0 0,1 1 0,-1-1 0,1 0 0,0 0 0,0 0 0,0 0 0,-1 0 0,1 0 0,0 0 0,0 0 0,0 0 0,0 1 0,1-1 0,-1 0 0,0 0 0,0 0 0,0 0 0,1 0 0,0-1 0,0 0 0,1 1 0,0 0 0,0-1 0,-1 1 0,1 0 0,0 0 0,0 0 0,1 0 0,-1 0 0,0 0 0,0 1 0,4-1 0,70-6 0,-74 7 0,178 13 0,-21-1 0,267-25 0,-233 3 0,814-14 0,-252 11 0,-557 4 0,1154-15 0,-1008 49 0,-316-23-341,0 1 0,-1 1-1,46 12 1,-59-10-6485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1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54 24575,'-2'-1'0,"-1"1"0,1-1 0,0 0 0,0 0 0,-1 1 0,1-2 0,0 1 0,0 0 0,0 0 0,0-1 0,0 1 0,0-1 0,0 1 0,-2-4 0,3 4 0,1 1 0,-1 0 0,1-1 0,0 1 0,-1-1 0,1 1 0,-1-1 0,1 0 0,0 1 0,0-1 0,-1 1 0,1-1 0,0 1 0,0-1 0,0 0 0,0 1 0,0-1 0,-1 0 0,1 1 0,0-1 0,1 1 0,-1-1 0,0 0 0,0 1 0,0-1 0,0 0 0,0 1 0,0-1 0,1 1 0,-1-1 0,0 1 0,1-1 0,-1 0 0,0 1 0,1-1 0,-1 1 0,1 0 0,-1-1 0,1 1 0,-1-1 0,0 1 0,1-1 0,0 1 0,-1 0 0,1 0 0,-1-1 0,1 1 0,-1 0 0,1 0 0,0 0 0,-1-1 0,1 1 0,0 0 0,-1 0 0,1 0 0,-1 0 0,1 0 0,0 0 0,-1 0 0,2 1 0,53-6 0,0 2 0,1 3 0,87 11 0,-93-7 0,588 60 0,-597-61 0,635 48 0,71 43 0,-677-81 0,972 204 0,-900-177 0,-2 5 0,149 72 0,-270-105-80,-18-11 85,-1-1-1,0 0 0,0 0 0,0 0 0,0 0 0,0 0 0,0 0 0,1 1 0,-1-1 0,0 0 0,0 0 0,0 0 0,0 0 0,0 1 0,0-1 0,0 0 0,0 0 0,0 0 0,0 0 1,0 1-1,0-1 0,0 0 0,0 0 0,0 0 0,0 1 0,0-1 0,0 0 0,0 0 0,0 0 0,0 0 0,0 1 0,0-1 0,0 0 0,-1 0 0,1 0 0,0 0 0,0 1 0,0-1 1,0 0-1,0 0 0,0 0 0,0 0 0,-1 0 0,1 0 0,0 0 0,0 1 0,0-1 0,-1 0 0,-36 4-1488,12-4-5342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24 145 24575,'-1'0'0,"0"0"0,1 1 0,-1-1 0,0 0 0,0 0 0,0 0 0,1 0 0,-1 0 0,0 0 0,0 0 0,1 0 0,-1 0 0,0-1 0,0 1 0,1 0 0,-1-1 0,0 1 0,0 0 0,1-1 0,-1 1 0,0 0 0,1-1 0,-1 1 0,1-1 0,-1 0 0,1 1 0,-1-1 0,1 1 0,-1-1 0,1 0 0,-1 1 0,1-1 0,0 0 0,-1 1 0,1-1 0,0 0 0,0 0 0,-1 1 0,1-1 0,0 0 0,0 0 0,0 0 0,0 1 0,0-1 0,0 0 0,0 0 0,0 0 0,1 1 0,-1-1 0,0 0 0,0 0 0,1 0 0,0-2 0,1 0 0,-1 0 0,1 0 0,0 0 0,-1 1 0,1-1 0,1 1 0,-1 0 0,0-1 0,0 1 0,1 0 0,3-2 0,23-11 0,1 2 0,1 1 0,0 1 0,0 2 0,44-7 0,-21 10 0,1 3 0,79 5 0,-27 1 0,-57-2 0,0 3 0,0 2 0,66 15 0,-33-3 0,-26-7 0,0 3 0,63 24 0,-69-16 0,-2 3 0,84 56 0,82 80 0,-59-42 0,-82-62 0,-4 3 0,84 91 0,110 153 0,-155-174 0,-15-8 0,118 202 0,-83-120 0,177 306 0,-160-241 0,87 173 0,-63-66 0,-56-115 0,111 294 0,-188-457 0,-5 2-1365,-28-84-5461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24575,'1'0'0,"-1"0"0,0-1 0,0 1 0,0 0 0,1 0 0,-1 0 0,0-1 0,0 1 0,1 0 0,-1 0 0,0 0 0,0 0 0,1 0 0,-1-1 0,0 1 0,1 0 0,-1 0 0,0 0 0,1 0 0,-1 0 0,0 0 0,0 0 0,1 0 0,-1 0 0,0 0 0,1 0 0,-1 0 0,0 0 0,1 0 0,-1 1 0,0-1 0,0 0 0,1 0 0,-1 0 0,0 0 0,0 0 0,1 1 0,-1-1 0,0 0 0,0 0 0,1 0 0,-1 1 0,0-1 0,0 0 0,0 0 0,1 1 0,8 21 0,-1 25 0,10 277 0,-15-278-1365,2-31-5461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5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96 24575,'0'0'0,"0"0"0,0 0 0,-1 0 0,1 0 0,0 0 0,0 0 0,-1 0 0,1 1 0,0-1 0,0 0 0,-1 0 0,1 0 0,0 0 0,0 0 0,-1 0 0,1 0 0,0 0 0,0 0 0,-1-1 0,1 1 0,0 0 0,0 0 0,-1 0 0,1 0 0,0 0 0,0 0 0,0 0 0,-1-1 0,1 1 0,0 0 0,0 0 0,0 0 0,-1 0 0,1-1 0,0 1 0,0 0 0,0 0 0,0 0 0,0-1 0,0 1 0,-1 0 0,1 0 0,0-1 0,0 1 0,0 0 0,0 0 0,0-1 0,0 1 0,0 0 0,0 0 0,0-1 0,0 1 0,0 0 0,0 0 0,0-1 0,0 1 0,1 0 0,-1 0 0,0-1 0,0 1 0,0 0 0,0-1 0,15-9 0,7 6 0,0 1 0,0 1 0,30 0 0,-27 2 0,0-1 0,39-7 0,17-10 0,1 3 0,0 4 0,107-1 0,-96 15 0,-1 4 0,0 4 0,-1 4 0,167 51 0,-128-27 0,215 77 0,-134-18 0,367 231 0,-432-244 0,-71-43 0,105 76 0,-65-22 0,-4 5 0,-5 4 0,175 226 0,-112-95 0,143 270 0,106 253 0,-160-274 0,-229-436-16,1-1-1,47 54 1,-25-33-1300,-41-55-5510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6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57 568 24575,'-3'1'0,"0"-1"0,1 0 0,-1 0 0,0-1 0,0 1 0,0-1 0,1 1 0,-1-1 0,0 0 0,0 0 0,1 0 0,-1 0 0,1 0 0,-1-1 0,1 1 0,0-1 0,-4-3 0,5 3 0,0 1 0,0-1 0,1 1 0,-1-1 0,1 0 0,-1 0 0,1 1 0,0-1 0,0 0 0,0 1 0,0-1 0,0 0 0,0 0 0,0 1 0,1-1 0,-1 0 0,0 0 0,1 1 0,0-1 0,-1 1 0,1-1 0,0 0 0,0 1 0,0-1 0,0 1 0,0 0 0,0-1 0,0 1 0,0 0 0,2-1 0,19-22 0,1 1 0,2 1 0,50-36 0,-44 36 0,-2-1 0,40-40 0,110-111 0,-95 95 0,-82 78 0,-1-1 0,1 1 0,0 0 0,-1 0 0,1 0 0,0 0 0,0 0 0,0 1 0,0-1 0,0 0 0,0 1 0,0-1 0,0 1 0,0 0 0,0 0 0,0 0 0,0 0 0,0 0 0,0 0 0,0 1 0,0-1 0,0 1 0,0-1 0,0 1 0,0 0 0,0-1 0,0 1 0,-1 0 0,1 0 0,0 1 0,0-1 0,-1 0 0,1 0 0,-1 1 0,0-1 0,3 4 0,8 8 0,0 0 0,-1 2 0,14 20 0,-8-9 0,48 56 0,108 151 0,-171-230 0,1 1 0,-1-1 0,0 1 0,0-1 0,0 1 0,-1 0 0,1 0 0,-1-1 0,0 1 0,0 0 0,0 0 0,-1 0 0,1 0 0,-1 1 0,0-1 0,0 0 0,-1 0 0,1 0 0,-2 5 0,-1-3 0,0 0 0,0 0 0,-1-1 0,1 1 0,-1-1 0,-1 0 0,1 0 0,-1-1 0,0 1 0,0-1 0,-6 4 0,-192 170 0,8-7 0,195-171 0,-19 12 0,19-11 0,-1-1 0,1 1 0,0-1 0,-1 0 0,1 1 0,-1-1 0,1 0 0,-1 1 0,0-1 0,1 0 0,-1 0 0,1 1 0,-1-1 0,1 0 0,-1 0 0,0 0 0,1 0 0,-1 0 0,0 0 0,1 0 0,-1 0 0,1 0 0,-1 0 0,0 0 0,1 0 0,-1-1 0,1 1 0,-1 0 0,1 0 0,-1-1 0,3-2-1365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1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24575,'0'0'0,"0"0"0,-1 0 0,1 0 0,0 0 0,-1 0 0,1 0 0,0 0 0,-1 0 0,1 0 0,0 0 0,-1 1 0,1-1 0,0 0 0,-1 0 0,1 0 0,0 0 0,-1 1 0,1-1 0,0 0 0,0 0 0,-1 1 0,1-1 0,0 0 0,0 0 0,0 1 0,-1-1 0,1 0 0,0 1 0,0-1 0,0 0 0,0 1 0,0-1 0,-1 0 0,1 1 0,0-1 0,0 0 0,0 1 0,0-1 0,0 1 0,6 19 0,13 16 0,87 116 0,-50-76 0,76 140 0,-82-124 0,67 92 0,-113-178 0,11 14 0,-15-19 0,0-1 0,0 0 0,0 0 0,0 0 0,0 1 0,0-1 0,0 0 0,0 0 0,1 0 0,-1 1 0,0-1 0,0 0 0,0 0 0,0 0 0,0 0 0,0 0 0,0 1 0,1-1 0,-1 0 0,0 0 0,0 0 0,0 0 0,0 0 0,1 0 0,-1 0 0,0 1 0,0-1 0,0 0 0,1 0 0,-1 0 0,0 0 0,0 0 0,0 0 0,1 0 0,-1 0 0,0 0 0,0 0 0,0 0 0,0 0 0,1 0 0,-1 0 0,0 0 0,0-1 0,0 1 0,1 0 0,-1 0 0,0 0 0,0 0 0,0 0 0,0 0 0,1 0 0,-1 0 0,0-1 0,0 1 0,0 0 0,0 0 0,0 0 0,0 0 0,1-1 0,-1 1 0,0 0 0,0 0 0,0 0 0,0-1 0,0 1 0,0 0 0,0 0 0,0 0 0,0-1 0,1-4 0,1 0 0,0 0 0,-1 0 0,2 1 0,-1-1 0,1 0 0,-1 1 0,1-1 0,0 1 0,1 0 0,5-6 0,51-43 0,-29 27 0,-6 3 0,3-3 0,0 0 0,2 2 0,0 1 0,62-34 0,87-48 0,-177 104 0,0 0 0,0 1 0,0-1 0,0 0 0,0 1 0,0 0 0,0-1 0,0 1 0,0 0 0,1 0 0,-1 0 0,0 0 0,0 1 0,0-1 0,0 1 0,0-1 0,0 1 0,0-1 0,0 1 0,0 0 0,0 0 0,0 0 0,-1 0 0,1 1 0,0-1 0,-1 0 0,1 1 0,-1-1 0,1 1 0,-1-1 0,2 4 0,6 7 0,-2 0 0,1 1 0,9 24 0,-2-5 0,244 400 0,-252-420 0,-1-1 0,0 1 0,-1 0 0,0 0 0,6 22 0,-11-30 0,1 0 0,-1 0 0,1 1 0,-1-1 0,-1 0 0,1 0 0,0 0 0,-1 1 0,0-1 0,0 0 0,0 0 0,-1 0 0,1 0 0,-1-1 0,0 1 0,0 0 0,0-1 0,-1 1 0,1-1 0,-1 0 0,-4 5 0,-33 28 0,-1-2 0,-2-2 0,-1-2 0,-56 29 0,-59 40 0,146-88-69,11-8-24,-1 0 1,1-1-1,-1 0 0,1 0 1,-1 1-1,0-1 1,0-1-1,0 1 1,0 0-1,0-1 1,0 1-1,-1-1 1,-5 1-1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21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24575,'4'0'0,"0"1"0,-1-1 0,1 1 0,0 0 0,-1 0 0,1 1 0,0-1 0,-1 1 0,0-1 0,1 1 0,-1 0 0,0 1 0,0-1 0,0 0 0,0 1 0,0 0 0,-1 0 0,1-1 0,-1 1 0,4 6 0,5 9 0,-1 1 0,14 35 0,5 6 0,213 346 0,-154-221 0,-77-150 0,-10-29 0,0-1 0,0 0 0,1 0 0,-1 0 0,1 0 0,0 0 0,1-1 0,-1 1 0,1-1 0,0 1 0,0-1 0,0 0 0,6 6 0,-8-10 0,1 0 0,0 1 0,0-1 0,-1 0 0,1 0 0,0 0 0,-1 0 0,1 0 0,0 0 0,-1 0 0,1-1 0,0 1 0,-1-1 0,1 1 0,0-1 0,-1 0 0,1 1 0,-1-1 0,1 0 0,1-2 0,33-24 0,-29 21 0,20-12 0,1 1 0,0 1 0,2 2 0,-1 1 0,2 1 0,0 1 0,51-10 0,76-12 0,-156 33 0,0-1 0,0 1 0,0 0 0,0 0 0,0 0 0,0 1 0,0-1 0,0 0 0,-1 1 0,1-1 0,0 1 0,0 0 0,0-1 0,-1 1 0,1 0 0,0 0 0,-1 0 0,1 0 0,-1 1 0,1-1 0,-1 0 0,0 1 0,1-1 0,-1 1 0,0-1 0,0 1 0,1 2 0,30 59 0,-19-34 0,66 119 0,34 57 0,-113-204 0,5 6 0,-1 0 0,1 1 0,-2-1 0,1 1 0,-1 0 0,2 10 0,-4-16 0,-1 1 0,0-1 0,0 1 0,0-1 0,0 0 0,-1 1 0,1-1 0,-1 0 0,1 1 0,-1-1 0,0 0 0,0 0 0,0 1 0,0-1 0,0 0 0,0 0 0,-1 0 0,1 0 0,-1-1 0,1 1 0,-1 0 0,0 0 0,0-1 0,0 1 0,0-1 0,-2 2 0,-32 21 0,0-1 0,-1-1 0,-1-3 0,-1 0 0,-80 24 0,101-39 0,12-3 0,0 0 0,0 0 0,0 1 0,0 0 0,0 0 0,0 0 0,1 1 0,-6 3 0,9-4 0,1-1 0,0 1 0,-1 0 0,1-1 0,0 1 0,0 0 0,0 0 0,0 0 0,1-1 0,-1 1 0,0 0 0,1 0 0,0 0 0,-1 0 0,1 0 0,0 0 0,0 0 0,0 0 0,0 0 0,0 1 0,1-1 0,-1 0 0,0 0 0,1-1 0,0 1 0,-1 0 0,1 0 0,0 0 0,2 3 0,67 143 0,28 102 0,-95-233-1365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23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68 476 24575,'-2'-2'0,"1"0"0,-1 0 0,0 0 0,0 0 0,1 0 0,-1 1 0,-1-1 0,1 0 0,0 1 0,0 0 0,-1-1 0,1 1 0,0 0 0,-1 0 0,1 1 0,-1-1 0,-3 0 0,-19-11 0,25 12 0,0-1 0,0 1 0,-1-1 0,1 1 0,0-1 0,0 1 0,0-1 0,0 0 0,0 1 0,0-1 0,0 1 0,0-1 0,0 1 0,0-1 0,0 1 0,1-1 0,-1 1 0,0-1 0,0 1 0,0-1 0,1 1 0,-1-1 0,0 1 0,1-1 0,-1 1 0,0-1 0,1 1 0,-1 0 0,1-1 0,-1 1 0,0-1 0,1 1 0,-1 0 0,1 0 0,-1-1 0,1 1 0,-1 0 0,1 0 0,-1 0 0,1-1 0,-1 1 0,2 0 0,27-13 0,-27 12 0,14-4 0,0 1 0,0 1 0,1 0 0,-1 2 0,0-1 0,1 2 0,-1 0 0,1 1 0,-1 1 0,22 5 0,67 2 0,-52-1 0,-46-6 0,1 0 0,-1-1 0,1 0 0,-1-1 0,1 1 0,9-2 0,-15 1 0,1-1 0,0 0 0,0 0 0,-1 0 0,1 0 0,-1 0 0,1-1 0,-1 1 0,1-1 0,-1 1 0,0-1 0,0 0 0,0 0 0,0 0 0,0 0 0,0-1 0,-1 1 0,1 0 0,-1-1 0,1 1 0,0-4 0,17-36 0,22-73 0,-32 81 0,2 1 0,2 1 0,1 0 0,27-45 0,-40 76 0,1-1 0,-1 1 0,1-1 0,0 1 0,-1 0 0,1 0 0,0 0 0,0 0 0,0 0 0,0 0 0,0 1 0,0-1 0,0 0 0,0 1 0,0 0 0,0-1 0,0 1 0,0 0 0,0 0 0,0 0 0,1 1 0,-1-1 0,0 0 0,0 1 0,0-1 0,0 1 0,0 0 0,2 1 0,12 4 0,0 0 0,24 15 0,-18-9 0,168 66 0,-42-18 0,-144-58 0,6 2 0,0 0 0,0 1 0,0 0 0,-1 1 0,0 0 0,9 8 0,-16-12 0,-1 0 0,1 0 0,0 0 0,-1 0 0,1 0 0,-1 0 0,0 1 0,0-1 0,0 0 0,0 1 0,0-1 0,-1 1 0,1-1 0,-1 1 0,1 0 0,-1-1 0,0 1 0,0-1 0,0 1 0,0 0 0,-1-1 0,1 1 0,-1-1 0,0 1 0,1-1 0,-1 1 0,0-1 0,0 0 0,-1 1 0,-1 2 0,-60 94 0,22-38 0,40-59 0,0 0 0,0 0 0,0 1 0,0-1 0,1 0 0,-1 0 0,1 0 0,-1 1 0,1-1 0,0 0 0,0 0 0,0 1 0,0-1 0,0 0 0,0 1 0,1-1 0,-1 0 0,1 0 0,0 0 0,-1 0 0,1 1 0,0-1 0,0 0 0,0 0 0,1 0 0,-1-1 0,0 1 0,1 0 0,-1 0 0,3 1 0,7 7 0,0 0 0,0-1 0,23 15 0,-9-8 0,389 272 0,-411-287 0,10 8 0,19 12 0,0 1 0,45 43 0,-75-62-1365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3037 24575,'-1'1'0,"0"0"0,0 0 0,1 0 0,-1 0 0,-1 0 0,1 0 0,0-1 0,0 1 0,0 0 0,0-1 0,0 1 0,-1 0 0,1-1 0,0 0 0,-1 1 0,1-1 0,0 0 0,-1 1 0,1-1 0,0 0 0,-1 0 0,1 0 0,0 0 0,-1-1 0,1 1 0,-3-1 0,4 1 0,-1-1 0,0 0 0,1 0 0,-1 0 0,0 1 0,1-1 0,-1 0 0,1 0 0,0 0 0,-1 0 0,1 0 0,0 0 0,-1 0 0,1 0 0,0 0 0,0 0 0,0 0 0,0 0 0,0 0 0,0 0 0,0 0 0,0 0 0,0 0 0,1 0 0,-1 0 0,0 0 0,1 0 0,-1 0 0,0 0 0,1 0 0,-1 0 0,1 0 0,0 1 0,-1-1 0,2-1 0,28-45 0,3 1 0,50-56 0,-9 12 0,82-112 0,329-401 0,385-370 0,-564 632 0,-148 178 0,7-10 0,-112 114 0,115-144-1365,-159 191-5461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4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3215 24575,'-1'2'0,"1"1"0,-1-1 0,0 0 0,0 1 0,0-1 0,-1 0 0,1 0 0,0 0 0,-1 0 0,1 0 0,-5 3 0,2-1 0,19-17 0,16-17 0,-2-1 0,49-66 0,-24 27 0,750-898 71,36 30-947,131-22 840,-968 957 50,21-21-121,2 1-1,0 2 0,1 0 1,31-17-1,-37 28-6718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6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2667 24575,'0'-4'0,"1"-1"0,0 1 0,0 0 0,0-1 0,1 1 0,-1 0 0,1 0 0,0-1 0,0 2 0,0-1 0,4-4 0,36-45 0,-19 27 0,295-349 0,-41 53 0,48-96 0,187-225 0,-320 424 0,336-298 0,-493 489-1365,-20 17-5461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3261 24575,'2'-8'0,"1"1"0,0-1 0,0 1 0,0 0 0,1 0 0,0 0 0,7-8 0,-9 12 0,454-587 0,-360 474 0,619-691-411,36 33 262,-523 543 153,369-360 86,-584 579-16,0 0-317,0 0 0,0 1-1,28-17 1,-25 20-6583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7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3432 24575,'-1'-1'0,"1"0"0,-1 0 0,1-1 0,-1 1 0,1 0 0,-1 0 0,1 0 0,-1-1 0,0 1 0,0 0 0,0 0 0,0 0 0,0 0 0,0 1 0,0-1 0,0 0 0,-2-1 0,2 1 0,-1 0 0,1 0 0,-1 0 0,1 0 0,0-1 0,-1 1 0,1 0 0,0-1 0,0 1 0,0-1 0,0 1 0,0-1 0,0 0 0,1 1 0,-1-1 0,0-3 0,1-2 0,0 1 0,1-1 0,0 0 0,0 1 0,1-1 0,-1 1 0,1-1 0,1 1 0,0 0 0,-1 0 0,8-10 0,47-64 0,-42 62 0,93-119 0,93-123 0,196-269 0,30 23 0,491-418 0,-598 630 0,140-124 0,-318 301-1365,-123 102-5461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8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22 24575,'-4'-2'0,"12"-4"0,14-4 0,-12 8 0,1 1 0,-1 1 0,1-1 0,0 2 0,-1 0 0,1 0 0,-1 0 0,0 2 0,1-1 0,18 8 0,-25-9 0,-1 0 0,-1 1 0,1-1 0,0 1 0,0-1 0,0 1 0,-1 0 0,1 0 0,-1 0 0,1 0 0,-1 0 0,0 1 0,0-1 0,0 1 0,0-1 0,0 1 0,-1 0 0,1 0 0,-1 0 0,0 0 0,0 0 0,0 0 0,0 0 0,0 0 0,-1 0 0,1 0 0,-1 1 0,0-1 0,0 0 0,0 0 0,0 0 0,-1 1 0,1-1 0,-1 0 0,0 0 0,0 0 0,0 0 0,0 0 0,-3 4 0,2-2-170,-1 0-1,0 0 0,0-1 1,-1 1-1,1-1 0,-1 0 1,-6 6-1,-2-1-6655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8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3611 24575,'1'-7'0,"1"-1"0,0 1 0,1-1 0,0 1 0,0 0 0,0 0 0,1 0 0,0 0 0,0 1 0,7-7 0,2-8 0,273-402 0,-84 131 0,715-948-310,101 80 1,-931 1063 563,-41 43-504,1 3 0,3 2 0,106-81 0,-141 121-6576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5:48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24575,'4'4'0,"5"5"0,2 2-8191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06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1780 24575,'0'-1'0,"3"-16"0,19 13 0,314 1 0,-169 5 0,282 27 0,-2 35 0,605 72 0,-556-76 0,-101-27 0,-131-14 0,-57-13 0,-30-2 0,4 19 0,-160-20 0,-1 2 0,23 7 0,-33-8 0,0 0 0,-1-1 0,1 0 0,1-1 0,-1 0 0,0-1 0,0 0 0,1-1 0,-1 0 0,1 0 0,-1-1 0,0-1 0,15-3 0,5-7 0,0-1 0,-1-2 0,-1 0 0,44-33 0,99-91 0,-61 46 0,242-190 0,274-213 0,-457 368 0,270-212 0,-26-29 0,-328 292 41,-55 51-509,-1-1-1,37-43 0,-57 58-6357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09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0 24575,'-16'2'0,"14"2"0,23 8 0,42 8 0,2-7 0,1-4 0,0-2 0,71-3 0,-63 0 0,-1 3 0,114 25 0,-46-6 0,539 64 0,-438-56 0,50 6 0,-4 8 0,-245-40 0,569 119 0,-153-13 0,-360-89 0,27 9 0,191 44 0,-15-4 0,-230-56 0,-39-8 0,2-2 0,-1-2 0,49 3 0,-54-6 0,0 2 0,0 0 0,0 2 0,-1 1 0,0 1 0,27 14 0,25 6 0,-63-23 0,0 0 0,0 1 0,-1 0 0,28 18 0,-43-25 0,-1 1 0,1 0 0,-1-1 0,0 1 0,1 0 0,-1 0 0,1 0 0,-1-1 0,0 1 0,0 0 0,1 0 0,-1 0 0,0 0 0,0-1 0,0 1 0,0 0 0,0 0 0,0 0 0,0 0 0,0 0 0,0-1 0,-1 1 0,1 0 0,0 0 0,-1 0 0,1-1 0,0 1 0,-1 0 0,1 0 0,-1-1 0,1 1 0,-1 0 0,1-1 0,-1 1 0,0 0 0,1-1 0,-1 1 0,0 0 0,-37 33 0,20-19 0,4 5-195,1 0 0,1 1 0,1 0 0,1 1 0,0 0 0,-8 35 0,11-34-6631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12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3848 24575,'18'-49'0,"-12"-10"0,-2 0 0,-7-94 0,1 90 0,-7-185 0,3-528 0,19 537 0,48-262 0,-56 477 0,1-15 0,1-1 0,3 1 0,1 0 0,2 1 0,23-48 0,-36 85 0,0 1 0,0-1 0,1 0 0,-1 0 0,0 0 0,0 1 0,1-1 0,-1 0 0,1 0 0,-1 1 0,1-1 0,-1 0 0,1 1 0,-1-1 0,1 1 0,-1-1 0,1 1 0,0-1 0,-1 1 0,1-1 0,0 1 0,0-1 0,-1 1 0,1 0 0,0 0 0,0-1 0,0 1 0,-1 0 0,1 0 0,0 0 0,0 0 0,0 0 0,0 0 0,-1 0 0,1 0 0,0 0 0,0 0 0,0 0 0,-1 0 0,1 1 0,0-1 0,0 0 0,0 1 0,-1-1 0,1 1 0,0-1 0,-1 1 0,1-1 0,0 1 0,-1-1 0,1 1 0,-1-1 0,1 1 0,-1 0 0,1-1 0,-1 1 0,1 0 0,-1 0 0,0-1 0,1 1 0,-1 1 0,24 59 0,-21-51 0,37 116 0,57 155 0,124 324 0,-210-565 0,11 31 0,-17-114 0,-16-161 0,4 136 0,3 0 0,10-126 0,-3 166 0,10-61 0,-11 83 0,-1 0 0,1-1 0,0 1 0,0 0 0,1 0 0,0 1 0,0-1 0,0 0 0,1 1 0,6-8 0,-10 12 0,1 0 0,0 0 0,0 0 0,0 1 0,0-1 0,0 0 0,0 0 0,0 1 0,0-1 0,0 1 0,1-1 0,-1 1 0,0-1 0,0 1 0,1 0 0,-1-1 0,0 1 0,0 0 0,1 0 0,-1 0 0,0 0 0,0 0 0,1 0 0,-1 1 0,2-1 0,0 2 0,-1-1 0,0 0 0,0 1 0,0-1 0,0 1 0,0 0 0,0 0 0,0 0 0,-1-1 0,1 2 0,-1-1 0,2 2 0,4 10 0,0-1 0,-1 1 0,6 20 0,-10-28 0,74 226 0,-60-200 0,-4-26 0,-11-7 0,0 1 0,0-1 0,0 0 0,0 1 0,0-1 0,-1 0 0,1 1 0,0-1 0,0 0 0,-1 0 0,1 0 0,-1 1 0,1-1 0,-1 0 0,1 0 0,-1 0 0,1-2 0,9-27 0,-2 0 0,-1 0 0,-1-1 0,-2 0 0,1-49 0,1 1 0,0 9 0,8-63 0,-11 117 0,0 1 0,1-1 0,0 1 0,2 0 0,0 1 0,8-16 0,-14 29 0,1 0 0,-1 0 0,0 0 0,1 0 0,-1 0 0,1 0 0,0 1 0,-1-1 0,1 0 0,0 0 0,-1 0 0,1 1 0,0-1 0,0 0 0,-1 1 0,1-1 0,0 1 0,0-1 0,0 1 0,0 0 0,0-1 0,0 1 0,0 0 0,0-1 0,0 1 0,0 0 0,0 0 0,0 0 0,0 0 0,0 0 0,0 0 0,0 0 0,0 0 0,0 1 0,0-1 0,0 0 0,0 0 0,0 1 0,0-1 0,0 1 0,-1-1 0,1 1 0,0-1 0,0 1 0,0 0 0,-1-1 0,1 1 0,0 0 0,0-1 0,-1 1 0,1 0 0,-1 0 0,1 0 0,-1 0 0,1 0 0,-1 0 0,1 1 0,6 9 0,-1 1 0,0 0 0,6 18 0,-9-23 0,44 124 0,-27-71 0,50 106 0,-68-163 0,-1 0 0,1 0 0,0-1 0,0 1 0,0-1 0,0 1 0,1-1 0,-1 0 0,1 1 0,4 2 0,-6-5 0,0 1 0,0-1 0,0 0 0,0 0 0,0 1 0,-1-1 0,1 0 0,0 0 0,0 0 0,0 0 0,0 0 0,0 0 0,0 0 0,0-1 0,0 1 0,-1 0 0,1 0 0,0-1 0,0 1 0,0 0 0,0-1 0,-1 1 0,1-1 0,0 1 0,0-1 0,-1 1 0,1-1 0,-1 0 0,1 1 0,0-1 0,-1 0 0,1 0 0,-1 1 0,1-1 0,-1 0 0,0 0 0,1 0 0,-1 1 0,0-1 0,1 0 0,-1 0 0,0 0 0,0-1 0,12-39 0,-3 0 0,-1-1 0,5-81 0,6-40 0,-16 144 0,6-30 0,-8 47 0,-1 0 0,1 0 0,-1 0 0,1-1 0,0 1 0,0 0 0,0 0 0,0 0 0,0 1 0,1-1 0,-1 0 0,1 0 0,-1 1 0,1-1 0,-1 1 0,3-2 0,-3 2 0,0 1 0,0 0 0,0 0 0,0 0 0,0 0 0,0 0 0,0 0 0,0 0 0,0 1 0,0-1 0,0 0 0,0 0 0,0 1 0,-1-1 0,1 1 0,0-1 0,0 1 0,0-1 0,0 1 0,-1-1 0,1 1 0,0 0 0,-1-1 0,1 1 0,0 0 0,-1 0 0,1-1 0,0 2 0,17 27 0,-16-25 0,12 26 0,-1 1 0,12 40 0,-18-47 0,1 0 0,1 0 0,2-1 0,0 0 0,19 29 0,-29-51 0,-1 0 0,1 0 0,-1 0 0,1 0 0,0 0 0,0 0 0,-1-1 0,1 1 0,0 0 0,0 0 0,0-1 0,0 1 0,0 0 0,0-1 0,0 1 0,0-1 0,0 1 0,0-1 0,0 0 0,0 1 0,0-1 0,0 0 0,0 0 0,1 0 0,-1 0 0,0 0 0,0 0 0,2 0 0,-2-1 0,1 0 0,0 0 0,0 0 0,-1-1 0,1 1 0,-1 0 0,1-1 0,-1 1 0,0-1 0,1 0 0,-1 1 0,0-1 0,0 0 0,1-3 0,5-10 0,-1-1 0,8-33 0,-12 41 0,39-181 0,29-99 0,-69 284 0,0 0 0,1 0 0,0 0 0,-1 1 0,1-1 0,1 1 0,-1-1 0,0 1 0,1 0 0,0 0 0,0 0 0,0 0 0,4-4 0,-5 7 0,-1-1 0,1 1 0,-1-1 0,1 1 0,-1-1 0,1 1 0,0 0 0,-1 0 0,1 0 0,-1 0 0,1 0 0,-1 0 0,1 0 0,0 0 0,-1 1 0,1-1 0,-1 1 0,1-1 0,-1 1 0,0 0 0,1-1 0,-1 1 0,0 0 0,1 0 0,-1 0 0,0 0 0,0 0 0,0 0 0,1 0 0,-1 0 0,-1 1 0,1-1 0,0 0 0,0 1 0,0-1 0,-1 0 0,2 3 0,29 65 0,-27-55 0,2-1 0,-1 0 0,2-1 0,8 14 0,-15-26 0,0 1 0,0-1 0,0 0 0,1 1 0,-1-1 0,0 0 0,0 1 0,0-1 0,1 0 0,-1 0 0,0 1 0,0-1 0,1 0 0,-1 1 0,0-1 0,1 0 0,-1 0 0,0 0 0,1 1 0,-1-1 0,0 0 0,1 0 0,-1 0 0,0 0 0,1 0 0,-1 0 0,1 0 0,-1 0 0,0 0 0,1 0 0,-1 0 0,1 0 0,-1 0 0,0 0 0,1 0 0,-1 0 0,1 0 0,6-16 0,-3-24 0,-4 39 0,37-437 0,-16 316 0,6 0 0,4 2 0,62-150 0,-80 232 0,-2 0 0,-2-1 0,6-53 0,-15 91 0,0 0 0,0-1 0,0 1 0,0 0 0,0-1 0,1 1 0,-1-1 0,0 1 0,1 0 0,-1 0 0,1-1 0,-1 1 0,1 0 0,0 0 0,0 0 0,0-1 0,-1 1 0,3-1 0,-2 2 0,-1 0 0,1 0 0,0 0 0,-1 1 0,1-1 0,0 0 0,-1 0 0,1 1 0,0-1 0,-1 1 0,1-1 0,-1 0 0,1 1 0,-1-1 0,1 1 0,-1-1 0,1 1 0,-1-1 0,1 1 0,-1 0 0,0-1 0,1 1 0,-1 0 0,1 1 0,26 64 0,-20-48 0,133 338 0,-41-101 0,71 208 0,-126-309 0,-39-145-1365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12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24575,'-1'2'0,"0"0"0,0 0 0,0 0 0,1 0 0,-1 0 0,1 1 0,-1-1 0,1 0 0,0 0 0,0 0 0,0 1 0,0-1 0,0 0 0,1 0 0,-1 0 0,1 4 0,0 0 0,5 52 0,20 80 0,-9-53 0,-9-59 0,-7-23 0,1 0 0,-1 1 0,0-1 0,0 1 0,0 0 0,-1-1 0,1 1 0,-1 0 0,0 5 0,-17-53 0,-27-104-1365,26 90-5461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6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0 24575,'-6'2'0,"1"0"0,-1 1 0,1-1 0,0 1 0,0 0 0,0 0 0,1 1 0,-1-1 0,1 1 0,0 0 0,-1 0 0,2 0 0,-6 8 0,-1-1 0,-10 15 0,1 0 0,2 2 0,0 0 0,2 1 0,1 1 0,-11 32 0,0-3 0,-16 29 0,-4-2 0,-81 115 0,112-186-75,14-15 79,0 0 0,0 0 0,0 0 0,0 0 0,-1 0 0,1 0 0,0 0 0,0 0 0,0 0 1,0 0-1,-1 0 0,1 0 0,0 0 0,0 0 0,0 0 0,-1 0 0,1 0 0,0 0 0,0-1 0,0 1 1,0 0-1,0 0 0,-1 0 0,1 0 0,0 0 0,0 0 0,0 0 0,0-1 0,0 1 0,0 0 0,0 0 1,-1 0-1,1 0 0,0-1 0,0 1 0,0 0 0,0 0 0,0 0 0,0 0 0,0-1 0,0 1 0,0 0 1,0 0-1,0 0 0,0-1 0,3-33-1482,3 10-5348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7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24575,'0'-1'0,"0"0"0,0 0 0,1 0 0,-1 0 0,1 0 0,-1 0 0,1 0 0,-1 1 0,1-1 0,-1 0 0,1 0 0,0 0 0,-1 1 0,1-1 0,0 0 0,0 1 0,0-1 0,0 0 0,-1 1 0,1-1 0,0 1 0,0 0 0,0-1 0,0 1 0,0 0 0,0-1 0,0 1 0,0 0 0,0 0 0,0 0 0,0 0 0,0 0 0,0 0 0,0 0 0,0 0 0,0 1 0,0-1 0,0 0 0,2 1 0,2 0 0,1 0 0,-1 0 0,1 0 0,-1 1 0,0 0 0,7 3 0,24 21 0,-1 2 0,0 1 0,-3 1 0,47 56 0,-9-10 0,-10-18-85,-32-33-171,-2 2 0,0 0 0,-2 2 0,41 62 0,-58-77-6570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 24575,'-30'-9'0,"0"0"0,29 9 0,-1 1 0,1-1 0,0 0 0,0 1 0,-1-1 0,1 1 0,0-1 0,0 1 0,-1 0 0,1-1 0,0 1 0,0 0 0,0 0 0,0 0 0,0 0 0,0 0 0,1 0 0,-1 0 0,0 0 0,0 0 0,1 0 0,-1 1 0,1-1 0,-2 2 0,0 5 0,1 0 0,0 0 0,0 0 0,1 0 0,0 0 0,0 0 0,1 1 0,0-1 0,0 0 0,4 14 0,1 9 0,26 276 0,-13 0 0,-30 439 0,-22 210 0,33-926 0,1 2 0,-1-1 0,-2 0 0,-11 59 0,13-88 0,-1-1 0,1 1 0,-1 0 0,1 0 0,0 0 0,0 0 0,0 0 0,0 0 0,0 0 0,0 0 0,1 0 0,-1 0 0,1 0 0,-1 0 0,1 0 0,0 0 0,-1 0 0,1 0 0,0-1 0,0 1 0,1 0 0,-1-1 0,0 1 0,0-1 0,1 1 0,-1-1 0,1 0 0,-1 1 0,1-1 0,0 0 0,-1 0 0,1 0 0,0 0 0,0-1 0,0 1 0,0 0 0,-1-1 0,1 1 0,0-1 0,0 0 0,3 1 0,11 1 0,1-1 0,0 0 0,0-1 0,19-3 0,-6 1 0,268 8 0,-252-2 0,-1 2 0,0 3 0,-1 1 0,66 24 0,-98-29-151,0 0-1,0 0 0,-1 1 0,0 1 1,0 0-1,0 1 0,-1 0 1,10 10-1,-4 1-6674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24575,'-1'0'0,"-39"3"0,39-3 0,-1 0 0,1 0 0,-1 0 0,1 0 0,-1 1 0,1-1 0,-1 1 0,1-1 0,0 1 0,-1-1 0,1 1 0,0 0 0,-1 0 0,1 0 0,0 0 0,0 0 0,0 0 0,0 0 0,0 0 0,0 0 0,0 0 0,0 0 0,-1 3 0,2-3 0,1 0 0,-1-1 0,0 1 0,0 0 0,0 0 0,1 0 0,-1 0 0,0-1 0,1 1 0,-1 0 0,1 0 0,-1-1 0,1 1 0,0 0 0,-1-1 0,1 1 0,-1 0 0,1-1 0,0 1 0,0-1 0,-1 1 0,1-1 0,0 0 0,0 1 0,0-1 0,-1 0 0,1 1 0,0-1 0,0 0 0,1 0 0,35 9 0,-26-7 0,91 14 0,-75-14 0,0 2 0,33 8 0,-58-11 0,1-1 0,-1 1 0,0 0 0,0 0 0,0 0 0,0 0 0,1 0 0,-1 1 0,-1-1 0,1 0 0,0 1 0,0 0 0,-1-1 0,1 1 0,0 0 0,-1 0 0,0 0 0,1 0 0,-1 0 0,0 0 0,0 0 0,0 0 0,-1 1 0,1-1 0,0 0 0,-1 0 0,1 1 0,-1-1 0,0 1 0,0-1 0,0 0 0,0 1 0,-1 4 0,-2 7 0,0 0 0,-1 0 0,-1-1 0,-10 23 0,0 1 0,-31 100 0,-56 174 0,101-307 0,0-1 0,0 1 0,0-1 0,1 1 0,0-1 0,-1 1 0,1 0 0,1-1 0,-1 1 0,1 4 0,-1-7 0,0-1 0,0 0 0,1 0 0,-1 0 0,0 1 0,0-1 0,0 0 0,0 0 0,0 0 0,0 1 0,0-1 0,0 0 0,1 0 0,-1 0 0,0 0 0,0 1 0,0-1 0,0 0 0,1 0 0,-1 0 0,0 0 0,0 0 0,0 0 0,1 0 0,-1 1 0,0-1 0,0 0 0,0 0 0,1 0 0,-1 0 0,0 0 0,0 0 0,0 0 0,1 0 0,-1 0 0,0 0 0,0 0 0,1 0 0,-1 0 0,0-1 0,0 1 0,0 0 0,1 0 0,-1 0 0,0 0 0,0 0 0,0 0 0,1-1 0,14-21 0,4-22-1365,-11 22-5461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 24575,'0'-4'0,"0"2"0,0 6 0,0 7 0,0 4 0,0 5 0,0 2 0,0 1 0,-4 1 0,-1-3-8191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24575,'0'-4'0,"4"-5"0,5-2 0,6 2 0,3 2 0,3 2 0,2 3 0,-3 4 0,-5 3-8191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49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24575,'0'4'0,"-4"1"0,-1 4 0,4 1 0,6-2 0,6-6 0,6-4 0,3-1 0,2 0 0,-2 1-8191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39 210 24575,'-2'-1'0,"0"0"0,0-1 0,0 0 0,0 0 0,0 1 0,0-1 0,1 0 0,-1 0 0,1-1 0,-1 1 0,1 0 0,0 0 0,0-1 0,0 1 0,0 0 0,0-1 0,0-4 0,-10-18 0,19 85 0,0-14 0,2-1 0,28 77 0,-21-90-1365,-8-21-5461</inkml:trace>
  <inkml:trace contextRef="#ctx0" brushRef="#br0" timeOffset="1">155 1 24575,'1'44'0,"12"74"0,0-32 0,-9-52 0,1 0 0,2 0 0,12 35 0,-11-53-1365,0-7-5461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0 24575,'-50'163'0,"30"-104"0,12-38 0,-11 45 0,20-69 0,1 1 0,-1-1 0,0 1 0,1-1 0,0 1 0,-1 0 0,1 0 0,0-1 0,0 1 0,0 0 0,0 1 0,1-1 0,-1 0 0,1 1 0,-1-1 0,1 1 0,-1 0 0,1 0 0,-1 0 0,1 0 0,3 0 0,6-3 0,0 1 0,0 0 0,21-1 0,-27 3-76,-1 1 1,1 0-1,0 0 0,-1 0 0,1 1 0,0 0 0,0 0 0,-1 0 1,1 1-1,-1-1 0,0 1 0,1 1 0,-1-1 0,0 1 1,0 0-1,0 0 0,8 7 0,-3 4-6750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24575,'-4'-4'0,"-5"-2"0,2 5 0,4 6 0,1 7 0,1 4 0,1 5 0,1-3-8191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 24575,'22'-15'0,"1"0"0,0 1 0,25-10 0,25-14 0,-15 8 0,-54 29 0,-1-1 0,1 1 0,-1 0 0,1 0 0,-1 0 0,1 0 0,-1 0 0,1 1 0,0 0 0,0 0 0,-1 0 0,1 0 0,0 0 0,5 2 0,-2 4-1365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1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50 24575,'-3'3'0,"-1"1"0,1-1 0,0 1 0,0 0 0,0 0 0,0 0 0,1 1 0,-4 8 0,6-13 0,1 0 0,0 1 0,0-1 0,0 0 0,0 0 0,-1 1 0,1-1 0,0 0 0,0 0 0,0 0 0,0 0 0,0 0 0,0-1 0,-1 1 0,1 0 0,0 0 0,0-1 0,0 1 0,-1 0 0,1-1 0,0 1 0,0 0 0,0-1 0,-1 1 0,2-2 0,25-11 0,-7 0 0,4-1 0,46-22 0,-65 34 0,0 0 0,1 0 0,-1 0 0,1 0 0,0 1 0,-1 0 0,1 0 0,0 1 0,0 0 0,-1 0 0,1 0 0,0 0 0,0 1 0,11 3 0,-14-2 0,0-1 0,0 1 0,0 0 0,0 0 0,-1 0 0,1 1 0,0-1 0,-1 1 0,0-1 0,0 1 0,0 0 0,0 0 0,0 0 0,0 0 0,-1 0 0,1 0 0,0 4 0,17 68 0,-5-19 0,3-23-1365,-7-22-5461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8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47 24575,'4'0'0,"6"0"0,4-4 0,4-1 0,4 0 0,1 1 0,0-3 0,2 0 0,-1 1 0,0 2 0,0 1 0,0 1 0,-1 5 0,-7 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8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24575,'-4'7'0,"0"0"0,0 0 0,1 1 0,0 0 0,1 0 0,-1-1 0,2 1 0,-1 1 0,1-1 0,0 0 0,1 0 0,0 10 0,-5 34 0,-2-14 0,3 1 0,1 1 0,2 45 0,-3-108 0,1 14 0,1-1 0,0 0 0,1 0 0,0 0 0,0-13 0,1 21 0,0 1 0,0-1 0,1 1 0,-1-1 0,0 1 0,1-1 0,-1 1 0,1-1 0,-1 1 0,1 0 0,0-1 0,0 1 0,0 0 0,-1 0 0,1 0 0,0-1 0,0 1 0,1 0 0,-1 0 0,0 0 0,0 1 0,0-1 0,1 0 0,-1 0 0,0 1 0,1-1 0,-1 0 0,1 1 0,-1 0 0,1-1 0,-1 1 0,0 0 0,1 0 0,0 0 0,-1 0 0,1 0 0,-1 0 0,1 0 0,-1 0 0,0 1 0,1-1 0,-1 0 0,3 2 0,83 24-1365,-76-25-5461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7:5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24575,'1'-4'0,"13"-6"0,16-6 0,-24 14 0,-1 0 0,0 0 0,0 1 0,1 0 0,-1 0 0,1 0 0,-1 1 0,1 0 0,-1 0 0,1 0 0,-1 1 0,8 1 0,-11-1 0,1 0 0,-1 0 0,1 0 0,-1 0 0,0 1 0,1-1 0,-1 1 0,0 0 0,0-1 0,0 1 0,0 0 0,0 0 0,-1 0 0,1 1 0,-1-1 0,1 0 0,-1 1 0,0-1 0,0 1 0,0-1 0,0 1 0,0-1 0,-1 1 0,1 0 0,-1-1 0,1 5 0,0 16 0,-1-1 0,-1 1 0,-1-1 0,-1 1 0,-1-1 0,-1 0 0,0 0 0,-12 25 0,29-84 0,-11 34 0,0 1 0,0 0 0,0-1 0,1 1 0,-1 0 0,1 0 0,-1 0 0,1 0 0,0 1 0,0-1 0,0 0 0,0 1 0,0-1 0,0 1 0,0-1 0,0 1 0,0 0 0,1 0 0,-1 0 0,1 1 0,-1-1 0,0 0 0,1 1 0,-1-1 0,1 1 0,0 0 0,3 0 0,11 2-119,-7-1-6,0-1 1,1 2-1,-1 0 1,0 0-1,0 0 0,0 2 1,0-1-1,-1 1 1,14 7-1,-12-1-6701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7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1305 1458 24575,'15'-20'0,"-43"24"0,-104 45 0,-10 3 0,124-47 0,0-1 0,-1-1 0,1-1 0,-1 0 0,1-1 0,-26-3 0,13-1 0,0-2 0,0-2 0,0 0 0,1-2 0,0-2 0,1 0 0,0-2 0,-50-31 0,33 13 0,1-3 0,1-2 0,2-1 0,-40-48 0,63 66 0,-28-32 0,-80-108 0,115 140 0,0 0 0,2-1 0,0 0 0,1-1 0,1 0 0,1 0 0,1-1 0,1 0 0,1 0 0,-1-24 0,3 19 0,2 0 0,1 1 0,1-1 0,1 0 0,1 1 0,2 0 0,1 0 0,0 1 0,2-1 0,1 2 0,1-1 0,1 2 0,1-1 0,2 2 0,0 0 0,1 0 0,1 2 0,1 0 0,0 1 0,2 1 0,0 0 0,1 2 0,1 0 0,33-17 0,0 6 0,2 3 0,0 2 0,2 3 0,0 2 0,1 3 0,91-10 0,-57 17 0,0 4 0,0 3 0,146 21 0,-213-17 0,0 0 0,-1 2 0,0 1 0,0 2 0,-1 0 0,32 16 0,-40-14 0,1-1 0,-1 2 0,-1 0 0,0 2 0,-1-1 0,0 2 0,-1 0 0,22 31 0,-17-16 0,-1 0 0,-2 2 0,-1 0 0,-2 1 0,-1 1 0,-1 0 0,-2 0 0,-2 1 0,-1 0 0,-1 0 0,-2 1 0,-2-1 0,-1 1 0,-2-1 0,-1 1 0,-2-1 0,-1 0 0,-19 58 0,21-81 20,0-1 0,-1 0 0,0 0 0,-1 0 0,-13 19 0,16-27-94,0 0-1,0 0 1,0 1 0,0-2 0,0 1-1,-1 0 1,1-1 0,-1 0 0,0 1-1,1-2 1,-1 1 0,0 0 0,0-1-1,0 1 1,-1-1 0,1 0 0,0-1-1,0 1 1,-8-1 0,-16-2-6752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15 24575,'-5'0'0,"1"0"0,0 0 0,0 0 0,-1 1 0,1 0 0,0 0 0,0 0 0,0 1 0,0-1 0,0 1 0,0 0 0,0 0 0,0 0 0,-5 5 0,9-7 0,1 0 0,-1 1 0,0-1 0,0 1 0,0-1 0,1 0 0,-1 1 0,0-1 0,1 0 0,-1 1 0,0-1 0,1 0 0,-1 1 0,0-1 0,1 0 0,-1 0 0,1 1 0,-1-1 0,0 0 0,1 0 0,-1 0 0,1 0 0,-1 0 0,1 0 0,-1 1 0,1-1 0,-1 0 0,0 0 0,1 0 0,-1-1 0,1 1 0,-1 0 0,1 0 0,-1 0 0,1 0 0,-1 0 0,1-1 0,23 1 0,-24 0 0,27-3 0,-1 0 0,42-13 0,26-4 0,-57 22-1365,-22 1-5461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24575,'-4'0'0,"3"4"0,5 5 0,2 5 0,5 5 0,-1 2 0,-1 2 0,1-3 0,-1-1 0,-1-4-8191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24575,'12'-11'0,"0"2"0,0-1 0,1 1 0,0 1 0,1 0 0,15-6 0,95-33 0,-34 15 0,-74 25-151,0 2-1,0 0 0,0 0 0,1 2 1,-1 0-1,1 1 0,0 0 1,18 1-1,-19 5-6674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24575,'0'-4'0,"-4"-2"0,2 1 0,3 5 0,3 3 0,3 4 0,-1 5 0,3 1 0,-1 2 0,-1-2-8191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09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24575,'-1'8'0,"3"0"0,13-11 0,78-32 20,-69 25-297,0 0 0,0 2 0,1 0 0,41-6 0,-57 14-6549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0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 24575,'-4'0'0,"-6"4"0,0 5 0,1 5 0,-2 0 0,1 2 0,2 2 0,3 2 0,-3-3 0,2 1 0,0 0 0,2-7 0,6-4 0,2-9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0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24575,'0'-4'0,"4"-1"0,6 0 0,4 5 0,4 3 0,-1 4 0,1 1 0,1 0 0,-3 2 0,1-1 0,-4 2 0,1 0 0,1-7 0,-1-4-8191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1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27 24575,'0'-1'0,"-1"0"0,1 0 0,-1-1 0,1 1 0,-1 0 0,1 0 0,-1-1 0,0 1 0,1 0 0,-1 0 0,0 0 0,0 0 0,0 0 0,0 0 0,0 0 0,0 1 0,0-1 0,0 0 0,-1 0 0,1 1 0,0-1 0,0 1 0,0-1 0,-1 1 0,1 0 0,0-1 0,-1 1 0,-1 0 0,0-1 0,0 0 0,0 1 0,0 0 0,0-1 0,0 1 0,0 0 0,1 1 0,-1-1 0,0 0 0,0 1 0,0 0 0,-4 1 0,1 2 0,1 0 0,0 1 0,-1 0 0,1 0 0,1 1 0,-1-1 0,1 1 0,0 0 0,1 0 0,-1 0 0,1 0 0,0 1 0,1-1 0,-1 1 0,1 0 0,1 0 0,-1 0 0,1 0 0,0 9 0,0-12 0,1-1 0,0 0 0,0 0 0,0 0 0,0 0 0,0 0 0,1 0 0,-1 0 0,1 0 0,0 0 0,0 0 0,0-1 0,0 1 0,0 0 0,1 0 0,-1-1 0,1 1 0,0-1 0,0 1 0,0-1 0,0 0 0,0 0 0,0 0 0,0 0 0,1 0 0,-1 0 0,1 0 0,0-1 0,-1 0 0,1 1 0,0-1 0,0 0 0,0 0 0,0-1 0,0 1 0,0 0 0,0-1 0,0 0 0,0 0 0,0 0 0,0 0 0,0 0 0,0-1 0,0 1 0,5-2 0,-5 1 0,0 1 0,1-1 0,-1 1 0,0-1 0,0 0 0,0 0 0,0 0 0,0-1 0,0 1 0,0-1 0,0 1 0,0-1 0,-1 0 0,1 0 0,-1-1 0,1 1 0,-1 0 0,0-1 0,0 1 0,0-1 0,0 0 0,0 0 0,-1 1 0,1-1 0,-1 0 0,0-1 0,0 1 0,0 0 0,0 0 0,-1 0 0,1-1 0,-1 1 0,0 0 0,1 0 0,-2-1 0,1 1 0,0 0 0,-1-1 0,1 1 0,-1 0 0,0 0 0,0 0 0,0 0 0,-1 0 0,1 0 0,-4-5 0,-14-23-1365,12 17-5461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25 24575,'0'-1'0,"-1"0"0,1 0 0,0 0 0,0 0 0,0 0 0,0 0 0,0 0 0,0 0 0,0 0 0,0 0 0,0 0 0,1 0 0,-1 0 0,0 0 0,1 0 0,-1 0 0,0 0 0,1 0 0,-1 0 0,1 1 0,0-1 0,-1 0 0,1 0 0,1-1 0,-1 3 0,0-1 0,0 0 0,0 1 0,0-1 0,0 1 0,0-1 0,0 1 0,-1-1 0,1 1 0,0 0 0,0 0 0,0-1 0,-1 1 0,1 0 0,0 0 0,-1 0 0,1 0 0,0 1 0,27 51 0,-15-15 0,10 47 0,-14-50 0,22 59 0,-24-83 0,-8-25 0,-5-23 0,4 29 0,0 0 0,1-1 0,-1 1 0,2-1 0,-1 0 0,2-8 0,-1 14 0,0 1 0,1 0 0,-1-1 0,1 1 0,0 0 0,0 0 0,0-1 0,0 1 0,0 0 0,1 0 0,-1 0 0,0 1 0,1-1 0,0 0 0,-1 0 0,1 1 0,0-1 0,0 1 0,0-1 0,0 1 0,0 0 0,0 0 0,0 0 0,0 0 0,0 0 0,4 0 0,110-25-1365,-95 20-5461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25 24575,'-1'-1'0,"1"0"0,0 0 0,-1 0 0,1 0 0,-1 0 0,1 0 0,-1 0 0,0 0 0,1 0 0,-1 0 0,0 0 0,0 1 0,0-1 0,1 0 0,-1 1 0,0-1 0,0 0 0,0 1 0,0-1 0,0 1 0,0 0 0,0-1 0,0 1 0,-1 0 0,1 0 0,0-1 0,-2 1 0,-35-4 0,34 4 0,-1-1 0,-1 1 0,1 0 0,0 0 0,0 0 0,0 1 0,-1-1 0,1 1 0,0 1 0,0-1 0,0 1 0,0 0 0,0 0 0,1 0 0,-1 1 0,1 0 0,-1-1 0,1 2 0,0-1 0,0 0 0,-5 7 0,7-6 0,-1 0 0,1 0 0,0 0 0,0 0 0,0 1 0,1-1 0,-1 1 0,1 0 0,0-1 0,1 1 0,-1 0 0,1-1 0,0 1 0,0 0 0,0 0 0,1-1 0,-1 1 0,1 0 0,1-1 0,-1 1 0,0-1 0,1 1 0,2 4 0,-1-4 0,-1 0 0,1 0 0,0 0 0,1 0 0,-1-1 0,1 1 0,0-1 0,0 0 0,0 0 0,0 0 0,8 4 0,-11-7 0,1 0 0,-1 0 0,1-1 0,-1 1 0,1 0 0,-1-1 0,1 1 0,-1-1 0,1 0 0,0 0 0,-1 1 0,1-1 0,-1 0 0,1 0 0,0 0 0,-1-1 0,1 1 0,-1 0 0,1-1 0,0 1 0,-1-1 0,1 1 0,-1-1 0,1 0 0,-1 1 0,0-1 0,1 0 0,-1 0 0,0 0 0,1 0 0,-1 0 0,0-1 0,0 1 0,0 0 0,0 0 0,0-1 0,0 1 0,-1-1 0,1 1 0,0-1 0,-1 1 0,1-1 0,0-1 0,2-4 0,-1 0 0,1 1 0,0 0 0,0 1 0,0-1 0,6-7 0,-8 12 0,0 1 0,-1-1 0,1 0 0,0 1 0,-1-1 0,1 1 0,0-1 0,0 1 0,0 0 0,-1-1 0,1 1 0,0-1 0,0 1 0,0 0 0,0 0 0,0 0 0,0 0 0,-1-1 0,1 1 0,0 0 0,0 0 0,0 1 0,0-1 0,0 0 0,0 0 0,0 0 0,0 1 0,-1-1 0,1 0 0,0 1 0,0-1 0,0 1 0,-1-1 0,1 1 0,0-1 0,0 1 0,-1-1 0,1 1 0,0 0 0,-1-1 0,1 1 0,-1 0 0,1 0 0,-1 0 0,1-1 0,-1 3 0,7 7 0,0 1 0,-1-1 0,-1 2 0,1-1 0,-2 0 0,0 1 0,0 0 0,-1 0 0,-1 0 0,0 1 0,0-1 0,-2 0 0,1 1 0,-2-1 0,1 1 0,-2-1 0,1 0 0,-5 13 0,3-20-52,0 0 0,0-1 1,0 1-1,-1-1 0,1 0 0,-1 0 0,0 0 0,0-1 0,-1 1 0,1-1 0,-1 0 0,-6 3 0,4-2-638,-8 6-6136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47 147 24575,'-4'2'0,"-1"-1"0,1 0 0,-1 1 0,1 0 0,0 0 0,-1 0 0,-3 4 0,1 1 0,28-15 0,91-48 0,35-16 0,-129 64 0,1 2 0,-1 0 0,2 1 0,-1 1 0,0 1 0,24-1 0,-11 10-1365,-20 1-5461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19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1 24575,'-35'39'0,"23"-25"0,0 0 0,-1 0 0,0-1 0,-20 13 0,30-23 0,-1-1 0,0 1 0,0-1 0,0 0 0,0 0 0,-1-1 0,1 1 0,0-1 0,-1 0 0,1 0 0,-1-1 0,1 1 0,-1-1 0,1 0 0,-1 0 0,0 0 0,1-1 0,-1 0 0,1 0 0,0 0 0,-1 0 0,-5-3 0,8 3 0,0 0 0,-1 0 0,1 0 0,0-1 0,0 1 0,0-1 0,0 1 0,1-1 0,-1 0 0,0 1 0,1-1 0,-1 0 0,1 0 0,-1 0 0,1-1 0,0 1 0,0 0 0,0 0 0,0-1 0,1 1 0,-1 0 0,0-1 0,1 1 0,0-1 0,0 1 0,-1-1 0,1 1 0,1-1 0,-1 1 0,0 0 0,1-1 0,-1 1 0,1-1 0,0 1 0,-1 0 0,3-4 0,-2 3 0,1 0 0,-1 0 0,1 1 0,0-1 0,-1 0 0,1 1 0,0 0 0,0-1 0,1 1 0,-1 0 0,0 0 0,1 0 0,0 0 0,-1 0 0,1 1 0,0-1 0,0 1 0,-1 0 0,1 0 0,0 0 0,1 0 0,-1 0 0,0 1 0,0-1 0,0 1 0,0 0 0,0 0 0,7 1 0,-2 1 12,0 0 0,0 1 0,0 0 0,0 0 0,0 1 0,0 0 0,-1 0 0,0 0 0,10 9 0,-14-11-80,0 1 1,0 0-1,0 0 1,0 0-1,-1 0 1,1 0-1,-1 1 1,0-1-1,0 1 1,0 0-1,0-1 1,-1 1-1,1 0 1,-1 0-1,0 0 1,0 0-1,-1 0 1,1 0-1,-1 0 1,0 1-1,0 4 1,-4 6-6759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24575,'-4'0'0,"-5"0"0,-2 4 0,2 5 0,6 2 0,4 2 0,5-1 0,2 1 0,0 3 0,2-1 0,-1 0 0,3 2 0,-1-2-8191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1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27 204 24575,'-1'1'0,"0"-1"0,0 0 0,0 0 0,-1-1 0,1 1 0,0 0 0,0 0 0,0 0 0,0-1 0,0 1 0,0-1 0,0 1 0,1 0 0,-1-1 0,0 0 0,0 1 0,0-1 0,0 1 0,0-1 0,1 0 0,-1 0 0,0 0 0,1 1 0,-1-1 0,1 0 0,-1 0 0,1 0 0,-1 0 0,1 0 0,-1 0 0,1 0 0,0 0 0,0 0 0,-1 0 0,1 0 0,0 0 0,0 0 0,0 0 0,0 0 0,0 0 0,0 0 0,1 0 0,-1 0 0,0 0 0,0 0 0,1 0 0,-1 0 0,1 0 0,0-2 0,2-4 0,0 0 0,0-1 0,0 2 0,1-1 0,6-8 0,-1 4 0,1 0 0,1 0 0,0 1 0,0 0 0,1 1 0,0 0 0,1 1 0,0 1 0,0 0 0,1 0 0,27-8 0,-38 15 4,-1-1-1,1 1 0,0 0 1,-1 0-1,1 0 0,0 0 1,-1 0-1,1 0 0,0 1 1,-1-1-1,1 1 0,0 0 0,-1 0 1,1 0-1,-1 0 0,1 1 1,-1-1-1,0 0 0,0 1 1,1 0-1,-1-1 0,0 1 1,-1 0-1,1 0 0,0 0 1,0 1-1,-1-1 0,1 0 1,-1 0-1,0 1 0,0-1 1,0 1-1,0-1 0,0 1 1,0 3-1,1 0-102,-1 0 0,1 0 0,-2 0 0,1 0 0,-1 0 0,0 0 0,0 1 0,0-1 0,-1 0 0,0 0 0,0 0 0,-1 0 0,0 0 0,-3 9 0,-5 1-6727</inkml:trace>
  <inkml:trace contextRef="#ctx0" brushRef="#br0" timeOffset="1">97 274 24575,'-4'0'0,"-1"4"0,4 1 0,2-3 0,5-4 0,6 0 0,4 0 0,-1-4 0,2-1 0,2-3 0,1 0 0,2 2 0,-4-2 0,0 1 0,0 2 0,-2 2-8191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38 24575,'-8'-11'0,"-14"-15"0,13 25 0,4 18 0,6 1 0,0 0 0,1 0 0,1 0 0,0-1 0,9 24 0,6 38 0,-15-31-8,-3-39-128,0-1 1,0 1-1,1-1 0,0 0 1,0 1-1,1-1 0,0 0 0,1 0 1,3 9-1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14 114 24575,'-7'-23'0,"6"22"0,0 0 0,0-1 0,1 1 0,-1 0 0,1-1 0,-1 1 0,1 0 0,-1-1 0,1 1 0,0-1 0,0 1 0,0 0 0,-1-1 0,2 1 0,-1-1 0,0 1 0,0-1 0,0 1 0,1 0 0,-1-1 0,0 1 0,1 0 0,-1-1 0,1 1 0,1-3 0,1 0 0,0 0 0,0 0 0,0 1 0,0-1 0,1 1 0,-1 0 0,1 0 0,0 0 0,0 0 0,0 0 0,0 1 0,1 0 0,-1 0 0,1 0 0,-1 0 0,1 1 0,0 0 0,-1 0 0,1 0 0,0 0 0,0 1 0,7 0 0,-9 0 0,0 0 0,0 1 0,0-1 0,0 1 0,0 0 0,-1 0 0,1 0 0,0 0 0,0 0 0,-1 1 0,1-1 0,-1 1 0,1 0 0,-1 0 0,0 0 0,1 0 0,-1 0 0,0 0 0,-1 0 0,1 1 0,0-1 0,0 1 0,-1-1 0,0 1 0,1 0 0,-1-1 0,0 1 0,-1 0 0,1 0 0,0 0 0,-1 0 0,1 0 0,-1 0 0,0 0 0,0 0 0,0 0 0,-1 4 0,-1 12-195,-1 0 0,-1 0 0,0-1 0,-2 1 0,0-1 0,-11 23 0,9-24-6631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1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5 24575,'-4'4'0,"-5"2"0,-1 3 0,-3 0 0,-4-1 0,-1-2 0,4-2 0,10-6 0,10-2 0,6-1 0,7 1 0,3 1 0,2 0 0,1-2 0,0-1 0,-4-3 0,-5 0-8191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24575,'4'-9'0,"4"18"0,5 19 0,3 48 0,-14-58 0,1-1 0,1 0 0,0 0 0,8 18 0,-7-95 0,-4 57 2,-1 1 0,0 0 0,0 0 0,1-1 0,-1 1 0,1 0-1,-1 0 1,1 0 0,0 0 0,0 0 0,0 0 0,0 0 0,1 0 0,-1 0-1,0 0 1,1 1 0,-1-1 0,1 1 0,0-1 0,-1 1 0,1-1 0,3-1-1,1 1-33,0 0 0,0 0 0,0 0 0,1 1 0,-1-1 0,8 1-1,16-4-1150,-14 1-5643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24575,'-4'0'0,"-2"4"0,1 5 0,5 5 0,3 5 0,0 2 0,0 2 0,0 1 0,-2 0 0,1 5 0,-2 0 0,0 0 0,0-1 0,4-2 0,1-1 0,0 0 0,-5-6 0,-2-5-8191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2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 24575,'0'-1'0,"-1"0"0,1 1 0,-1-1 0,1 0 0,0 1 0,-1-1 0,1 1 0,-1-1 0,1 0 0,-1 1 0,1-1 0,-1 1 0,0-1 0,1 1 0,-1 0 0,0-1 0,1 1 0,-1 0 0,0-1 0,1 1 0,-1 0 0,0 0 0,0 0 0,1 0 0,-1 0 0,0-1 0,0 1 0,1 0 0,-1 1 0,0-1 0,0 0 0,1 0 0,-1 0 0,0 0 0,0 1 0,1-1 0,-1 0 0,0 1 0,1-1 0,-1 0 0,0 1 0,1-1 0,-1 1 0,1-1 0,-1 1 0,1-1 0,-1 1 0,1-1 0,-1 1 0,1 0 0,-1-1 0,1 1 0,0 0 0,-1 0 0,0 3 0,0 0 0,0-1 0,0 1 0,0 0 0,1 0 0,0 0 0,0 0 0,0 0 0,0 4 0,26 96 0,-13-62 0,-10-35 0,-4-12 0,-5-18 0,5 18 0,-1-1 0,1 0 0,0 0 0,0 0 0,0 1 0,1-1 0,0-7 0,0 11 0,1 0 0,0 0 0,-1 0 0,1 0 0,0 0 0,0 0 0,0 0 0,0 0 0,1 0 0,-1 1 0,0-1 0,1 0 0,-1 1 0,1-1 0,0 1 0,-1 0 0,1-1 0,0 1 0,0 0 0,0 0 0,0 0 0,0 1 0,0-1 0,3-1 0,12-3-89,-10 3-123,0 0-1,1-1 0,-1 0 0,0 0 1,8-6-1,-4 0-6613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15 24575,'0'-4'0,"-4"-2"0,3 1 0,1 5 0,1 7 0,0 5 0,0 5 0,0 4 0,0 2 0,-1 1 0,0 1 0,0-1 0,0-3-8191</inkml:trace>
  <inkml:trace contextRef="#ctx0" brushRef="#br0" timeOffset="1">20 271 24575,'-4'0'0,"-5"0"0,3 0 0,6 0 0,7-4 0,7-1 0,4-4 0,4-1 0,1-1 0,2-1 0,-5 0 0,0 0 0,-1 3 0,1-1 0,1 1 0,1 2 0,-4 3-8191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38 24575,'-4'-4'0,"-1"0"0,-1 0 0,1 1 0,-1-1 0,1 1 0,-1 1 0,0-1 0,0 1 0,0 0 0,0 0 0,0 0 0,-1 1 0,1 0 0,0 1 0,-1-1 0,-10 2 0,15-1 0,-1 0 0,1 0 0,-1 0 0,1 1 0,0-1 0,-1 1 0,1 0 0,0-1 0,-1 1 0,1 0 0,0 0 0,0 1 0,0-1 0,0 0 0,0 1 0,0-1 0,0 1 0,0 0 0,1 0 0,-1-1 0,1 1 0,-1 0 0,1 0 0,0 1 0,0-1 0,0 0 0,0 0 0,0 1 0,0-1 0,1 0 0,-1 1 0,1-1 0,-1 0 0,1 1 0,0-1 0,0 1 0,0-1 0,0 1 0,1-1 0,-1 0 0,1 1 0,-1-1 0,1 0 0,2 5 0,-2-4 0,0 1 0,0-1 0,0 1 0,1-1 0,-1 0 0,1 0 0,0 0 0,0 0 0,0 0 0,1 0 0,-1 0 0,1-1 0,-1 1 0,1-1 0,0 0 0,0 0 0,0 0 0,0 0 0,5 2 0,-6-3 0,0-1 0,0 0 0,0 1 0,0-1 0,0 0 0,0 0 0,0 0 0,0 0 0,0-1 0,0 1 0,0-1 0,0 1 0,0-1 0,0 1 0,-1-1 0,1 0 0,0 0 0,0 0 0,-1 0 0,1 0 0,0-1 0,-1 1 0,1 0 0,-1-1 0,0 1 0,1-1 0,-1 1 0,0-1 0,0 0 0,0 1 0,0-1 0,0 0 0,0 0 0,-1 0 0,2-3 0,-1 3 7,0 0 0,-1 0-1,1 0 1,-1 0 0,1 0-1,-1-1 1,0 1-1,1 0 1,-1 0 0,0 0-1,0 0 1,-1 0 0,1 0-1,0-1 1,-1 1 0,1 0-1,-2-2 1,1 3-52,1 0 0,-1 0 0,0 0 0,0 0 0,0 0 0,1 0 0,-1 0 0,0 1 0,0-1 0,0 0 0,0 1 0,0-1 0,0 1 0,0-1 0,0 1 0,-1-1 0,1 1 0,0 0 0,0 0 0,0 0 0,0-1 0,-1 1 0,1 0 0,0 0 0,0 0 0,0 1 0,0-1 0,-1 0 0,1 0 0,0 1 0,0-1 0,-1 1 0,-16 6-6781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33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24575,'14'391'0,"-20"-98"0,-2-106 0,7-96 0,3 654 0,9-538 0,2 63 0,-2-25 0,0 2 0,1 105 0,-1 27 0,7 121 0,33-73 0,-32-327 0,-9-51 0,-1 0 0,1 57 0,-10-103-83,1 1-9,-1-1 1,0 0-1,0 1 1,0-1-1,0 0 0,-1 0 1,1 1-1,-1-1 1,0 0-1,0 0 1,0 0-1,-1 0 1,-1 4-1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44 24575,'-4'16'0,"3"-16"0,1 1 0,-1-1 0,1 1 0,0-1 0,-1 1 0,1 0 0,0-1 0,0 1 0,0-1 0,-1 1 0,1 0 0,0-1 0,0 1 0,0 0 0,0-1 0,0 1 0,0-1 0,0 1 0,0 0 0,0-1 0,0 1 0,1 0 0,-1-1 0,0 1 0,0-1 0,1 1 0,-1 0 0,0-1 0,1 1 0,-1-1 0,0 1 0,1-1 0,-1 1 0,1-1 0,-1 1 0,1-1 0,-1 0 0,1 1 0,-1-1 0,1 0 0,-1 1 0,1-1 0,-1 0 0,1 0 0,0 1 0,-1-1 0,1 0 0,0 0 0,-1 0 0,1 0 0,0 0 0,8 2 0,0 0 0,0-1 0,0 0 0,0-1 0,0 0 0,0 0 0,0-1 0,0 0 0,0-1 0,9-2 0,91-30 0,-98 30 0,91-35-1365,-87 35-5461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25 24575,'-8'-23'0,"3"22"0,4 13 0,7 33 0,3 0 0,1 0 0,2-2 0,28 68 0,10 33 0,-48-137-195,0-1 0,0 0 0,1 0 0,-1 0 0,1 0 0,6 9 0,1-5-6631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4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84 24575,'-10'-3'0,"0"0"0,0-1 0,0 0 0,-14-8 0,24 12 0,-1 0 0,1 0 0,-1-1 0,1 1 0,-1 0 0,1 0 0,-1 0 0,1-1 0,-1 1 0,1 0 0,0-1 0,-1 1 0,1 0 0,0-1 0,-1 1 0,1-1 0,0 1 0,-1 0 0,1-1 0,0 1 0,0-1 0,0 1 0,-1-1 0,1 1 0,0-1 0,0 1 0,0-1 0,0 1 0,0-1 0,0 1 0,0-1 0,0 1 0,0-1 0,0 1 0,0-2 0,17-12 0,32-4 0,-45 17 0,2-1 0,0 0 0,0 1 0,1-1 0,-1 1 0,1 1 0,-1-1 0,1 1 0,-1 0 0,1 0 0,-1 1 0,0 0 0,10 3 0,-12-3 0,-1 1 0,0-1 0,0 1 0,0 0 0,0 0 0,0 1 0,0-1 0,0 0 0,-1 1 0,1 0 0,-1 0 0,0-1 0,0 1 0,0 1 0,0-1 0,0 0 0,-1 0 0,1 1 0,-1-1 0,0 1 0,0-1 0,0 1 0,0 6 0,1 15 1,-1-1 0,-3 47-1,0-23-1367,1-28-5459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24575,'-30'25'0,"-6"8"0,36-32 0,-1-1 0,1 0 0,0 0 0,0 0 0,0 1 0,0-1 0,0 0 0,0 0 0,0 1 0,0-1 0,0 0 0,-1 0 0,1 1 0,0-1 0,0 0 0,0 0 0,0 0 0,0 1 0,1-1 0,-1 0 0,0 0 0,0 1 0,0-1 0,0 0 0,0 0 0,0 1 0,0-1 0,0 0 0,0 0 0,1 0 0,-1 1 0,0-1 0,0 0 0,0 0 0,0 0 0,1 0 0,-1 1 0,0-1 0,0 0 0,0 0 0,1 0 0,-1 0 0,0 0 0,1 0 0,16 5 0,21-4 0,-36-1 0,52-3 0,-39 1 0,1 1 0,-1 0 0,0 1 0,0 0 0,0 2 0,0 0 0,0 0 0,18 6 0,-31-7-2,0 0 0,0 0 0,0 1 0,0-1 0,0 0 0,0 1 0,0-1 0,0 1 0,-1 0 0,1 0 0,-1 0 0,1 0 0,-1 0 0,0 0 0,1 0 0,-1 0 0,0 0 0,-1 0 0,1 1 0,0-1 0,0 4 0,0 4 36,0 0 1,-1 0 0,0 0-1,-1 12 1,-1-17-160,2 1 1,-1 0-1,1 0 1,0-1-1,0 1 1,1 0-1,-1 0 1,1 0-1,0-1 1,1 1-1,3 8 1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68 24575,'-1'0'0,"1"0"0,-1 0 0,1 1 0,0-1 0,-1 0 0,1 0 0,0 0 0,-1 0 0,1 0 0,0 0 0,-1 0 0,1-1 0,0 1 0,-1 0 0,1 0 0,0 0 0,-1 0 0,1 0 0,0 0 0,-1-1 0,1 1 0,0 0 0,-1 0 0,1-1 0,0 1 0,0 0 0,-1 0 0,1-1 0,0 1 0,0 0 0,-1-1 0,1 1 0,0 0 0,0 0 0,0-1 0,0 1 0,0-1 0,0 1 0,7-15 0,18-9 0,-21 21 0,0 0 0,1 1 0,-1 0 0,1-1 0,0 1 0,-1 1 0,1-1 0,0 1 0,0 0 0,0 0 0,0 0 0,0 1 0,0 0 0,1 0 0,-1 0 0,6 1 0,-8 0 0,0 0 0,0-1 0,0 2 0,0-1 0,-1 0 0,1 0 0,0 1 0,-1-1 0,1 1 0,-1 0 0,0 0 0,0 0 0,0 0 0,0 0 0,0 1 0,0-1 0,0 0 0,-1 1 0,1 0 0,-1-1 0,1 1 0,-1 0 0,0 0 0,0-1 0,-1 1 0,1 0 0,-1 0 0,1 5 0,0 4 0,-1-1 0,-1 0 0,1 0 0,-2 0 0,0 0 0,0 0 0,-1 0 0,0 0 0,-5 10 0,-2 1 0,-1 0 0,-28 42 0,33-57 0,6-9 0,18-11 0,-7 10 14,0 0-1,0 1 0,0 0 0,1 1 1,-1 0-1,1 1 0,-1 0 1,19 3-1,-26-3-68,0 1 0,1 0 0,-1 0 0,0 0 0,0 0 0,0 1 0,-1-1 0,1 1 0,0 0 0,-1 0 0,1 1 0,-1-1 0,1 1 0,-1 0 0,0-1 0,0 1 0,0 1 0,-1-1 0,1 0 0,-1 1 0,0-1 0,0 1 0,0 0 0,0 0 0,-1 0 0,2 4 0,0 9-6771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5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 24575,'-4'-4'0,"-5"-5"0,-2 2 0,2 7 0,2 8 0,3 5 0,1 6 0,2 2 0,0 3 0,1 0 0,1-3-8191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10 146 24575,'-9'-4'0,"17"-4"0,17-5 0,64-19-26,-37 15-643,87-43-1,-119 49-6156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6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49 24575,'-1'0'0,"0"0"0,0 0 0,0 0 0,0 0 0,0 0 0,0 0 0,0 0 0,0-1 0,0 1 0,0 0 0,0-1 0,0 1 0,0 0 0,0-1 0,0 1 0,0-1 0,1 0 0,-1 1 0,0-1 0,0 0 0,0 1 0,1-1 0,-1 0 0,0 0 0,1 1 0,-1-1 0,1 0 0,-1 0 0,1 0 0,-1 0 0,1 0 0,0 0 0,0 0 0,-1-2 0,1 2 0,0 0 0,1 0 0,-1 0 0,0 0 0,0 0 0,1-1 0,-1 1 0,1 0 0,-1 0 0,1 0 0,0 0 0,-1 0 0,1 0 0,0 1 0,0-1 0,-1 0 0,1 0 0,0 0 0,0 1 0,0-1 0,0 0 0,0 1 0,0-1 0,0 1 0,0-1 0,0 1 0,0 0 0,0-1 0,1 1 0,-1 0 0,2 0 0,1-1 0,-1 0 0,1 0 0,0 1 0,-1 0 0,1-1 0,0 1 0,0 1 0,-1-1 0,1 1 0,0-1 0,-1 1 0,1 0 0,-1 0 0,1 1 0,-1-1 0,1 1 0,-1-1 0,0 1 0,4 3 0,-4-2 0,-1 0 0,1 1 0,-1-1 0,0 1 0,0 0 0,0 0 0,0 0 0,-1 0 0,0 0 0,0 0 0,0 0 0,0 1 0,0-1 0,-1 0 0,0 0 0,0 7 0,-11 38 38,9-44-131,0-1-1,1 1 1,-1 0-1,1-1 1,0 1-1,0 0 0,0 0 1,1-1-1,0 1 1,0 0-1,0 0 1,0 0-1,1-1 1,2 8-1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7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24575,'1'-4'0,"-1"1"0,1 0 0,0 0 0,0 0 0,0 0 0,0 1 0,1-1 0,-1 0 0,1 0 0,0 1 0,0-1 0,0 1 0,3-4 0,-5 5 0,1 0 0,0 1 0,-1-1 0,1 0 0,-1 1 0,1-1 0,0 1 0,0-1 0,-1 1 0,1-1 0,0 1 0,0-1 0,0 1 0,-1-1 0,1 1 0,0 0 0,0 0 0,0 0 0,0-1 0,0 1 0,0 0 0,0 0 0,-1 0 0,1 0 0,0 0 0,0 0 0,0 1 0,0-1 0,0 0 0,0 0 0,0 1 0,-1-1 0,1 0 0,0 1 0,0-1 0,0 1 0,-1-1 0,1 1 0,0 0 0,-1-1 0,1 1 0,0 0 0,-1-1 0,1 1 0,-1 0 0,1 0 0,-1-1 0,1 1 0,-1 1 0,9 19 0,-1 1 0,-1 1 0,0-1 0,-2 1 0,2 27 0,0-11 0,-4-14 0,-3-19 0,1 0 0,-1 0 0,1 1 0,0-1 0,1 0 0,0-1 0,0 1 0,0 0 0,1 0 0,3 6 0,21-59 0,-24 43 7,-1 1 0,1-1 0,0 1 0,0 0 0,0 0 1,0 0-1,0 0 0,1 0 0,-1 1 0,1-1 0,0 1 0,-1 0 0,1 0 0,0 1 0,1-1 0,4-1 0,3 1-304,1 0 0,0 1 0,0 0 0,15 2 0,-7-1-6529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37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94 24575,'-7'-1'0,"0"1"0,0-1 0,0 0 0,1 0 0,-1-1 0,0 0 0,1 0 0,-1 0 0,1-1 0,-8-4 0,14 6 0,-1 1 0,1-1 0,0 0 0,-1 1 0,1-1 0,-1 1 0,1-1 0,0 0 0,0 1 0,-1-1 0,1 0 0,0 1 0,0-1 0,0 0 0,0 1 0,-1-1 0,1 0 0,0 1 0,0-1 0,1 0 0,-1 1 0,0-1 0,0 0 0,0 0 0,0 1 0,1-1 0,-1 0 0,0 1 0,0-1 0,1 1 0,-1-1 0,1 0 0,-1 1 0,0-1 0,1 1 0,-1-1 0,1 1 0,-1-1 0,1 1 0,0 0 0,-1-1 0,1 1 0,-1 0 0,1-1 0,0 1 0,-1 0 0,1 0 0,1-1 0,37-17 0,-37 17 0,10-4 0,1 0 0,-1 1 0,1 1 0,0 0 0,0 1 0,0 1 0,0 0 0,0 0 0,15 2 0,-23-1 0,-1 1 0,1 0 0,-1 0 0,1 0 0,-1 0 0,0 1 0,0 0 0,1 0 0,-1 0 0,0 0 0,-1 0 0,1 1 0,0 0 0,-1 0 0,0 0 0,1 0 0,-1 0 0,0 1 0,-1 0 0,1-1 0,-1 1 0,1 0 0,-1 0 0,0 0 0,-1 0 0,1 1 0,-1-1 0,1 0 0,-1 7 0,2 11 0,-2 0 0,-1 1 0,-1-1 0,-1 0 0,-1 0 0,-1 0 0,-9 33 0,1-4 0,12-33 0,9-31 0,12-29 0,-5-9-1365,-11 28-5461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37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73 24575,'-1'-3'0,"0"0"0,0 0 0,0 0 0,0 0 0,0 1 0,-1-1 0,1 0 0,-1 1 0,0-1 0,1 1 0,-1-1 0,0 1 0,-1 0 0,1 0 0,-5-3 0,-13-19 0,22 20 0,10 5 0,9 6 0,1-1 0,-1-1 0,1-1 0,0-1 0,39 1 0,40 6 0,-82-7 0,-9-2 0,-1 1 0,0-1 0,0 2 0,0-1 0,9 5 0,-16-6 0,-1 0 0,1 0 0,0-1 0,-1 1 0,1 1 0,-1-1 0,1 0 0,-1 0 0,0 1 0,0-1 0,1 0 0,-1 1 0,0-1 0,0 1 0,0 0 0,-1-1 0,1 1 0,0 0 0,-1-1 0,1 1 0,-1 0 0,1 0 0,-1 0 0,0-1 0,0 1 0,0 0 0,0 0 0,0 0 0,0 0 0,0 0 0,-1 1 0,-5 29 0,2 0 0,1 1 0,2-1 0,1 0 0,1 1 0,10 50 0,-4-21 0,-1 107 0,-6-99 0,10 71 0,2 69 0,0-3 0,-2-82 0,-9 183 0,-3-141 0,-10 71 0,-1 10 0,-4 117 0,10 39 0,9-234 0,10-28 0,0-5 0,-31 224 0,12-41 0,9-189 0,0-103 0,8 50 0,-5-50 0,2 48 0,4-11 0,-7-47 0,-1 0 0,3 33 0,-6-48 0,0 1 0,0-1 0,0 0 0,-1 1 0,1-1 0,-1 0 0,1 0 0,-1 1 0,0-1 0,0 0 0,-1 0 0,1 0 0,-1 0 0,1 0 0,-1-1 0,0 1 0,0 0 0,0-1 0,-1 1 0,-3 3 0,2-5 0,1 1 0,0 0 0,0-1 0,-1 0 0,1 0 0,-1 0 0,1 0 0,-1 0 0,1-1 0,-1 0 0,1 0 0,-1 0 0,-5 0 0,-53-11 0,18 3 0,41 8-78,-1 0-21,0-1 0,0 1 0,0-1 0,0 1 0,0-1 0,0 0 0,1 0 0,-1-1 0,0 1 0,1-1 0,-1 0 0,-4-3 0,-2-5-6727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24575,'4'-4'0,"2"-5"0,2-1 0,6 1 0,-1-2 0,1 1 0,4-2 0,1 1 0,2 3 0,-3-1 0,0 0 0,1 6 0,-3 4-8191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 24575,'0'4'0,"-4"1"0,-2 4 0,5 1 0,2-7 0,6-2 0,4-2 0,1-5 0,3-1 0,2 0 0,-2-2 0,-2 0-8191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1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24575,'-1'0'0,"-1"0"0,1 0 0,0 0 0,-1 0 0,1 0 0,0 1 0,-1-1 0,1 0 0,0 1 0,-1-1 0,1 1 0,0-1 0,0 1 0,-1 0 0,1-1 0,0 1 0,0 0 0,0 0 0,0 0 0,0 0 0,0 0 0,0 0 0,1 0 0,-1 0 0,0 0 0,0 2 0,0 0 0,0 0 0,0 0 0,0 0 0,1 1 0,-1-1 0,1 0 0,0 1 0,0-1 0,0 0 0,2 6 0,2 10 0,1 0 0,0 0 0,9 17 0,-10-26 0,35 118 0,-18-53 0,-20-68-170,1-1-1,1 0 0,-1 1 1,1-1-1,0 0 0,1-1 1,4 9-1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24575,'-2'3'0,"-1"0"0,1 0 0,0 1 0,0-1 0,0 0 0,0 1 0,1 0 0,-1-1 0,1 1 0,0 0 0,0 0 0,1 0 0,-1 0 0,1 0 0,0 0 0,-1 0 0,2 0 0,-1 0 0,2 6 0,1 8 0,2 0 0,12 34 0,-10-33 0,22 62 0,45 141 0,-68-203-1365,1-4-5461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8 24575,'-18'-5'0,"17"5"0,1 0 0,-1-1 0,0 1 0,0 0 0,1-1 0,-1 1 0,0 0 0,0 0 0,0 0 0,1 0 0,-1 0 0,0 0 0,0 0 0,0 0 0,1 0 0,-1 0 0,0 0 0,0 0 0,0 1 0,1-1 0,-1 0 0,0 0 0,0 1 0,1-1 0,-1 1 0,0-1 0,1 1 0,-1-1 0,0 1 0,1-1 0,-1 1 0,1-1 0,-1 1 0,1 0 0,-1-1 0,1 1 0,0 0 0,-1 0 0,1-1 0,-1 2 0,-4 8 0,1-1 0,0 1 0,0-1 0,1 1 0,0 0 0,0 0 0,-1 15 0,-11 38 0,-12 28 0,30-97 10,1 1 0,0 0 0,1 0 0,-1 0 0,1 1 0,0 0 0,0 0 0,0 0 0,0 0 0,1 1 0,6-4 0,-9 6-75,1-1 1,-1 1-1,0 0 1,1 0-1,-1 0 1,1 0-1,-1 1 0,1-1 1,-1 1-1,1 0 1,-1 0-1,1 0 1,-1 0-1,1 1 0,-1 0 1,0-1-1,1 1 1,-1 0-1,1 1 1,-1-1-1,0 1 1,4 2-1,4 5-6761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2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0 24575,'-4'0'0,"-2"4"0,1 5 0,1 6 0,1 3 0,5-1 0,3 1 0,-5-3 0,-1 0 0,-1-3-8191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24575,'4'0'0,"5"0"0,1-4 0,3-1 0,3-4 0,3 0 0,2-3 0,2 1 0,-4-2 0,0 1 0,0 3 0,0 3 0,-2 3-8191</inkml:trace>
  <inkml:trace contextRef="#ctx0" brushRef="#br0" timeOffset="1">70 211 24575,'0'0'0,"0"0"0,0-1 0,-1 1 0,1 0 0,0 0 0,0 0 0,-1 0 0,1 0 0,0 0 0,0 0 0,0 0 0,-1 0 0,1 0 0,0 0 0,0 0 0,-1 0 0,1 0 0,0 0 0,0 1 0,0-1 0,-1 0 0,1 0 0,0 0 0,0 0 0,0 0 0,0 0 0,-1 0 0,1 1 0,0-1 0,0 0 0,0 0 0,0 0 0,-1 1 0,1-1 0,0 0 0,0 0 0,0 0 0,0 1 0,0-1 0,0 0 0,0 0 0,0 0 0,0 1 0,0-1 0,0 0 0,0 0 0,0 1 0,0-1 0,1 0 0,0 1 0,-1-1 0,1 0 0,0 0 0,-1 0 0,1 0 0,0 0 0,-1 0 0,1 0 0,0 0 0,-1 0 0,1 0 0,0 0 0,0 0 0,-1 0 0,1-1 0,-1 1 0,1 0 0,0 0 0,-1-1 0,1 1 0,0 0 0,0-1 0,24-12 0,54-24 0,-73 35 0,0 0 0,0 0 0,1 0 0,-1 1 0,1 0 0,-1 0 0,1 1 0,-1-1 0,1 2 0,8 0 0,-10 1 6,-1 0-1,1 1 1,0-1-1,-1 1 0,0 0 1,0 1-1,0-1 1,0 1-1,0 0 1,-1 0-1,1 0 1,-1 0-1,0 0 0,0 1 1,2 5-1,23 28-1457,-12-24-5374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24575,'-1'0'0,"-1"1"0,1 0 0,0-1 0,0 1 0,0 0 0,0 0 0,-1-1 0,1 1 0,0 0 0,1 0 0,-1 0 0,0 1 0,0-1 0,0 0 0,1 0 0,-1 0 0,0 0 0,1 1 0,-1-1 0,1 0 0,0 1 0,-1-1 0,1 0 0,0 1 0,0-1 0,0 0 0,0 3 0,-3 40 0,4-17 0,1 0 0,2-1 0,0 1 0,2-1 0,1 0 0,1 0 0,14 30 0,-21-71 0,-3 8 0,1 0 0,1 0 0,0-1 0,0 1 0,0 0 0,1 0 0,0-1 0,0 1 0,1 0 0,0 0 0,3-10 0,32-18-1365,-29 23-5461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3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 24575,'-5'-24'0,"2"21"0,4 15 0,6 27-118,3 12-194,-2 0 1,-3 1-1,-1 73 0,-6-105-6514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93 24575,'-4'0'0,"-6"0"0,4 0 0,2-4 0,6-1 0,7 0 0,2-3 0,2 0 0,4 1 0,-2-2 0,2 1 0,0-3 0,-1-3 0,-5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3.19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17 663 24575,'-8'0'0,"-1"-1"0,13-14 0,17-25 0,1 2 0,2 0 0,2 2 0,1 0 0,1 2 0,3 1 0,40-35 0,-31 35 0,1 1 0,1 2 0,1 2 0,2 2 0,94-40 0,-91 50 0,1 1 0,91-15 0,105 2 0,-175 22 0,-15 4 37,-40 2-387,-1 0-1,1-1 1,27-5-1,-28 1-6475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24575,'-1'-9'0,"2"-15"0,2 23 0,3 14 0,3 22 0,10 70 0,-16-77 0,2 0 0,0 0 0,2-1 0,15 38 0,-24-71 0,1-1 0,0 0 0,0 1 0,1-1 0,-1 0 0,3-13 0,-2 17 0,0-1 0,0 1 0,1-1 0,0 0 0,0 1 0,0 0 0,0-1 0,0 1 0,1 0 0,-1-1 0,1 1 0,0 0 0,0 0 0,0 1 0,1-1 0,-1 0 0,0 1 0,1-1 0,0 1 0,0 0 0,0 0 0,3-2 0,30-11-34,-27 13-132,0-1-1,-1-1 1,0 0-1,0 0 1,0 0 0,0-1-1,9-8 1,-2-2-6660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4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24 24575,'-1'0'0,"0"1"0,0-1 0,0 0 0,1 0 0,-1 0 0,0 0 0,0 0 0,0 0 0,0 0 0,0 0 0,0 0 0,1 0 0,-1-1 0,0 1 0,0 0 0,0 0 0,1-1 0,-1 1 0,0-1 0,0 1 0,1-1 0,-1 1 0,0-1 0,1 1 0,-1-1 0,0 0 0,1 1 0,-1-1 0,0-1 0,1 1 0,1 0 0,0 0 0,-1 0 0,1 1 0,0-1 0,0 0 0,-1 0 0,1 1 0,0-1 0,0 1 0,0-1 0,0 0 0,0 1 0,0 0 0,0-1 0,0 1 0,0-1 0,0 1 0,0 0 0,0 0 0,0 0 0,0 0 0,0 0 0,1 0 0,2-1 0,-1 0 0,0 1 0,0 0 0,1 0 0,-1 0 0,0 0 0,0 0 0,0 0 0,1 1 0,-1 0 0,0-1 0,0 1 0,0 0 0,0 1 0,0-1 0,0 0 0,0 1 0,-1 0 0,1 0 0,0 0 0,-1 0 0,1 0 0,-1 0 0,4 5 0,-3-1 0,0 0 0,0 0 0,-1 0 0,0 0 0,0 0 0,-1 1 0,1-1 0,-1 0 0,-1 1 0,1-1 0,-1 11 0,0-10-119,-1-3 6,1 0 0,0 0-1,0 0 1,1 0 0,-1 0-1,1-1 1,0 1 0,0 0 0,0 0-1,2 4 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63 120 24575,'0'-12'0,"-1"4"0,1-1 0,1 0 0,-1 0 0,1 1 0,1-1 0,3-12 0,-4 19 0,0 0 0,0 0 0,0 0 0,0 0 0,1 0 0,-1 0 0,1 0 0,0 0 0,-1 1 0,1-1 0,0 0 0,0 1 0,0 0 0,0-1 0,0 1 0,0 0 0,1 0 0,-1 0 0,0 0 0,1 1 0,-1-1 0,0 1 0,1-1 0,-1 1 0,1 0 0,-1 0 0,0 0 0,3 0 0,-3 0 0,0 0 0,0 0 0,-1 0 0,1 0 0,0 0 0,-1 0 0,1 0 0,0 1 0,0-1 0,-1 1 0,1-1 0,0 1 0,-1 0 0,1-1 0,-1 1 0,1 0 0,-1 0 0,1 0 0,-1 0 0,0 0 0,0 1 0,1-1 0,-1 0 0,0 0 0,0 1 0,0-1 0,0 1 0,0-1 0,-1 1 0,1 0 0,0-1 0,-1 1 0,1-1 0,-1 1 0,0 0 0,1 0 0,-1-1 0,0 1 0,0 0 0,0 0 0,0-1 0,0 1 0,-1 0 0,1-1 0,0 1 0,-1 0 0,1-1 0,-2 3 0,-1 5 0,0-1 0,0 1 0,-1-1 0,0 0 0,0 0 0,-1-1 0,0 1 0,-7 7 0,-112 96 0,124-111 0,0 0 0,-1 0 0,1 0 0,0 0 0,0 1 0,0-1 0,-1 0 0,1 0 0,0 0 0,0 0 0,0 0 0,0 0 0,-1 0 0,1 1 0,0-1 0,0 0 0,0 0 0,0 0 0,-1 0 0,1 1 0,0-1 0,0 0 0,0 0 0,0 0 0,0 0 0,0 1 0,0-1 0,0 0 0,0 0 0,0 1 0,0-1 0,0 0 0,0 0 0,0 0 0,0 1 0,0-1 0,0 0 0,0 0 0,0 0 0,0 1 0,0-1 0,0 0 0,0 0 0,0 0 0,0 1 0,0-1 0,0 0 0,1 0 0,-1 0 0,0 0 0,0 1 0,0-1 0,0 0 0,0 0 0,1 0 0,-1 0 0,0 0 0,0 1 0,0-1 0,1 0 0,19-4 0,33-15 0,-49 17 0,15-6 0,-10 4 0,1-1 0,-1 2 0,1-1 0,0 1 0,15-2 0,-24 5 0,1 0 0,-1 0 0,0 0 0,0 0 0,0 0 0,1 0 0,-1 0 0,0 0 0,0 1 0,0-1 0,0 0 0,0 1 0,0-1 0,0 1 0,0 0 0,0-1 0,0 1 0,0 0 0,0-1 0,0 1 0,1 2 0,-1-1 0,0 0 0,0 0 0,0 0 0,-1 0 0,1 0 0,-1 0 0,1 1 0,-1-1 0,0 0 0,0 0 0,0 1 0,0-1 0,-1 0 0,1 0 0,0 1 0,-2 1 0,-1 9 0,-5 25 0,7-37 0,1 0 0,0 0 0,0 0 0,0 0 0,0 1 0,0-1 0,0 0 0,0 0 0,0 0 0,0 0 0,1 1 0,-1-1 0,0 0 0,1 0 0,-1 0 0,1 0 0,-1 0 0,1 0 0,0 0 0,-1 0 0,1 0 0,0 0 0,0-1 0,1 2 0,5-1-1365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24575,'0'-4'0,"0"-5"0,0 2 0,4 8 0,2 6 0,-1 7 0,-1 4 0,3 8 0,0 2 0,-1 2 0,-2-1 0,-1-2 0,-1-1 0,-2-1 0,0-1 0,0 0 0,0-5-8191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5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 24575,'0'0'0,"0"-1"0,0 1 0,0 0 0,0 0 0,-1-1 0,1 1 0,0 0 0,0 0 0,0-1 0,-1 1 0,1 0 0,0 0 0,0 0 0,-1 0 0,1-1 0,0 1 0,-1 0 0,1 0 0,0 0 0,-1 0 0,1 0 0,0 0 0,0 0 0,-1 0 0,1 0 0,0 0 0,-1 0 0,1 0 0,0 0 0,-1 0 0,1 0 0,0 0 0,0 0 0,-1 0 0,1 0 0,0 1 0,-1-1 0,1 0 0,0 0 0,0 0 0,-1 0 0,1 1 0,0-1 0,0 0 0,-1 1 0,-5 18 0,5 25 0,1-40 0,1 0 0,0-1 0,0 1 0,0 0 0,0 0 0,0-1 0,1 1 0,0 0 0,0-1 0,0 0 0,0 1 0,0-1 0,1 0 0,-1 0 0,1 0 0,0 0 0,0-1 0,0 1 0,0-1 0,0 0 0,1 0 0,-1 0 0,1 0 0,-1-1 0,1 1 0,0-1 0,-1 0 0,1 0 0,0 0 0,0 0 0,0-1 0,0 0 0,0 0 0,0 0 0,-1 0 0,1 0 0,6-2 0,7-1-170,0 0-1,1-1 0,-1-1 1,-1-1-1,1-1 0,-1 0 1,25-15-1,-28 15-6655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6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92 24575,'-2'0'0,"1"-1"0,0 0 0,0 0 0,0 0 0,0-1 0,0 1 0,0 0 0,0 0 0,0-1 0,0 1 0,1 0 0,-1-1 0,0 1 0,1 0 0,-1-1 0,1 1 0,0-1 0,-1 1 0,1-1 0,0 1 0,0-1 0,0 1 0,0-1 0,0 0 0,0 1 0,1-1 0,-1 1 0,1-3 0,1 2 0,0-1 0,0 1 0,0-1 0,1 1 0,-1 0 0,1-1 0,-1 1 0,1 1 0,0-1 0,0 0 0,0 1 0,5-3 0,27-17 0,-37 22 0,0 0 0,0 0 0,0 0 0,0 0 0,0 0 0,0 0 0,1 1 0,-1-1 0,0 1 0,1-1 0,-1 1 0,1 0 0,0 0 0,-1-1 0,1 1 0,0 0 0,0 0 0,0 0 0,0 0 0,0 4 0,-17 46 0,15-39 0,1 0 0,0 0 0,1 0 0,0 0 0,1 0 0,1 0 0,0 0 0,1 0 0,0 0 0,1 0 0,1-1 0,0 1 0,0-1 0,7 13 0,-10-23 4,0 0 0,0 0-1,0 0 1,1 0 0,-1-1 0,0 1-1,1 0 1,-1-1 0,1 1 0,-1-1-1,1 0 1,0 1 0,0-1 0,0 0-1,-1 0 1,1 0 0,0 0 0,0-1-1,0 1 1,0 0 0,1-1 0,-1 1-1,0-1 1,0 0 0,0 0 0,0 0-1,0 0 1,1 0 0,-1 0 0,0-1-1,2 0 1,0 0-103,0 0 0,0-1 0,0 0 0,0 0 0,-1 0 0,1 0 0,-1-1 0,0 1 0,1-1 0,-1 0 0,0 0 0,-1 0 0,1 0 0,4-7 0,2-8-6727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8:46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24575,'1'-5'0,"0"22"0,7 61 0,-3-36 0,-4-32 0,-1-1 0,2 0 0,-1 0 0,1 0 0,6 15 0,-2-20 0,-1-14 0,0-16 0,-4 20 0,-1-1 0,1 0 0,0 1 0,1-1 0,-1 1 0,1-1 0,1 1 0,-1 0 0,1 0 0,0 0 0,1 0 0,-1 0 0,1 1 0,0 0 0,0-1 0,1 2 0,0-1 0,0 0 0,0 1 0,0 0 0,1 0 0,-1 0 0,1 1 0,0 0 0,11-4 0,-6 1-101,-10 5 51,1 0-1,-1 0 1,0 0-1,1 0 1,-1 0-1,1 1 0,0-1 1,-1 0-1,1 1 1,0-1-1,-1 1 0,1 0 1,0 0-1,-1-1 1,1 1-1,0 0 1,0 0-1,-1 0 0,1 1 1,0-1-1,-1 0 1,1 1-1,0-1 1,1 2-1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04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 24575,'0'0'0,"-1"0"0,0 0 0,1 1 0,-1-1 0,0 0 0,1 0 0,-1 0 0,0 0 0,1-1 0,-1 1 0,0 0 0,0 0 0,1 0 0,-1 0 0,1-1 0,-1 1 0,0 0 0,1-1 0,-1 1 0,1 0 0,-1-1 0,1 1 0,-1-1 0,1 1 0,-1-1 0,1 1 0,-1-1 0,1 1 0,-1-1 0,1 0 0,0 1 0,0-1 0,-1 1 0,1-2 0,0 1 0,0 1 0,1-1 0,-1 0 0,1 0 0,-1 1 0,1-1 0,-1 0 0,1 1 0,-1-1 0,1 1 0,-1-1 0,1 1 0,0-1 0,-1 1 0,1-1 0,0 1 0,0-1 0,-1 1 0,1 0 0,0-1 0,0 1 0,-1 0 0,1 0 0,0 0 0,0 0 0,0 0 0,0-1 0,-1 1 0,2 1 0,57-2 0,0 3 0,0 2 0,108 23 0,-106-17 0,-35-5-120,65 12 373,-85-15-389,0-1 0,0 1-1,0 1 1,0-1 0,0 1 0,-1 0 0,1 0-1,-1 1 1,0-1 0,9 9 0,-4 1-6690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05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24575,'-21'-26'0,"20"25"0,0 0 0,0 0 0,0-1 0,0 1 0,1 0 0,-1 0 0,0-1 0,1 1 0,-1 0 0,1-1 0,-1 1 0,1-1 0,0 1 0,-1-1 0,1 1 0,0-1 0,0 1 0,0-3 0,3 5 0,-1-1 0,0 1 0,0-1 0,1 1 0,-1 0 0,0 0 0,0 0 0,0 0 0,0 0 0,0 1 0,0-1 0,0 1 0,3 2 0,0 0 0,118 71 0,42 30 0,-162-103 0,1 1 0,-1 0 0,1 0 0,-1 0 0,0 0 0,-1 0 0,1 1 0,0-1 0,-1 1 0,0 0 0,0-1 0,0 1 0,0 0 0,-1 0 0,1 0 0,-1 1 0,0-1 0,1 6 0,-2-3 0,-1-1 0,1 1 0,-1-1 0,0 0 0,0 1 0,-1-1 0,0 0 0,0 0 0,-1 0 0,1 0 0,-5 7 0,-7 8 0,-1-1 0,0 0 0,-2-1 0,0 0 0,-23 19 0,-5 3 0,25-20 0,-1-2 0,-1 0 0,-41 26 0,111-109-1365,-19 30-5461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21.1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1417 24575,'-6'0'0,"0"0"0,0-1 0,0 1 0,0-2 0,0 1 0,0 0 0,1-1 0,-1 0 0,0-1 0,1 1 0,0-1 0,-1 0 0,1 0 0,0-1 0,-4-3 0,2 0 0,0 0 0,1 0 0,0-1 0,1 0 0,0 0 0,0 0 0,0 0 0,-5-16 0,1-3 0,1-1 0,2 1 0,1-1 0,1-1 0,-1-37 0,4-2 0,2-1 0,4 1 0,2-1 0,3 2 0,4-1 0,2 2 0,3 0 0,48-109 0,-48 136 0,2 1 0,2 1 0,1 1 0,1 1 0,3 2 0,38-39 0,-56 63 0,0 0 0,0 1 0,1 0 0,0 0 0,0 2 0,0-1 0,1 1 0,0 1 0,0 0 0,17-4 0,-18 7 0,-1 0 0,1 1 0,-1 0 0,1 1 0,0 0 0,-1 1 0,1 0 0,-1 0 0,1 2 0,-1-1 0,0 1 0,1 0 0,10 6 0,11 8 0,0 1 0,-1 1 0,-1 1 0,-1 2 0,-1 1 0,-1 1 0,-1 2 0,43 55 0,-33-33 0,-1 3 0,-3 1 0,-3 1 0,36 87 0,-46-93 0,-2 2 0,-2 0 0,-2 1 0,-2 0 0,5 65 0,-15-95 0,0 0 0,-1 1 0,-1-1 0,-1 0 0,-1 1 0,-1-1 0,-1-1 0,0 1 0,-1-1 0,-2 0 0,0 0 0,0 0 0,-2-2 0,0 1 0,-2-1 0,-14 18 0,17-26 0,-1 0 0,0-1 0,-1 0 0,1 0 0,-2-1 0,1 0 0,-1-1 0,0-1 0,-25 8 0,2-2 0,-2-2 0,-46 6 0,4-6 0,37-5 0,-1 1 0,1 3 0,-50 15 0,64-17-1365,18-6-5461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4.3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92 1 24575,'-4'0'0,"0"1"0,0 0 0,0 0 0,0 0 0,1 0 0,-1 1 0,0-1 0,1 1 0,-1 0 0,1 0 0,0 0 0,-1 1 0,1-1 0,0 1 0,0 0 0,1-1 0,-1 1 0,1 1 0,-1-1 0,1 0 0,0 1 0,0-1 0,0 1 0,1-1 0,-1 1 0,1 0 0,0 0 0,-1 6 0,-1 0 0,1 0 0,0 0 0,1 1 0,0-1 0,0 1 0,1-1 0,0 1 0,1-1 0,4 20 0,-4-27 0,0 0 0,0-1 0,-1 1 0,2 0 0,-1-1 0,0 1 0,0-1 0,1 0 0,0 1 0,-1-1 0,1 0 0,0 0 0,0 0 0,0 0 0,0 0 0,1-1 0,-1 1 0,0 0 0,1-1 0,-1 0 0,1 0 0,-1 0 0,1 0 0,4 1 0,-4-1 0,0-1 0,0 0 0,0-1 0,0 1 0,0 0 0,0-1 0,0 0 0,0 0 0,0 0 0,0 0 0,0 0 0,-1 0 0,1-1 0,-1 1 0,1-1 0,-1 0 0,1 0 0,-1 0 0,0 0 0,0 0 0,0 0 0,0-1 0,2-2 0,-1 1 7,0 0-1,-1-1 1,0 1-1,0 0 0,0-1 1,0 1-1,0-1 1,-1 0-1,0 1 1,0-1-1,-1 0 1,1 0-1,-1 0 0,0 0 1,0 1-1,0-1 1,-3-10-1,-1 0-345,-1-1 0,-1 1 0,-14-28 0,19 40 214,-6-11-6701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1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22 24575,'-4'0'0,"3"0"0,5 0 0,6 0 0,5 0 0,5 0 0,2-4 0,1-1 0,2 0 0,-1 1 0,-4 1-8191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5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24 24575,'4'0'0,"1"-4"0,4-1 0,4 0 0,4 1 0,4 1 0,1 1 0,-3 1-8191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3.87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15 24575,'3'0'0,"7"0"0,4 0 0,0 0-8191</inkml:trace>
  <inkml:trace contextRef="#ctx0" brushRef="#br0" timeOffset="1">186 39 24575,'4'0'0,"6"0"0,4 0 0,1-4 0,0-1 0,3 0 0,2 0 0,2-1 0,0-1 0,-2 1-8191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5.4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11 220 24575,'-1'0'0,"1"0"0,0 0 0,0 0 0,-1 0 0,1 0 0,0 0 0,-1 0 0,1 0 0,0 0 0,-1 0 0,1 0 0,0 0 0,-1 0 0,1 0 0,0 0 0,-1 0 0,1 0 0,0 0 0,-1-1 0,1 1 0,0 0 0,0 0 0,-1 0 0,1 0 0,0-1 0,0 1 0,-1 0 0,1 0 0,0-1 0,0 1 0,0 0 0,-1 0 0,1-1 0,0 1 0,0 0 0,0-1 0,0 1 0,7-12 0,19-6 0,-4 10 0,1 1 0,0 1 0,0 1 0,0 1 0,0 1 0,1 1 0,25 1 0,-22 0 0,0-1 0,27-7 0,44-2 0,35-1 0,19 1 0,-133 11 0,42 1 0,1-3 0,75-11 0,74-15 0,-120 21 0,-54 5 0,43-8 0,-56 6 0,0 1 0,0 1 0,0 0 0,0 2 0,0 1 0,0 1 0,0 1 0,27 7 0,-14-3 0,2-3 0,-1 0 0,0-3 0,56-5 0,0 2 0,10 3 0,116-3 0,-133-9 0,-54 5 0,59-1 0,-59 6 0,49-9 0,-49 5 0,51-2 0,374 8 0,-454-2 9,-10-1-644,4 1-104,-12-4-6087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6.5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40 721 24575,'0'1'0,"-1"0"0,1 0 0,-1 0 0,0 0 0,1 0 0,-1 0 0,0-1 0,1 1 0,-1 0 0,0 0 0,0 0 0,0-1 0,1 1 0,-1 0 0,0-1 0,0 1 0,0-1 0,0 1 0,0-1 0,0 0 0,-1 1 0,1-1 0,0 0 0,0 0 0,0 1 0,-2-1 0,3 0 0,-1 0 0,1 0 0,-1 0 0,1 0 0,-1 0 0,1 0 0,-1 0 0,1 0 0,-1 0 0,1 0 0,-1 0 0,1 0 0,-1 0 0,1 0 0,-1-1 0,1 1 0,-1 0 0,1 0 0,-1-1 0,1 1 0,0 0 0,-1 0 0,1-1 0,0 1 0,-1 0 0,1-1 0,0 1 0,-1-1 0,1 1 0,0 0 0,-1-1 0,1 1 0,0-1 0,0 1 0,0-1 0,0 1 0,-1-1 0,1 1 0,0-1 0,0 1 0,0-1 0,0 1 0,0-1 0,0 1 0,0-1 0,0 1 0,0-1 0,1 1 0,-1-1 0,0 1 0,0 0 0,0-1 0,0 1 0,1-1 0,-1 1 0,0-1 0,1 1 0,-1 0 0,0-1 0,1 1 0,-1 0 0,0-1 0,1 1 0,-1 0 0,0-1 0,2 1 0,11-16 0,1 0 0,1 2 0,1-1 0,0 2 0,1 0 0,29-16 0,-2-1 0,143-96 0,157-121 0,-306 217 0,0 1 0,2 2 0,53-26 0,-59 33-7,33-14-1351,-52 29-5468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6.89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0 403 24575,'2'-3'0,"0"0"0,0 1 0,0-1 0,0 1 0,1-1 0,-1 1 0,1 0 0,-1 0 0,1 0 0,0 0 0,0 0 0,4-1 0,6-6 0,134-92 0,-85 61 0,129-86 0,-47 41-1365,-130 75-5461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7.2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0 234 24575,'5'-2'0,"1"0"0,-1 0 0,0 0 0,0-1 0,0 0 0,-1 0 0,1 0 0,-1 0 0,5-5 0,3-1 0,273-171-1365,-266 167-5461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7.7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18 24575,'-4'0'0,"-2"4"0,5 2 0,2-5 0,6-2 0,4-2 0,1-3 0,3-1 0,2 1 0,-2 1-8191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58.6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19 24575,'0'-1'0,"0"0"0,0 0 0,0 0 0,1 1 0,-1-1 0,1 0 0,-1 0 0,0 0 0,1 0 0,-1 1 0,1-1 0,0 0 0,-1 0 0,1 1 0,-1-1 0,1 0 0,0 1 0,0-1 0,-1 1 0,1-1 0,0 1 0,0-1 0,0 1 0,0 0 0,0-1 0,-1 1 0,1 0 0,0 0 0,0 0 0,0 0 0,0-1 0,0 1 0,0 0 0,0 1 0,0-1 0,0 0 0,1 0 0,41 7 0,-37-6 0,99 31 0,-20-4 0,-34-15 0,-1 3 0,0 2 0,-2 2 0,47 27 0,-68-37-1365,-17-10-5461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2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0 283 24575,'0'-4'0,"0"-6"0,0-4 0,0-4 0,4 1 0,1-1 0,0-1 0,3-1 0,1-2 0,1 0 0,1-1 0,-3 0 0,2 3 0,-1 2 0,2-1 0,-1 4-8191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4.66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24575,'0'0'0,"0"-1"0,0 1 0,0 0 0,0-1 0,0 1 0,0 0 0,0-1 0,0 1 0,0 0 0,0-1 0,0 1 0,0 0 0,0 0 0,0-1 0,0 1 0,0 0 0,0-1 0,0 1 0,0 0 0,1-1 0,-1 1 0,0 0 0,0 0 0,0-1 0,0 1 0,1 0 0,-1 0 0,0 0 0,0-1 0,1 1 0,-1 0 0,0 0 0,0 0 0,1-1 0,-1 1 0,1 0 0,8 8 0,8 18 0,13 70 0,20 109 0,-11-38 0,-37-161 0,-2-4 0,0 0 0,0 0 0,1 0 0,-1 0 0,1 0 0,-1 0 0,1 0 0,0 0 0,0-1 0,0 1 0,0 0 0,0 0 0,0-1 0,0 1 0,0-1 0,1 1 0,-1-1 0,1 0 0,1 2 0,-3-3-21,0 0-1,1 0 1,-1-1-1,0 1 1,0 0-1,0 0 1,1 0-1,-1 0 1,0 0 0,0-1-1,0 1 1,0 0-1,1 0 1,-1 0-1,0-1 1,0 1-1,0 0 1,0 0-1,0 0 1,0-1-1,0 1 1,1 0-1,-1 0 1,0-1 0,0 1-1,0 0 1,0 0-1,0 0 1,0-1-1,0 1 1,0 0-1,0 0 1,0-1-1,-1 1 1,1 0-1,0 0 1,0-1-1,0 1 1,0 0-1,0 0 1,0-1 0,-1 1-443,0-10-6362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5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28 24575,'0'-4'0,"4"-1"0,1-4 0,0-1-8191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0.8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84 24575,'0'-4'0,"4"-1"0,1-4 0,4 0 0,1-3 0,1 1 0,0-2 0,2 2 0,-1 2-8191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4.1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9 24575,'0'0'0,"0"0"0,0 0 0,0-1 0,0 1 0,0 0 0,0 0 0,0-1 0,0 1 0,0 0 0,0 0 0,0-1 0,0 1 0,0 0 0,0 0 0,0-1 0,0 1 0,0 0 0,0 0 0,0-1 0,0 1 0,0 0 0,0 0 0,-1-1 0,1 1 0,0 0 0,0 0 0,0 0 0,0-1 0,0 1 0,-1 0 0,1 0 0,0 0 0,0 0 0,0-1 0,-1 1 0,1 0 0,0 0 0,0 0 0,-1 0 0,1 0 0,0 0 0,0 0 0,-1 0 0,1 0 0,0 0 0,0 0 0,-1 0 0,1 0 0,0 0 0,0 0 0,-1 0 0,1 0 0,0 0 0,0 0 0,-1 0 0,1 0 0,0 0 0,0 0 0,-1 1 0,-8 14 0,8-2 0,2 0 0,-1 0 0,5 23 0,1 9 0,4 78 0,11 296 0,-10-171 0,1 0 0,-14-134 0,4 119 0,-1-217 0,1 0 0,1 0 0,8 25 0,-10-38-29,-1-6 80,-3-10-503,2 8-483,-4-15-5891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5.7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9 313 24575,'-5'-16'0,"5"16"0,0-1 0,-1 1 0,1-1 0,-1 1 0,1-1 0,0 0 0,0 1 0,-1-1 0,1 1 0,0-1 0,0 0 0,0 1 0,0-1 0,0 0 0,0 1 0,0-1 0,0 0 0,0 1 0,0-1 0,0 0 0,0 1 0,0-1 0,1 0 0,-1 1 0,0-1 0,0 1 0,1-1 0,-1 1 0,0-1 0,1 0 0,-1 1 0,1-1 0,-1 1 0,1-1 0,-1 1 0,1 0 0,-1-1 0,1 1 0,-1-1 0,1 1 0,-1 0 0,1 0 0,0-1 0,-1 1 0,1 0 0,-1 0 0,1 0 0,0 0 0,-1-1 0,2 1 0,10-3 0,0 1 0,0 0 0,0 0 0,16 1 0,28-5 0,208-56 0,-13 3 0,-152 34 0,-56 13 0,48-7 0,192-44 0,-227 49 0,-55 13 0,0 1 0,0 0 0,0 0 0,1 0 0,-1 0 0,0 0 0,0 0 0,0 0 0,0 0 0,0 0 0,1 0 0,-1 1 0,0-1 0,0 0 0,0 1 0,0-1 0,0 1 0,0-1 0,0 1 0,0 0 0,0-1 0,0 1 0,0 0 0,-1 0 0,1-1 0,0 1 0,0 0 0,-1 0 0,1 0 0,-1 0 0,1 0 0,-1 0 0,1 0 0,-1 0 0,1 0 0,-1 1 0,0-1 0,0 0 0,1 1 0,4 58 0,-5-35 0,20 430 0,-9-88 0,-1 97 0,-11-332 0,1-131-36,-3 33 197,2-32-216,1-1-1,-1 0 1,1 0 0,-1 0 0,1 0 0,-1 0-1,1 0 1,-1 0 0,0 0 0,0-1 0,1 1 0,-1 0-1,0 0 1,0 0 0,0-1 0,0 1 0,0-1 0,0 1-1,0 0 1,0-1 0,0 0 0,0 1 0,-1-1-1,1 0 1,0 1 0,-2-1 0,-11 0-6771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6.25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95 297 24575,'-20'1'0,"15"0"0,0-1 0,0 1 0,-1-1 0,1 0 0,0 0 0,0-1 0,0 0 0,0 0 0,-1 0 0,1 0 0,1-1 0,-9-3 0,13 4 0,0 1 0,1-1 0,-1 0 0,0 1 0,1-1 0,-1 1 0,1-1 0,-1 1 0,1-1 0,-1 0 0,1 1 0,-1 0 0,1-1 0,0 1 0,-1-1 0,1 1 0,0 0 0,-1-1 0,1 1 0,0 0 0,-1 0 0,1 0 0,0 0 0,0-1 0,-1 1 0,1 0 0,0 0 0,1 0 0,27-7 0,316-34 0,-176 25 0,350-79 0,-434 77 0,-79 17 0,-1 0 0,0 0 0,0-1 0,0 1 0,0-1 0,-1-1 0,1 1 0,5-4 0,-10 6 0,1-1 0,-1 1 0,1-1 0,0 1 0,-1-1 0,0 0 0,1 1 0,-1-1 0,1 0 0,-1 1 0,0-1 0,1 0 0,-1 0 0,0 1 0,0-1 0,1 0 0,-1 0 0,0 1 0,0-1 0,0 0 0,0 0 0,0-1 0,-1 0 0,1 0 0,-1 1 0,0-1 0,0 0 0,0 0 0,0 1 0,0-1 0,0 1 0,-1-1 0,1 1 0,0-1 0,-1 1 0,-1-2 0,-23-17-1365,-2 1-5461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7.0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24575,'2'46'0,"8"46"0,2 41 0,-12-110 0,-1 426 0,-5-377 0,3-44 0,1-1 0,2 1 0,3 31 0,0-34-116,5 42 362,-8-63-346,0 0 0,0 0 1,0-1-1,0 1 1,-1 0-1,0-1 0,0 1 1,0-1-1,0 1 0,0-1 1,-1 1-1,1-1 0,-1 0 1,-2 4-1,-7 3-6726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17.5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27 24575,'0'0'0,"0"-1"0,0 1 0,1 0 0,-1 0 0,0 0 0,0-1 0,0 1 0,0 0 0,0 0 0,0-1 0,0 1 0,0 0 0,0 0 0,0-1 0,0 1 0,0 0 0,0 0 0,0 0 0,0-1 0,0 1 0,0 0 0,-1 0 0,1 0 0,0-1 0,0 1 0,0 0 0,0 0 0,0 0 0,0-1 0,-1 1 0,1 0 0,0 0 0,0 0 0,0 0 0,0 0 0,-1-1 0,1 1 0,0 0 0,0 0 0,-1 0 0,1 0 0,0 0 0,0 0 0,0 0 0,-1 0 0,1 0 0,0 0 0,0 0 0,-1 0 0,1 0 0,0 0 0,-1 0 0,1 1 0,0 0 0,-1-1 0,1 1 0,0-1 0,0 1 0,-1 0 0,1-1 0,0 1 0,0-1 0,0 1 0,0 0 0,0-1 0,0 1 0,0 0 0,0-1 0,0 1 0,0 0 0,0-1 0,0 1 0,1 0 0,-1-1 0,0 1 0,1 0 0,5 13 0,1-1 0,0 0 0,1 0 0,1-1 0,19 22 0,20 30 0,-21-17 0,-15-24 0,1 0 0,24 30 0,-36-51 0,0-1 0,0 0 0,0 0 0,0 0 0,1 0 0,-1-1 0,0 1 0,1 0 0,-1 0 0,1-1 0,-1 1 0,1-1 0,-1 1 0,1-1 0,-1 0 0,1 1 0,-1-1 0,1 0 0,-1 0 0,1 0 0,0 0 0,-1-1 0,1 1 0,-1 0 0,1 0 0,-1-1 0,1 1 0,-1-1 0,1 0 0,-1 1 0,0-1 0,1 0 0,-1 0 0,0 0 0,0 0 0,1 0 0,-1 0 0,1-1 0,8-8 0,1 0 0,-2-1 0,13-16 0,-7 8 0,37-37 0,-11 12 0,66-89 0,-97 115-1365,-3 3-5461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6:41:49.7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0,1-1,-1 1,0 0,0 1,0-1,0 0,0 1,0-1,0 1,0-1,-1 1,3 2,26 33,-21-26,88 123,-61-80,48 53,281 315,-111-91,-181-230,-24-34,51 90,-39-58,4-4,135 153,-79-103,-88-105,86 115,74 86,-71-94,-73-91,73 65,-36-38,-80-73,-10-11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7.0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280 93 24575,'-2'-2'0,"0"1"0,1-1 0,-1 0 0,1 1 0,-1-1 0,1 0 0,0 0 0,0 0 0,0 0 0,0 0 0,0 0 0,0 0 0,0 0 0,1 0 0,-1-1 0,1 1 0,0 0 0,-1 0 0,1-1 0,0 1 0,0 0 0,1 0 0,-1-1 0,0 1 0,1 0 0,-1 0 0,1 0 0,0 0 0,0 0 0,0-1 0,0 1 0,0 1 0,0-1 0,0 0 0,1 0 0,-1 0 0,1 1 0,-1-1 0,1 0 0,0 1 0,0 0 0,-1-1 0,1 1 0,0 0 0,0 0 0,0 0 0,0 0 0,0 0 0,1 1 0,-1-1 0,0 1 0,0-1 0,0 1 0,1 0 0,-1 0 0,0 0 0,1 0 0,-1 0 0,2 1 0,10 1 0,-1 1 0,0 1 0,0 0 0,-1 1 0,1 0 0,-1 1 0,0 0 0,13 10 0,7 6 0,45 41 0,-64-51 0,0 0 0,-1 2 0,0-1 0,-1 1 0,0 1 0,-1 0 0,-1 0 0,0 1 0,-1 1 0,-1-1 0,-1 1 0,0 0 0,-1 0 0,-1 1 0,-1 0 0,0-1 0,-1 1 0,-1 25 0,-2 16 0,-3 1 0,-2-1 0,-3 0 0,-2 0 0,-3-1 0,-29 78 0,15-65 0,-3 0 0,-4-2 0,-2-2 0,-69 94 0,81-127 0,-36 37 0,52-61 0,-1-1 0,0 0 0,-1 0 0,0-1 0,-1-1 0,1 0 0,-23 10 0,31-16 0,-1 1 0,1-1 0,-1 0 0,1-1 0,-1 1 0,0-1 0,1 1 0,-1-1 0,0 0 0,1 0 0,-1-1 0,0 1 0,1-1 0,-1 0 0,0 0 0,1 0 0,-6-3 0,4 1 0,0 0 0,0 0 0,0-1 0,0 0 0,1 0 0,0 0 0,0-1 0,0 1 0,-6-11 0,0-3 0,0 0 0,2-1 0,0 0 0,1 0 0,-5-26 0,10 38 0,0 0 0,1 1 0,0-1 0,0 0 0,1 0 0,0 0 0,0 0 0,1 0 0,0 0 0,0 0 0,0 0 0,1 0 0,0 0 0,0 1 0,1-1 0,0 1 0,0 0 0,0 0 0,1 0 0,0 0 0,0 0 0,1 1 0,-1 0 0,1 0 0,0 0 0,1 0 0,-1 1 0,1 0 0,0 0 0,0 0 0,0 1 0,9-4 0,2 0 0,0 1 0,0 1 0,0 0 0,1 1 0,-1 1 0,1 1 0,0 0 0,0 2 0,-1 0 0,1 0 0,30 6 0,-29-3 0,0 1 0,-1 1 0,0 1 0,0 0 0,0 1 0,-1 1 0,0 1 0,-1 0 0,0 1 0,0 1 0,-1 1 0,0 0 0,-1 0 0,-1 2 0,0 0 0,0 0 0,-2 1 0,0 1 0,17 31 0,-19-30 0,0 2 0,-2-1 0,0 1 0,-1 0 0,0 1 0,-2-1 0,-1 1 0,2 23 0,1-17 120,-1-14-321,-5-12 181,0 0-1,0 1 1,0-1-1,0 0 1,0 0 0,0 0-1,0 0 1,1 0 0,-1 0-1,0 0 1,0 0-1,0 0 1,0 0 0,0 0-1,0 1 1,0-1 0,0 0-1,0 0 1,1 0-1,-1 0 1,0 0 0,0 0-1,0 0 1,0 0-1,0 0 1,0 0 0,0 0-1,1 0 1,-1 0 0,0 0-1,0 0 1,0 0-1,0 0 1,0 0 0,0 0-1,0 0 1,0 0 0,1 0-1,-1 0 1,0-1-1,0 1 1,0 0 0,0 0-1,0 0 1,0 0-1,0 0 1,0 0 0,0 0-1,0 0 1,1 0 0,-1 0-1,0 0 1,0-1-1,0 1 1,0 0 0,0 0-1,0 0 1,0 0 0,0 0-1,0 0 1,0 0-1,0-1 1,3-7-6806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8.5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135 13 24575,'-1'-1'0,"1"1"0,-1-1 0,1 0 0,-1 0 0,1 0 0,-1 1 0,0-1 0,1 0 0,-1 1 0,0-1 0,0 0 0,0 1 0,1-1 0,-1 1 0,0-1 0,0 1 0,0 0 0,0-1 0,0 1 0,0 0 0,0 0 0,0-1 0,0 1 0,0 0 0,0 0 0,0 0 0,0 0 0,0 0 0,0 1 0,0-1 0,0 0 0,0 0 0,0 1 0,1-1 0,-1 0 0,0 1 0,0-1 0,0 1 0,0-1 0,-1 2 0,-5 4 0,1 0 0,0 1 0,0 0 0,0 0 0,1 0 0,0 1 0,0-1 0,1 1 0,0 1 0,0-1 0,-2 11 0,-6 18 0,-9 43 0,21-79 0,-1 5 0,1-1 0,0 1 0,0-1 0,0 1 0,0-1 0,1 1 0,0-1 0,0 1 0,0-1 0,1 0 0,0 0 0,0 1 0,4 6 0,-5-10 0,0 0 0,0-1 0,0 1 0,0-1 0,0 1 0,0-1 0,0 1 0,1-1 0,-1 0 0,0 0 0,1 1 0,-1-1 0,1 0 0,0 0 0,-1-1 0,1 1 0,0 0 0,0 0 0,-1-1 0,1 1 0,0-1 0,0 0 0,0 1 0,0-1 0,-1 0 0,1 0 0,0 0 0,0 0 0,0-1 0,0 1 0,0 0 0,-1-1 0,1 1 0,0-1 0,0 0 0,-1 0 0,1 0 0,0 1 0,-1-1 0,1-1 0,-1 1 0,3-2 0,-1 0 0,0 1 0,0-1-1,0 0 1,-1 0 0,1 0 0,-1-1-1,0 1 1,0-1 0,0 1-1,0-1 1,0 1 0,-1-1 0,0 0-1,0 0 1,0 0 0,0 0-1,0 0 1,-1 0 0,0-7 0,-1-8 15,0 1 1,-2 0-1,-5-24 1,4 28-371,1 0-1,1 0 0,-1-25 1,5 23-6471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6:55.79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21 17 24575,'-20'10'0,"19"-4"0,14-8 0,17-10 0,-24 9 0,1 0 0,-1 0 0,1 1 0,0 0 0,0 0 0,13-1 0,-18 3 0,1 0 0,-1 1 0,0-1 0,0 0 0,0 1 0,1 0 0,-1-1 0,0 1 0,0 0 0,0 0 0,0 0 0,-1 0 0,1 1 0,0-1 0,0 1 0,-1-1 0,1 1 0,0-1 0,-1 1 0,0 0 0,1 0 0,-1-1 0,0 1 0,0 0 0,0 0 0,0 0 0,0 3 0,2 4 15,0 1 0,-1-1 0,0 0 0,-1 1-1,0-1 1,0 1 0,-1 11 0,3 33-1499,1-33-5342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8.9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66 24575,'-1'-14'0,"1"10"0,-1 0 0,1 1 0,0-1 0,-1 0 0,2 1 0,-1-1 0,0 0 0,1 1 0,0-1 0,0 0 0,0 1 0,1-4 0,-1 7 0,-1 0 0,1 0 0,-1 0 0,0 0 0,1 0 0,-1 0 0,0 0 0,1 0 0,-1 0 0,1 0 0,-1 0 0,0 0 0,1 0 0,-1 0 0,1 0 0,-1 1 0,0-1 0,1 0 0,-1 0 0,0 0 0,1 1 0,-1-1 0,0 0 0,0 1 0,1-1 0,-1 0 0,0 1 0,0-1 0,1 0 0,-1 1 0,0-1 0,0 0 0,0 1 0,0-1 0,0 0 0,1 1 0,-1-1 0,0 1 0,0-1 0,0 0 0,0 1 0,0-1 0,0 1 0,-1 0 0,8 24 0,-7-23 0,40 284 0,-31-207 0,-7-65 0,0 0 0,1 0 0,8 24 0,-8-35-1365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59.5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12 26 24575,'-1'0'0,"0"-1"0,1 1 0,-1 0 0,0-1 0,1 1 0,-1-1 0,0 1 0,1-1 0,-1 1 0,1-1 0,-1 0 0,1 1 0,-1-1 0,1 0 0,-1 1 0,1-1 0,0 0 0,-1 1 0,1-1 0,0 0 0,0 0 0,0 0 0,-1 1 0,1-1 0,0 0 0,0 0 0,0 0 0,0 1 0,1-2 0,27-2 0,-25 4 0,4-1 0,0 1 0,-1 0 0,1 0 0,0 1 0,-1 0 0,1 0 0,-1 1 0,10 3 0,-15-4 0,1 0 0,0 0 0,-1 0 0,1 0 0,-1 0 0,1 1 0,-1-1 0,1 1 0,-1-1 0,0 1 0,0-1 0,0 1 0,0 0 0,0-1 0,0 1 0,0 0 0,-1 0 0,1 0 0,-1 0 0,1 0 0,-1 0 0,0 0 0,0 0 0,1 0 0,-1 0 0,-1-1 0,1 1 0,0 0 0,0 0 0,-1 0 0,1 0 0,-2 4 0,-5 12 0,0 0 0,-1 0 0,0-1 0,-2 0 0,0 0 0,-1-1 0,-1-1 0,0 0 0,-15 15 0,27-31 0,0 0 0,0 1 0,0-1 0,0 0 0,0 1 0,0-1 0,0 0 0,0 0 0,0 1 0,0-1 0,1 0 0,-1 1 0,0-1 0,1 0 0,-1 1 0,0-1 0,1 1 0,-1-1 0,0 1 0,1-1 0,-1 1 0,1-1 0,-1 1 0,1-1 0,0 1 0,-1-1 0,1 1 0,-1 0 0,1-1 0,0 1 0,-1 0 0,1 0 0,0-1 0,-1 1 0,1 0 0,0 0 0,-1 0 0,1 0 0,0 0 0,0 0 0,5 0 0,-1 0 0,0 1 0,0-1 0,1 1 0,-1 0 0,0 1 0,0-1 0,0 1 0,0 0 0,0 0 0,-1 1 0,1 0 0,7 5 0,34 15 0,-45-23-32,-1 0 1,0 0-1,1 0 0,-1 1 0,1-1 1,-1 0-1,1 0 0,-1 0 0,0 0 1,1 0-1,-1 0 0,1 0 0,-1 0 1,1 0-1,-1 0 0,1 0 0,-1 0 1,1 0-1,-1-1 0,0 1 0,1 0 1,-1 0-1,1 0 0,-1-1 0,0 1 1,1 0-1,-1 0 0,0-1 0,1 1 1,-1 0-1,0-1 0,1 1 0,-1 0 1,0-1-1,1 1 0,-1 0 0,0-1 1,0 1-1,0-1 0,0 1 0,1-1 1,-1 0-1,0-9-6794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0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38 68 24575,'-1'0'0,"0"-1"0,0 0 0,-1 0 0,1 0 0,0 0 0,0 0 0,1 0 0,-1 0 0,0-1 0,0 1 0,0 0 0,1 0 0,-1-1 0,1 1 0,-1 0 0,1-1 0,-1 1 0,1-1 0,0 1 0,0-1 0,0 1 0,0 0 0,0-1 0,0 1 0,0-1 0,0 1 0,0-1 0,1 1 0,-1 0 0,1-1 0,-1 1 0,1-1 0,-1 1 0,1 0 0,0 0 0,0-1 0,-1 1 0,1 0 0,0 0 0,0 0 0,0 0 0,0 0 0,1 0 0,-1 0 0,0 1 0,0-1 0,3-1 0,-2 1 0,1-1 0,0 1 0,0 0 0,0 0 0,0 0 0,0 0 0,0 0 0,1 1 0,-1 0 0,0-1 0,0 1 0,0 0 0,0 1 0,1-1 0,-1 0 0,0 1 0,0 0 0,0 0 0,0 0 0,0 0 0,5 3 0,-7-3 0,1 0 0,0 0 0,0 1 0,-1-1 0,1 1 0,-1 0 0,1-1 0,-1 1 0,0 0 0,0 0 0,0 0 0,0-1 0,0 1 0,0 0 0,0 1 0,-1-1 0,1 0 0,-1 0 0,1 0 0,-1 0 0,0 0 0,0 0 0,0 3 0,-1 1 0,0-1 0,0 1 0,0-1 0,-1 1 0,0-1 0,0 0 0,-1 1 0,-5 7 0,-3 5 0,-2-1 0,0 0 0,-29 26 0,13-26 0,20-18 0,17-13 0,-3 9 0,1-1 0,0 2 0,0-1 0,1 1 0,-1 0 0,1 0 0,0 1 0,0 0 0,0 0 0,1 0 0,-1 1 0,1 0 0,14-1 0,-12 1 0,-1 1 0,1 1 0,0-1 0,0 1 0,0 1 0,0 0 0,0 1 0,-1 0 0,1 0 0,15 6 0,-24-8-32,0 1-1,0-1 1,0 0-1,0 1 1,0-1-1,0 1 1,0 0-1,0-1 1,0 1-1,0 0 1,0 0-1,0 0 1,-1-1-1,1 1 1,0 0-1,0 0 1,-1 0-1,1 0 1,-1 0-1,1 0 1,-1 1-1,1-1 1,-1 0-1,0 0 1,0 0-1,1 0 1,-1 0-1,0 1 1,0-1-1,0 0 1,0 0-1,0 0 1,0 1-1,-1-1 1,1 0-1,0 0 1,-1 0-1,1 0 0,0 0 1,-1 0-1,-1 2 1,-6 7-6794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4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 0 24575,'0'4'0,"0"5"0,0 6 0,0 3 0,0 3 0,-4-2 0,-1-4-8191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0.7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39 24575,'-4'5'0,"3"0"0,5 0 0,6-1 0,5-5 0,5-2 0,2-6 0,1 1 0,2 0 0,-1 2 0,0 2 0,-3-3 0,-3 1 0,1 1 0,-4 5 0,-7 6 0,-6 3-8191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1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28 24575,'-20'26'0,"24"-21"0,15-10 0,3-5 0,1-1 0,0 2 0,30-8 0,-46 15 0,-1 1 0,1 0 0,-1 0 0,1 0 0,0 1 0,0 0 0,-1 0 0,1 1 0,0 0 0,-1 0 0,1 0 0,-1 1 0,9 4 0,-12-5 7,-1 1 0,1 0 1,-1 0-1,1 0 0,-1 0 0,0 0 0,0 1 0,0-1 0,0 1 0,-1-1 0,1 1 0,-1 0 1,1-1-1,-1 1 0,0 0 0,0 0 0,1 6 0,-2-6-100,1 0-1,0 0 1,0-1 0,0 1-1,0 0 1,1 0 0,-1 0 0,1-1-1,-1 1 1,1-1 0,0 1-1,0-1 1,0 0 0,0 0-1,5 4 1,0-4-6733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4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 1 24575,'0'0'0,"-1"1"0,0 0 0,1-1 0,-1 1 0,0-1 0,1 1 0,-1 0 0,1-1 0,-1 1 0,1 0 0,-1 0 0,1-1 0,-1 1 0,1 0 0,0 0 0,-1 0 0,1-1 0,0 1 0,0 0 0,0 0 0,0 0 0,0 0 0,0 0 0,0 0 0,0-1 0,0 1 0,0 0 0,0 0 0,1 1 0,3 39 0,-2-28 0,14 115 0,-5-58 0,9 22 0,-24-107 0,0 2 0,0 0 0,1-1 0,-2-16 0,4 26-45,0-1-1,1 0 1,-1 0-1,1 1 1,0-1-1,1 0 1,-1 0-1,1 1 1,0-1-1,0 0 1,0 1-1,1-1 1,-1 1-1,1-1 1,0 1-1,1 0 1,-1 0-1,1 0 1,-1 0-1,1 0 1,0 1-1,1-1 1,-1 1-1,1 0 0,-1 0 1,1 0-1,0 0 1,0 1-1,6-3 1,4-4-6781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1.8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110 1 24575,'-1'80'0,"7"-21"0,-4-46 0,0 0 0,-1 1 0,0-1 0,-1 0 0,-2 17 0,1-26 0,0 1 0,0-1 0,-1 0 0,1 0 0,-1 0 0,0 0 0,0 0 0,0 0 0,-1-1 0,1 1 0,-1-1 0,0 0 0,0 0 0,0 1 0,0-2 0,0 1 0,-1 0 0,0-1 0,1 0 0,-8 4 0,-48 19 0,108-29 29,-43 4-136,0 0 0,-1 0 0,1 0-1,0-1 1,0 1 0,0-2 0,0 1-1,-1-1 1,1 1 0,-1-1-1,1-1 1,5-2 0,3-6-6719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42 24575,'1'-2'0,"-1"0"0,1-1 0,-1 1 0,1 0 0,0 0 0,-1 0 0,1 1 0,0-1 0,0 0 0,1 0 0,-1 0 0,0 1 0,1-1 0,-1 1 0,0-1 0,1 1 0,0-1 0,-1 1 0,5-2 0,-6 2 0,1 1 0,0-1 0,-1 1 0,1-1 0,0 1 0,0 0 0,-1-1 0,1 1 0,0 0 0,0 0 0,0-1 0,0 1 0,-1 0 0,1 0 0,0 0 0,0 0 0,0 0 0,0 0 0,0 0 0,-1 0 0,1 1 0,0-1 0,0 0 0,0 0 0,-1 1 0,1-1 0,0 0 0,0 1 0,-1-1 0,1 1 0,0-1 0,-1 1 0,1-1 0,0 1 0,-1 0 0,1-1 0,-1 1 0,1 0 0,-1-1 0,1 1 0,-1 0 0,0 0 0,1 0 0,-1-1 0,0 1 0,1 0 0,-1 1 0,0 1 0,0-1 0,0 1 0,0-1 0,-1 1 0,1-1 0,-1 1 0,1-1 0,-1 0 0,0 1 0,0-1 0,0 0 0,0 0 0,0 0 0,0 0 0,-1 0 0,1 0 0,-1 0 0,0 0 0,1 0 0,-1 0 0,-2 1 0,2-1 0,0-1 0,0 1 0,0 0 0,0 0 0,0 1 0,1-1 0,-1 0 0,1 0 0,0 1 0,-1-1 0,1 1 0,0-1 0,1 1 0,-1 0 0,0-1 0,0 6 0,1-7 0,0 0 0,0-1 0,0 1 0,0 0 0,1 0 0,-1 0 0,0-1 0,0 1 0,1 0 0,-1 0 0,1-1 0,-1 1 0,0 0 0,1-1 0,-1 1 0,1 0 0,-1-1 0,1 1 0,0-1 0,-1 1 0,1-1 0,0 1 0,-1-1 0,1 1 0,0-1 0,0 0 0,-1 1 0,2-1 0,27-1 0,-21-1 0,0-1 0,0 0 0,0 0 0,13-8 0,-8 0-1365,-2 0-5461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5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19 24575,'1'0'0,"-1"-1"0,0 0 0,0 0 0,0 1 0,0-1 0,0 0 0,0 1 0,-1-1 0,1 0 0,0 0 0,0 1 0,0-1 0,-1 0 0,1 1 0,0-1 0,0 1 0,-1-1 0,1 0 0,-1 1 0,1-1 0,-1 1 0,1-1 0,-1 1 0,1-1 0,-1 1 0,1-1 0,-1 1 0,0 0 0,1-1 0,-1 1 0,1 0 0,-2-1 0,1 1 0,0 0 0,1 1 0,-1-1 0,0 0 0,1 1 0,-1-1 0,1 0 0,-1 1 0,1-1 0,-1 1 0,1-1 0,-1 1 0,1-1 0,-1 1 0,1-1 0,-1 1 0,1-1 0,0 1 0,-1-1 0,1 1 0,0 0 0,0-1 0,0 1 0,-1 0 0,1-1 0,0 1 0,0 0 0,0-1 0,0 1 0,0 0 0,0-1 0,0 1 0,0 0 0,0-1 0,1 2 0,22 137 0,-23-126-120,1-2-87,-1-1-1,0 1 1,0-1-1,-1 1 0,-3 12 1,-2-7-6619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1.13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20 127 24575,'0'2'0,"-1"1"0,1-1 0,-1 0 0,0 0 0,0 0 0,0 0 0,0 0 0,0 0 0,0 0 0,-1 0 0,1-1 0,0 1 0,-1 0 0,-2 2 0,2-3 0,8-4 0,11-7 0,44-27 0,-21 12 0,1 1 0,86-35 0,-110 57 0,-20 14 0,-22 16 0,22-26 0,0 1 0,0 0 0,0 0 0,0 1 0,1-1 0,-1 1 0,1-1 0,0 1 0,0 0 0,0 0 0,1 0 0,-1 0 0,1 0 0,0 0 0,0 0 0,0 0 0,1 0 0,-1 1 0,1-1 0,0 0 0,0 0 0,1 1 0,-1-1 0,3 7 0,2 13 0,2 1 0,1-1 0,12 27 0,-1-2 0,-11-19 0,-7-24 0,0 0 0,0 0 0,1 1 0,0-1 0,0 0 0,1-1 0,0 1 0,5 9 0,-8-15-20,1 0-1,-1 0 1,0 0 0,0 0-1,0 0 1,1 0 0,-1 0-1,0 0 1,0 0-1,0 0 1,1 0 0,-1 0-1,0 0 1,0 0-1,0 0 1,1 0 0,-1 0-1,0 0 1,0 0 0,0 0-1,0 0 1,1 0-1,-1 0 1,0 0 0,0 0-1,0-1 1,1 1-1,-1 0 1,0 0 0,0 0-1,0 0 1,0 0 0,0 0-1,1-1 1,-1 1-1,0 0 1,0 0 0,0 0-1,0-1 1,0 1-1,0 0 1,0 0 0,0 0-1,0 0 1,0-1 0,0 1-1,0 0 1,0 0-1,0 0 1,0-1 0,0 1-1,0 0 1,0 0-1,0 0 1,0-1 0,0 1-1,0 0 1,0-1-163,2-9-6643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2.8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46 4 24575,'-3'1'0,"0"1"0,-1-1 0,1 1 0,0 0 0,0 0 0,0 0 0,0 1 0,0-1 0,1 0 0,-1 1 0,1 0 0,-1 0 0,1 0 0,0 0 0,-1 3 0,6-6 0,1 0 0,-1-1 0,1 0 0,-1 0 0,1 0 0,-1 0 0,1 0 0,-1-1 0,0 0 0,4-2 0,3-1 0,0 1 0,1 0 0,-1 0 0,1 1 0,0 1 0,0-1 0,21 0 0,-29 2 0,0 1 0,0 0 0,1 0 0,-1 0 0,0 0 0,0 0 0,1 1 0,-1 0 0,0-1 0,0 1 0,0 0 0,0 0 0,0 1 0,0-1 0,0 1 0,0-1 0,-1 1 0,1 0 0,0 0 0,-1 0 0,0 1 0,1-1 0,-1 0 0,0 1 0,0 0 0,0-1 0,-1 1 0,1 0 0,-1 0 0,3 6 0,-3-5-120,6 24 373,-7-27-306,0 0-1,0-1 1,0 1-1,0 0 1,0-1-1,0 1 1,0 0-1,1-1 1,-1 1-1,0 0 1,0-1-1,1 1 1,-1-1-1,0 1 1,1-1-1,-1 1 1,1-1-1,-1 1 1,1-1-1,-1 1 1,1-1-1,-1 1 1,1-1-1,-1 0 0,1 1 1,-1-1-1,2 1 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3.4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338 37 24575,'-1'-2'0,"1"1"0,-1-1 0,1 0 0,-1 1 0,0-1 0,1 1 0,-1-1 0,0 1 0,0-1 0,0 1 0,-1 0 0,1-1 0,0 1 0,0 0 0,-1 0 0,1 0 0,0 0 0,-1 0 0,1 0 0,-1 0 0,1 0 0,-1 1 0,0-1 0,1 1 0,-1-1 0,0 1 0,1 0 0,-3-1 0,-3 0 0,1 0 0,-1 0 0,1 0 0,0 1 0,-1 0 0,-8 1 0,9 1 0,-1 0 0,1 1 0,0-1 0,0 1 0,0 1 0,0-1 0,0 1 0,1 0 0,0 1 0,-1-1 0,-4 7 0,9-10 0,0 0 0,-1 0 0,1 0 0,0 0 0,0 1 0,-1-1 0,1 1 0,0-1 0,0 1 0,1-1 0,-1 1 0,0 0 0,0-1 0,1 1 0,-1 0 0,1 0 0,-1-1 0,1 1 0,0 0 0,0 0 0,0 0 0,0-1 0,0 1 0,0 0 0,1 0 0,-1 0 0,0-1 0,1 1 0,-1 0 0,1-1 0,0 1 0,0 0 0,-1-1 0,1 1 0,0-1 0,1 1 0,-1-1 0,0 1 0,0-1 0,0 0 0,1 0 0,-1 0 0,1 0 0,-1 1 0,3 0 0,-1-1 0,0 0 0,0 0 0,1 0 0,-1 0 0,0-1 0,0 1 0,1-1 0,-1 0 0,0 0 0,0 0 0,1 0 0,-1-1 0,0 1 0,0-1 0,1 0 0,-1 0 0,0 0 0,0 0 0,0 0 0,0-1 0,-1 0 0,5-2 0,-4 3 0,0-1 0,0 0 0,-1 0 0,1-1 0,0 1 0,-1-1 0,1 1 0,-1-1 0,0 0 0,0 0 0,0 0 0,0 0 0,0 0 0,-1 0 0,1 0 0,-1-1 0,0 1 0,0 0 0,0-1 0,0-5 0,-1 8 0,0-1 0,0 1 0,0 0 0,0 0 0,0-1 0,-1 1 0,1 0 0,0-1 0,-1 1 0,1 0 0,-1 0 0,1 0 0,-1 0 0,0-1 0,0 1 0,1 0 0,-1 0 0,0 0 0,0 0 0,0 1 0,0-1 0,0 0 0,0 0 0,0 1 0,0-1 0,-1 0 0,1 1 0,0-1 0,0 1 0,0-1 0,-1 1 0,1 0 0,0 0 0,-1-1 0,1 1 0,0 0 0,0 0 0,-1 0 0,1 0 0,0 1 0,-1-1 0,1 0 0,0 0 0,0 1 0,-2 0 0,-5 1 0,0 0 0,1 1 0,-1 0 0,1 0 0,-14 8 0,-11 10 0,12-10 0,1 1 0,0 1 0,1 1 0,0 0 0,1 1 0,-29 35 0,45-49 0,1-1 0,-1 1 0,1-1 0,-1 1 0,1 0 0,-1-1 0,1 1 0,0 0 0,-1-1 0,1 1 0,0 0 0,0-1 0,0 1 0,-1 0 0,1 0 0,0-1 0,0 1 0,0 0 0,0 0 0,0-1 0,0 1 0,0 0 0,1 0 0,-1-1 0,0 1 0,0 0 0,1-1 0,-1 1 0,1 1 0,20 5 0,30-11 0,-16-3-682,68-4-1,-93 11-6143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03.8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1 24575,'0'14'0,"-1"8"0,1 1 0,1-1 0,1 0 0,0 1 0,2-1 0,13 41 0,-16-61 2,0 0 0,0 0 0,0 0 0,0-1 0,1 1 0,-1 0 0,0-1 0,1 1 0,-1-1 0,1 1 0,0-1-1,0 0 1,-1 0 0,1 0 0,0 0 0,0 0 0,0 0 0,0 0 0,0 0 0,0-1 0,0 1 0,0-1 0,1 0 0,-1 0 0,0 0-1,0 0 1,0 0 0,0 0 0,3-1 0,9-1-91,-1 0-1,0-1 1,21-9 0,-8 4-977,-18 5-5760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0.9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24575,'1'23'0,"1"0"0,8 32 0,0 5 0,14 106 0,-16-140 0,-8-26 0,1-1 0,-1 1 0,0 0 0,1 0 0,-1 0 0,0 0 0,1-1 0,-1 1 0,0 0 0,1 0 0,-1-1 0,0 1 0,1 0 0,-1-1 0,0 1 0,0 0 0,1-1 0,-1 1 0,0 0 0,0-1 0,0 1 0,0 0 0,1-1 0,-1 1 0,0-1 0,0 1 0,0 0 0,0-1 0,0 1 0,0-1 0,0 0 0,1-6 0,1 0 0,-1 0 0,-1 0 0,1-1 0,-2-11 0,-6-13 0,-18-52 0,7 26 0,17 55 0,1-1 0,-1 0 0,1 1 0,0-1 0,0 1 0,0-1 0,1 1 0,-1-1 0,1 1 0,0-1 0,0 1 0,0-1 0,0 1 0,0 0 0,1 0 0,0 0 0,0 0 0,0 0 0,0 0 0,0 0 0,0 0 0,1 1 0,-1-1 0,1 1 0,0 0 0,0-1 0,0 1 0,0 1 0,0-1 0,0 0 0,0 1 0,7-2 0,-8 1 0,1 1 0,-1 1 0,1-1 0,-1 0 0,1 0 0,0 1 0,-1 0 0,1-1 0,0 1 0,0 0 0,-1 0 0,1 1 0,0-1 0,-1 1 0,1-1 0,0 1 0,-1 0 0,1 0 0,-1 0 0,1 0 0,-1 0 0,1 1 0,-1-1 0,0 1 0,0-1 0,0 1 0,0 0 0,0 0 0,0 0 0,0 0 0,-1 0 0,1 0 0,-1 1 0,1-1 0,-1 0 0,0 1 0,0-1 0,0 1 0,0-1 0,0 1 0,-1 0 0,1 4 0,0-2 0,-1-1 0,0 1 0,0-1 0,0 1 0,0-1 0,-1 1 0,1-1 0,-1 1 0,0-1 0,-1 1 0,1-1 0,-1 0 0,-2 5 0,-37 44 0,30-40 0,10-12 0,0-1 0,1 1 0,-1 0 0,0-1 0,1 1 0,-1 0 0,1-1 0,-1 1 0,1 0 0,-1 0 0,1-1 0,0 1 0,-1 0 0,1 0 0,0 0 0,-1 0 0,1 0 0,0 0 0,0-1 0,0 1 0,0 0 0,0 0 0,0 0 0,0 0 0,0 0 0,0 0 0,1 1 0,0-1 0,0 0 0,0 0 0,0-1 0,0 1 0,0 0 0,0-1 0,0 1 0,0-1 0,1 1 0,-1-1 0,0 1 0,0-1 0,0 0 0,1 0 0,-1 0 0,0 0 0,2 0 0,4 1 0,0-1 0,0-1 0,-1 0 0,1 0 0,0 0 0,9-3 0,0-5-1365,-3-1-5461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1.35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11 24575,'0'-10'0,"0"15"0,2 22 0,12 37 0,-12-47 0,1 0 0,1-1 0,10 25 0,-15-43 0,1 0 0,0-1 0,0 1 0,0-1 0,0 1 0,1-1 0,-1 1 0,1-1 0,-1 1 0,1 0 0,0-1 0,0 1 0,0 0 0,0 0 0,0 0 0,0 0 0,1-1 0,-1 2 0,1-1 0,0 0 0,-1 0 0,1 0 0,4-2 0,-4 2 0,1-1 0,0 1 0,0-1 0,0 1 0,1 0 0,-1 0 0,0 0 0,1 1 0,-1-1 0,1 1 0,0 0 0,-1 0 0,1 0 0,0 0 0,0 1 0,0-1 0,6 2 0,-9-1-50,0 0-1,0 0 1,0 0-1,-1 0 0,1 0 1,0 0-1,-1 1 1,1-1-1,0 0 1,0 1-1,-1-1 0,1 1 1,0-1-1,-1 0 1,1 1-1,-1-1 1,1 1-1,-1 0 0,1-1 1,-1 1-1,1-1 1,-1 1-1,1 0 1,-1-1-1,0 1 1,1 1-1,1 8-6775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1.7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47 24575,'-1'1'0,"0"-1"0,0 0 0,0 0 0,0 0 0,0 0 0,0 0 0,0 0 0,0-1 0,0 1 0,0 0 0,0 0 0,0-1 0,0 1 0,0 0 0,0-1 0,0 1 0,0-1 0,0 0 0,-1 0 0,2 0 0,0 1 0,0-1 0,0 0 0,0 1 0,0-1 0,0 1 0,0-1 0,0 1 0,0-1 0,0 1 0,1-1 0,-1 1 0,0-1 0,0 1 0,1-1 0,-1 1 0,0-1 0,0 1 0,1-1 0,-1 1 0,1 0 0,-1-1 0,0 1 0,1-1 0,0 1 0,2-3 0,1 0 0,0 0 0,0 0 0,0 1 0,0 0 0,1 0 0,6-3 0,-6 4 0,-1 0 0,0 0 0,1 0 0,-1 0 0,1 1 0,-1 0 0,1 0 0,-1 0 0,1 1 0,-1-1 0,1 1 0,-1 0 0,1 0 0,-1 1 0,0-1 0,0 1 0,1 0 0,-1 0 0,-1 0 0,5 4 0,-2-1 0,0 1 0,0 1 0,-1-1 0,0 1 0,0 0 0,-1 0 0,0 0 0,0 1 0,-1-1 0,3 10 0,-2-8-106,-4-6 1,1-1 0,0 1 0,0 0 0,0-1 0,1 1 0,-1-1 0,0 1 1,1-1-1,0 0 0,0 1 0,2 2 0,3-2-6721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2.0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87 24575,'0'-4'0,"0"-5"0,4-1 0,1-3 0,4 1 0,4 2 0,5 3 0,-2-1 0,1 1 0,1 1 0,-2 6 0,0 3 0,-3 4 0,-3 2-8191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2.7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71 1 24575,'1'12'0,"7"-12"0,7-3 0,-14 3 0,0-1 0,1 1 0,-1 0 0,0 0 0,0 0 0,0 0 0,1 0 0,-1 0 0,0 0 0,0 1 0,0-1 0,0 0 0,1 1 0,-1-1 0,0 1 0,0-1 0,0 1 0,0-1 0,0 1 0,0 0 0,0 0 0,0-1 0,0 1 0,-1 0 0,2 1 0,-1 0 0,-1 0 0,1 0 0,-1-1 0,1 1 0,-1 0 0,0 0 0,0 0 0,0 0 0,0-1 0,0 1 0,0 0 0,-1 0 0,1 0 0,-1-1 0,0 3 0,-4 10 0,-2 1 0,1-2 0,-12 19 0,9-18 0,0 3 0,-1-1 0,1 0 0,0 1 0,1 0 0,1 0 0,1 1 0,1 0 0,0 0 0,1 0 0,-2 22 0,6-39 0,0 1 0,0-1 0,0 1 0,0-1 0,0 1 0,0-1 0,0 1 0,0-1 0,0 1 0,1-1 0,-1 1 0,0-1 0,1 0 0,0 1 0,-1-1 0,1 1 0,0-1 0,0 0 0,-1 0 0,1 1 0,0-1 0,0 0 0,0 0 0,1 0 0,-1 0 0,0 0 0,0 0 0,1 0 0,-1-1 0,0 1 0,1 0 0,-1-1 0,0 1 0,1-1 0,-1 1 0,1-1 0,-1 0 0,1 0 0,-1 0 0,1 0 0,-1 0 0,1 0 0,-1 0 0,1 0 0,-1 0 0,3-1 0,0 0 0,0-1 0,0 1 0,0-1 0,0 1 0,0-1 0,-1 0 0,1-1 0,-1 1 0,1-1 0,-1 1 0,0-1 0,0 0 0,0 0 0,-1 0 0,1-1 0,2-4 0,-3 2 0,0 0 0,0 0 0,-1 0 0,0 0 0,0 0 0,-1 0 0,1 0 0,-1 0 0,-1 0 0,1 0 0,-1 0 0,0 0 0,-1 0 0,1 0 0,-1 1 0,0-1 0,-1 0 0,-3-7 0,-11-36 0,17 47 0,0 0 0,0 0 0,0 0 0,0 1 0,0-1 0,0 0 0,0 0 0,1 1 0,-1-1 0,1 0 0,-1 0 0,1 1 0,0-1 0,-1 1 0,1-1 0,0 0 0,0 1 0,0 0 0,0-1 0,1 1 0,-1 0 0,0-1 0,1 1 0,-1 0 0,0 0 0,1 0 0,-1 0 0,1 0 0,0 1 0,-1-1 0,1 0 0,0 1 0,2-1 0,9-4 0,0 2 0,1-1 0,19-1 0,-11 2 0,-14 1 0,0 1 0,0 0 0,1 0 0,-1 0 0,0 1 0,12 2 0,-19-2 0,-1 0 0,1 0 0,0 0 0,0 1 0,0-1 0,0 0 0,0 0 0,-1 1 0,1-1 0,0 1 0,0-1 0,-1 1 0,1-1 0,0 1 0,-1-1 0,1 1 0,0 0 0,-1-1 0,1 1 0,-1 0 0,1 0 0,-1-1 0,1 1 0,-1 0 0,1 1 0,-1 0 0,0 0 0,-1 0 0,1 0 0,0 1 0,-1-1 0,1 0 0,-1 0 0,0 0 0,0 0 0,0-1 0,0 1 0,0 0 0,0 0 0,0 0 0,0-1 0,-2 3 0,-4 2 0,1 1 0,0-1 0,-1 0 0,0 0 0,-1-1 0,1 0 0,-1 0 0,-11 5 0,-23 14 0,42-24 0,0 0 0,0 0 0,-1 0 0,1 0 0,0 0 0,0 0 0,0 0 0,-1 0 0,1 0 0,0 0 0,0 0 0,-1 0 0,1 0 0,0 0 0,0 0 0,0 0 0,-1 1 0,1-1 0,0 0 0,0 0 0,0 0 0,0 0 0,-1 1 0,1-1 0,0 0 0,0 0 0,0 0 0,0 1 0,0-1 0,0 0 0,-1 0 0,1 0 0,0 1 0,0-1 0,0 0 0,0 0 0,0 1 0,0-1 0,0 0 0,0 0 0,0 0 0,0 1 0,0-1 0,0 0 0,0 0 0,0 1 0,0-1 0,1 0 0,-1 0 0,0 1 0,0-1 0,0 0 0,0 0 0,0 0 0,0 0 0,1 1 0,-1-1 0,0 0 0,0 0 0,21 1 0,25-8 0,-36 5-273,0-2 0,0 1 0,0-1 0,10-7 0,-3 1-6553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10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15 24575,'-1'-1'0,"0"1"0,0 0 0,0-1 0,0 1 0,0-1 0,0 1 0,0-1 0,0 0 0,0 1 0,0-1 0,0 0 0,0 1 0,1-1 0,-1 0 0,0 0 0,1 0 0,-2-1 0,0 0 0,6 18 0,-4-15 0,5 22 0,-1 0 0,-1 0 0,-1 27 0,-2-32 0,0-1 0,2 1 0,0-1 0,1 0 0,0 0 0,2 0 0,6 16 0,-4-22-1365,-1-6-5461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4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114 139 24575,'1'-3'0,"-1"1"0,-1-1 0,1 0 0,0 0 0,-1 0 0,1 1 0,-1-1 0,0 0 0,0 1 0,0-1 0,0 0 0,0 1 0,-1 0 0,1-1 0,-1 1 0,1 0 0,-1-1 0,0 1 0,0 0 0,0 0 0,0 1 0,-1-1 0,1 0 0,0 1 0,-1-1 0,1 1 0,-5-2 0,5 3 0,-1-1 0,1 1 0,0 0 0,-1 0 0,1 0 0,0 0 0,-1 0 0,1 0 0,0 1 0,0-1 0,-1 1 0,1 0 0,0 0 0,0-1 0,0 1 0,0 1 0,0-1 0,0 0 0,0 0 0,0 1 0,0-1 0,1 1 0,-1 0 0,0-1 0,1 1 0,0 0 0,-1 0 0,1 0 0,0 0 0,0 0 0,0 0 0,0 0 0,-1 4 0,1-3 0,0 0 0,-1 0 0,1 1 0,1-1 0,-1 0 0,0 0 0,1 1 0,0-1 0,0 0 0,0 1 0,0-1 0,1 7 0,0-8 0,0-1 0,-1 1 0,1 0 0,0 0 0,0-1 0,0 1 0,0-1 0,0 1 0,0-1 0,0 1 0,1-1 0,-1 0 0,0 1 0,1-1 0,-1 0 0,1 0 0,2 1 0,0 0 0,0-1 0,0 0 0,0 0 0,1 0 0,-1 0 0,0-1 0,0 0 0,1 0 0,-1 0 0,0 0 0,0-1 0,0 0 0,0 1 0,1-2 0,-1 1 0,0 0 0,0-1 0,-1 0 0,5-2 0,-2 1 0,0 0 0,-1 0 0,1-1 0,-1 0 0,0 0 0,0-1 0,0 1 0,-1-1 0,1 0 0,-1 0 0,4-7 0,-7 10 0,0-1 0,0 0 0,0 0 0,0 0 0,0 0 0,-1 1 0,1-1 0,-1 0 0,1 0 0,-1 0 0,0 0 0,-1-1 0,1 2 0,0-1 0,-1 0 0,0 0 0,1 0 0,-1 0 0,0 0 0,-1 0 0,1 1 0,0-1 0,-1 0 0,1 1 0,-5-5 0,-12-24-1365,12 15-5461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1.6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9 97 24575,'-4'-20'0,"3"19"0,0 0 0,1 0 0,-1 0 0,1 0 0,0 0 0,-1 0 0,1 0 0,0 0 0,0 0 0,-1 0 0,1-1 0,0 1 0,0 0 0,0 0 0,1 0 0,-1 0 0,0 0 0,0 0 0,0-1 0,1 1 0,-1 0 0,1 0 0,-1 0 0,1 0 0,-1 0 0,1 0 0,0 0 0,-1 1 0,1-1 0,0 0 0,0 0 0,-1 0 0,1 1 0,0-1 0,0 0 0,0 1 0,0-1 0,0 1 0,2-2 0,11-5 0,0 1 0,0 0 0,28-7 0,-35 11 0,-1 1 0,1 0 0,-1 0 0,1 0 0,-1 1 0,1 0 0,-1 0 0,1 1 0,0 0 0,-1 0 0,10 3 0,-13-2 0,0 0 0,-1 0 0,1 0 0,-1 0 0,0 0 0,0 1 0,0-1 0,0 1 0,0-1 0,0 1 0,-1 0 0,1 0 0,-1 0 0,0 0 0,1 0 0,-2 0 0,1 0 0,0 0 0,-1 0 0,1 0 0,-1 1 0,0-1 0,0 4 0,0 13 0,0 0 0,-5 26 0,5-42 0,-5 27 0,3-23 0,1 0 0,-1-1 0,1 1 0,1 0 0,-1 0 0,2 0 0,-1 0 0,1-1 0,0 1 0,0 0 0,5 12 0,-6-19 0,0-1 0,0 1 0,0-1 0,0 1 0,0-1 0,1 1 0,-1-1 0,0 1 0,0-1 0,1 0 0,-1 1 0,0-1 0,1 1 0,-1-1 0,0 0 0,1 1 0,-1-1 0,1 0 0,-1 1 0,0-1 0,1 0 0,-1 0 0,1 1 0,-1-1 0,1 0 0,-1 0 0,1 0 0,-1 0 0,1 1 0,-1-1 0,1 0 0,-1 0 0,1 0 0,-1 0 0,1 0 0,-1 0 0,1-1 0,-1 1 0,1 0 0,17-19 0,4-31 0,-15 26-1365,-2 2-5461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3.7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24575,'0'4'0,"4"2"0,1 3 0,1 4 0,-2 4 0,-1 3 0,-2 2 0,0 2 0,0 0 0,3 0 0,1 0 0,-1 0 0,0 0 0,-1-1 0,-2 1 0,0-5-8191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13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191 0 24575,'-6'1'0,"1"0"0,-1 0 0,1 0 0,-1 1 0,1-1 0,0 1 0,-1 1 0,1-1 0,0 1 0,1 0 0,-1 0 0,0 0 0,1 0 0,0 1 0,0 0 0,0 0 0,0 0 0,1 1 0,-1-1 0,1 1 0,-3 6 0,-9 15 0,1 0 0,-18 53 0,19-46 0,1-9 0,12-38 0,2 6 0,-1 1 0,2 0 0,-1 0 0,1 1 0,0-1 0,4-7 0,-5 12 0,0 0-1,0 1 0,-1-1 1,1 0-1,0 1 0,0-1 1,1 1-1,-1 0 0,0 0 0,0 0 1,1 0-1,-1 0 0,0 0 1,1 1-1,-1-1 0,1 1 1,3-1-1,43 7 88,-1-1-1527,-32-8-5386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49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12 24575,'16'-11'0,"-23"31"0,0-5 0,-32 95 0,41-117 0,0 1 0,0-1 0,0 1 0,1 0 0,0 0 0,0 1 0,5-8 0,-7 12 0,0 0 0,0-1 0,0 1 0,0 0 0,1 0 0,-1 0 0,0 0 0,0 0 0,1 1 0,-1-1 0,1 0 0,-1 1 0,0-1 0,1 1 0,-1-1 0,1 1 0,-1 0 0,1-1 0,0 1 0,-1 0 0,1 0 0,-1 0 0,1 0 0,-1 0 0,1 1 0,-1-1 0,1 0 0,-1 1 0,1-1 0,-1 1 0,1 0 0,-1-1 0,1 1 0,-1 0 0,0 0 0,2 1 0,3 3-91,0-1 0,0 0 0,1 0 0,-1 0 0,1-1 0,0 0 0,0 0 0,0 0 0,1-1 0,-1 0 0,0-1 0,1 0 0,-1 0 0,13 0 0,-4-5-6735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4.8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228 56 24575,'-5'-2'0,"-1"0"0,1 0 0,0-1 0,1 0 0,-1 0 0,0 0 0,1 0 0,-8-8 0,-6-3 0,13 12 0,0 1 0,1-1 0,-1 1 0,0 0 0,0 0 0,0 0 0,0 1 0,0 0 0,0 0 0,0 0 0,0 0 0,0 1 0,0 0 0,0 0 0,1 0 0,-1 1 0,-7 2 0,9-3 0,-1 1 0,1-1 0,-1 0 0,1 1 0,0 0 0,-1 0 0,1 0 0,0 0 0,0 0 0,0 0 0,1 1 0,-1 0 0,0-1 0,1 1 0,0 0 0,0 0 0,0 1 0,0-1 0,0 0 0,0 1 0,1-1 0,0 1 0,-2 6 0,3-9 0,0 1 0,0-1 0,0 0 0,0 1 0,0-1 0,0 0 0,0 0 0,1 1 0,-1-1 0,0 0 0,1 0 0,-1 1 0,1-1 0,-1 0 0,1 0 0,0 0 0,-1 0 0,1 0 0,0 0 0,0 0 0,0 0 0,0 0 0,0 0 0,0 0 0,0-1 0,0 1 0,0 0 0,2 0 0,1 0 0,0 0 0,-1 0 0,1-1 0,0 0 0,-1 1 0,1-1 0,0-1 0,0 1 0,-1 0 0,5-2 0,10-3 0,0 0 0,-1-1 0,18-9 0,8-10 0,-103 52 0,20-4-1365,20-13-5461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1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50 24575,'-1'9'0,"3"-2"0,14-9 0,50-17 0,86-18 0,-146 36-90,44-5 312,-48 6-297,0 0 0,1 0 0,-1 0 0,0 0 0,0 0 1,0 0-1,0 1 0,0-1 0,0 1 0,0 0 0,0-1 1,0 1-1,0 0 0,0 0 0,0 0 0,0 0 0,-1 1 1,1-1-1,2 3 0,1 6-6751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56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 24575,'-4'0'0,"-1"4"0,-4 1 0,0 4 0,1 5 0,6-1 0,4 2 0,1 2 0,4-2 0,1 1 0,-1 1 0,-2-1-8191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25.9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13 118 24575,'1'-6'0,"-1"-1"0,1 1 0,0-1 0,1 1 0,-1 0 0,1-1 0,0 1 0,1 0 0,0 0 0,0 0 0,0 1 0,5-7 0,-6 9 0,0 1 0,-1 0 0,2-1 0,-1 1 0,0 0 0,0 0 0,0 0 0,1 0 0,-1 1 0,1-1 0,0 1 0,-1 0 0,1-1 0,0 1 0,0 0 0,0 1 0,0-1 0,0 0 0,0 1 0,0 0 0,0-1 0,0 1 0,0 1 0,0-1 0,0 0 0,0 1 0,0-1 0,4 2 0,-4-1 0,-1 1 0,1-1 0,-1 0 0,0 1 0,1-1 0,-1 1 0,0-1 0,0 1 0,0 0 0,0 0 0,0 0 0,0 0 0,0 1 0,-1-1 0,1 0 0,-1 1 0,0-1 0,0 1 0,0 0 0,0-1 0,0 1 0,0 0 0,-1-1 0,1 1 0,-1 0 0,0 0 0,0-1 0,0 1 0,0 0 0,0 0 0,-1 0 0,1-1 0,-1 1 0,1 0 0,-1-1 0,-3 6 0,2 0 0,-1-1 0,0 1 0,-1-1 0,0 1 0,0-1 0,-1 0 0,0-1 0,0 1 0,0-1 0,-1 0 0,-9 8 0,8-9 0,0-1 0,-1 0 0,0 0 0,1-1 0,-1 0 0,0-1 0,-1 1 0,1-1 0,0-1 0,-11 1 0,36-12 0,18-3 0,-10 9-682,48 0-1,-51 4-6143</inkml:trace>
  <inkml:trace contextRef="#ctx0" brushRef="#br0" timeOffset="1">386 72 24575,'4'0'0,"1"-4"0,0-6 0,0-4 0,-2 0-8191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24575,'-4'67'0,"1"22"0,34 267 0,-20-319 0,-5-29 0,-6-25 0,-31-112 0,23 104 0,1 0 0,1 0 0,1-1 0,1 0 0,1 1 0,2-49 0,1 72 0,0 0 0,0 0 0,0 0 0,0-1 0,0 1 0,1 0 0,-1 0 0,1 0 0,0-1 0,-1 1 0,1 0 0,0 0 0,0 0 0,0 0 0,1 0 0,-1 1 0,0-1 0,1 0 0,-1 0 0,1 1 0,-1-1 0,1 1 0,0 0 0,0-1 0,0 1 0,0 0 0,0 0 0,0 0 0,0 0 0,0 0 0,0 1 0,0-1 0,0 1 0,1-1 0,-1 1 0,0 0 0,0 0 0,1 0 0,-1 0 0,0 0 0,3 1 0,0 0 0,0 1 0,1 0 0,-1 0 0,0 0 0,0 0 0,0 1 0,-1 0 0,1 0 0,-1 0 0,1 1 0,-1-1 0,0 1 0,0 0 0,-1 0 0,6 8 0,-4-3 0,-1 0 0,-1 0 0,1 0 0,-2 0 0,1 1 0,-1-1 0,-1 1 0,1-1 0,-2 1 0,1 0 0,-2-1 0,1 1 0,-1 0 0,0-1 0,-1 1 0,-3 9 0,3-11 0,0-1 0,0 0 0,-1 0 0,0 0 0,0 0 0,-1 0 0,1-1 0,-1 0 0,-1 1 0,1-1 0,-1-1 0,0 1 0,-1-1 0,1 0 0,-1 0 0,0 0 0,0-1 0,-1 0 0,1 0 0,-1-1 0,-7 3 0,13-5 0,1-1 0,-1 1 0,0-1 0,0 0 0,1 1 0,-1-1 0,0 0 0,0 1 0,1-1 0,-1 0 0,0 0 0,0 0 0,0 0 0,0 0 0,1 0 0,-1 0 0,0 0 0,0 0 0,0 0 0,1 0 0,-1-1 0,0 1 0,0 0 0,1-1 0,-1 1 0,0 0 0,0-1 0,1 1 0,-1-1 0,0 1 0,1-1 0,-1 1 0,1-1 0,-2 0 0,3-1 0,-1 1 0,0 0 0,1 0 0,-1 0 0,1 0 0,-1 0 0,1 0 0,0 0 0,-1 0 0,1 0 0,0 0 0,0 0 0,0 1 0,0-1 0,0 0 0,0 0 0,0 1 0,0-1 0,0 1 0,0-1 0,0 1 0,0-1 0,0 1 0,1-1 0,9-2 19,-1 0 0,1 1 0,-1 0 0,1 0 0,0 1 0,18 1 1,41-7-1519,-54 2-5327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3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84 24575,'-1'-21'0,"1"15"0,0 0 0,-1 0 0,2-1 0,-1 1 0,1 0 0,0 0 0,2-8 0,3 8 0,0 16 0,-1 16 0,21 184 0,-26-205 0,0 0 0,1 0 0,0 0 0,0-1 0,1 1 0,-1 0 0,1-1 0,0 1 0,2 3 0,-2-11 0,-1-1 0,1 0 0,-1 1 0,0-1 0,0 0 0,-1 0 0,1 1 0,-1-1 0,0-6 0,0 4 0,0 0 0,1 0 0,0-1 0,0 1 0,0 0 0,0 0 0,1 0 0,0 0 0,1 0 0,-1 0 0,1 1 0,0-1 0,5-6 0,-4 8 0,-1 1 0,1 0 0,0-1 0,0 2 0,0-1 0,0 0 0,0 1 0,0 0 0,1 0 0,-1 0 0,1 1 0,0-1 0,-1 1 0,1 0 0,0 1 0,0-1 0,9 1 0,8 0-1365,-1 0-5461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3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44 24575,'0'-3'0,"0"0"0,-1 0 0,1 0 0,0 0 0,-1 0 0,0 0 0,0 1 0,0-1 0,0 0 0,0 0 0,0 1 0,-1-1 0,-2-4 0,4 7 0,-1 0 0,1 0 0,0 0 0,-1 0 0,1 0 0,0 0 0,0 0 0,-1 0 0,1 0 0,0 0 0,0 0 0,-1 0 0,1 1 0,0-1 0,0 0 0,-1 0 0,1 0 0,0 0 0,0 0 0,0 1 0,-1-1 0,1 0 0,0 0 0,0 0 0,0 1 0,0-1 0,-1 0 0,1 0 0,0 0 0,0 1 0,0-1 0,0 0 0,0 0 0,0 1 0,0-1 0,0 0 0,0 1 0,0-1 0,0 0 0,0 0 0,0 1 0,0-1 0,0 0 0,0 0 0,0 1 0,0-1 0,0 0 0,0 1 0,-2 15 0,2 30 0,1-1 0,9 53 0,2 41 0,-3-73 68,-6-54-307,-1 0 0,0-1 1,-1 1-1,0 0 0,-2 18 0,-2-15-6587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49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346 853 24575,'0'1'0,"-1"0"0,0 0 0,1 0 0,-1-1 0,0 1 0,1 0 0,-1 0 0,0-1 0,0 1 0,0-1 0,0 1 0,0-1 0,1 1 0,-1-1 0,0 1 0,0-1 0,0 0 0,0 1 0,0-1 0,0 0 0,0 0 0,0 0 0,-1 0 0,1 0 0,0 0 0,0 0 0,0 0 0,0 0 0,0-1 0,0 1 0,-1-1 0,0-1 0,1 1 0,-1-1 0,1 0 0,-1 0 0,1 0 0,0 0 0,0 0 0,0 0 0,0 0 0,0 0 0,0 0 0,1 0 0,-1-4 0,-2-10 0,1 0 0,-1-30 0,2-31 0,-12-79 0,3-39 0,10 136 0,-16-109 0,13 138 0,4 24 0,-2 0 0,1 0 0,-1 1 0,0-1 0,0 0 0,0 1 0,-1-1 0,0 1 0,-3-7 0,5 12 0,-1-1 0,1 1 0,-1-1 0,0 1 0,1-1 0,-1 1 0,0 0 0,1-1 0,-1 1 0,0 0 0,0 0 0,1-1 0,-1 1 0,0 0 0,0 0 0,1 0 0,-1 0 0,0 0 0,0 0 0,0 0 0,1 0 0,-1 0 0,0 0 0,0 1 0,1-1 0,-1 0 0,0 0 0,0 1 0,1-1 0,-1 0 0,0 1 0,1-1 0,-1 1 0,0-1 0,1 1 0,-1-1 0,1 1 0,-1 0 0,-26 28 0,22-24 0,-65 81 0,-22 25 0,90-111 0,1 1 0,0 0 0,0 0 0,0 0 0,1 0 0,-1 0 0,0 0 0,0 0 0,0 0 0,1 0 0,-1 0 0,1 0 0,-1 0 0,1 1 0,-1-1 0,1 0 0,-1 0 0,1 1 0,0-1 0,0 0 0,0 0 0,0 1 0,0-1 0,0 0 0,0 1 0,0 1 0,2-2 0,-1 0 0,0 0 0,0 0 0,0 0 0,0 0 0,1 0 0,-1 0 0,1 0 0,-1-1 0,0 1 0,1 0 0,-1-1 0,1 1 0,-1-1 0,1 0 0,0 0 0,2 1 0,8 0 0,0-1 0,0 0 0,-1 0 0,21-4 0,234-47 0,-137 26 0,-128 25 0,1 0 0,-1 0 0,1 0 0,-1 0 0,0 0 0,1-1 0,-1 1 0,0 0 0,1-1 0,-1 1 0,0-1 0,1 1 0,-1-1 0,0 0 0,0 0 0,0 1 0,0-1 0,1 0 0,-1 0 0,0 0 0,-1 0 0,1 0 0,0 0 0,0-1 0,0 1 0,1-2 0,-3 1 0,1 0 0,0 0 0,0 0 0,-1 0 0,1 1 0,-1-1 0,0 0 0,1 0 0,-1 1 0,0-1 0,0 0 0,0 1 0,0-1 0,0 1 0,-1 0 0,1-1 0,-2 0 0,-9-9 0,0 0 0,-1 1 0,-19-11 0,-6-2 0,-2 2 0,-54-21 0,93 41-62,0 1 0,0-1 0,0 1 0,-1-1 0,1 1 0,0 0 0,0 0 0,0 0 0,-1 0 0,1 0 0,0 0 0,0 0-1,0 0 1,-1 0 0,1 0 0,0 1 0,0-1 0,0 0 0,0 1 0,0-1 0,-2 2 0,-5 5-6764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03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10 24575,'3'-10'0,"6"18"0,4 18 0,49 160 0,-62-184 0,0-1 0,0 1 0,1-1 0,-1 1 0,1-1 0,-1 1 0,1-1 0,0 0 0,0 1 0,-1-1 0,1 0 0,0 0 0,0 0 0,0 1 0,0-1 0,1 0 0,-1 0 0,2 1 0,1-9 0,-8-13 0,2 14 0,-1 1 0,1-1 0,0 0 0,1 0 0,-1-1 0,1 1 0,0 0 0,1-8 0,0 12 0,1-1 0,-1 1 0,1-1 0,0 1 0,0-1 0,0 1 0,0 0 0,0-1 0,1 1 0,-1 0 0,1 0 0,0 0 0,-1 0 0,1 0 0,0 0 0,0 0 0,0 1 0,0-1 0,1 1 0,3-3 0,-2 1-91,0 0 0,1 0 0,0 0 0,-1 1 0,1 0 0,0 0 0,0 0 0,0 0 0,1 1 0,-1 0 0,0 0 0,0 0 0,1 1 0,8 0 0,0 3-6735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43 24575,'-1'-1'0,"0"-1"0,-1 1 0,1 0 0,-1-1 0,0 1 0,1 0 0,-1 0 0,0 0 0,0 0 0,0 0 0,1 0 0,-1 0 0,-3 0 0,4 1 0,0 0 0,0 0 0,0 0 0,0 0 0,0 0 0,1 0 0,-1 1 0,0-1 0,0 0 0,0 0 0,0 1 0,1-1 0,-1 0 0,0 1 0,0-1 0,1 1 0,-1-1 0,0 1 0,0 0 0,1-1 0,-2 2 0,1 1 0,-1 0 0,0-1 0,1 1 0,0 0 0,0 0 0,0 0 0,0 0 0,0 1 0,1-1 0,-1 0 0,1 0 0,0 0 0,0 1 0,1 4 0,15 85 0,-10-65 0,-1 0 0,2 38 0,-6-60 0,-1 3 0,0 0 0,1 0 0,0 0 0,4 16 0,-5-23 0,1-1 0,-1 1 0,1 0 0,0-1 0,0 1 0,0 0 0,0-1 0,0 1 0,0-1 0,0 1 0,0-1 0,1 0 0,-1 0 0,0 1 0,1-1 0,-1 0 0,1 0 0,0 0 0,-1 0 0,1-1 0,0 1 0,-1 0 0,1-1 0,0 1 0,0-1 0,-1 0 0,1 1 0,0-1 0,2 0 0,16 0 0,7 1 0,52-6 0,-73 4 0,0 0 0,-1 0 0,1 0 0,-1 0 0,0-1 0,1 0 0,-1 0 0,0-1 0,0 1 0,0-1 0,0 0 0,-1-1 0,1 1 0,-1-1 0,7-6 0,-9 6 0,0 1 0,0-1 0,0 0 0,-1 0 0,1 1 0,-1-1 0,0 0 0,0 0 0,0-1 0,-1 1 0,1 0 0,-1 0 0,-1-7 0,-10-58 0,2 21 0,6 16 0,-2 1 0,-17-61 0,22 91 2,0 0 0,0 0-1,0 0 1,-1 0 0,1 0-1,0 1 1,-1-1 0,1 0-1,-1 0 1,1 0 0,-1 1-1,1-1 1,-1 0 0,0 1-1,1-1 1,-1 0 0,0 1 0,1-1-1,-1 1 1,0-1 0,0 1-1,0-1 1,1 1 0,-1 0-1,0-1 1,0 1 0,0 0-1,0 0 1,0 0 0,0-1-1,0 1 1,0 0 0,1 0-1,-1 0 1,0 1 0,0-1-1,0 0 1,0 0 0,0 0 0,0 1-1,0-1 1,1 0 0,-1 1-1,0-1 1,0 1 0,0-1-1,1 1 1,-1-1 0,0 1-1,1 0 1,-1-1 0,0 1-1,1 0 1,-1-1 0,1 1-1,-1 1 1,-40 48-873,37-44 281,-8 12-6236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4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62 24575,'0'0'0,"0"0"0,0 0 0,-1 0 0,1 0 0,0 0 0,0 0 0,0-1 0,-1 1 0,1 0 0,0 0 0,0 0 0,-1 0 0,1 0 0,0 0 0,0 0 0,-1 0 0,1 0 0,0 0 0,0 0 0,-1 1 0,1-1 0,0 0 0,0 0 0,0 0 0,-1 0 0,1 0 0,0 0 0,0 0 0,0 1 0,-1-1 0,1 0 0,0 0 0,0 0 0,0 0 0,0 1 0,-1-1 0,1 0 0,0 0 0,0 1 0,0-1 0,0 0 0,0 0 0,0 0 0,0 1 0,0-1 0,0 0 0,0 0 0,0 1 0,0-1 0,0 0 0,0 0 0,0 1 0,0-1 0,0 0 0,0 0 0,0 1 0,0-1 0,0 0 0,0 0 0,0 0 0,0 1 0,0-1 0,1 0 0,-1 0 0,15 11 0,-1-10 0,0-1 0,0 0 0,0 0 0,0-2 0,0 0 0,0 0 0,0-2 0,14-4 0,16-3 0,36-4 5,67-16-1375,-125 25-5456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4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114 119 24575,'-15'-15'0,"9"10"0,1 0 0,0 0 0,0 0 0,0-1 0,0 0 0,-6-12 0,10 17 0,1 0 0,-1 0 0,1 0 0,0-1 0,-1 1 0,1 0 0,0 0 0,0 0 0,0 0 0,0-1 0,0 1 0,0 0 0,0 0 0,1 0 0,-1 0 0,0-1 0,0 1 0,1 0 0,-1 0 0,1-1 0,1 0 0,0 0 0,-1 0 0,1 0 0,0 1 0,0-1 0,0 1 0,0-1 0,0 1 0,0 0 0,1-1 0,-1 1 0,0 0 0,4 0 0,1-1 0,1 0 0,0 0 0,0 1 0,0 1 0,-1-1 0,1 1 0,0 1 0,0-1 0,0 1 0,0 1 0,0-1 0,-1 2 0,1-1 0,-1 1 0,1 0 0,-1 0 0,0 1 0,0 0 0,0 0 0,-1 0 0,0 1 0,8 7 0,-11-9 0,0 0 0,0 1 0,0-1 0,0 0 0,-1 1 0,1 0 0,-1 0 0,0 0 0,0 0 0,-1 0 0,1 0 0,-1 0 0,0 0 0,0 1 0,0-1 0,0 9 0,-1-8 0,-1-1 0,0 1 0,0-1 0,-1 1 0,1-1 0,-1 0 0,0 1 0,0-1 0,0 0 0,-1 0 0,1-1 0,-1 1 0,0 0 0,0-1 0,0 0 0,-1 1 0,1-1 0,-1-1 0,-6 5 0,0-1 0,-1 0 0,0-1 0,0-1 0,0 0 0,-1 0 0,1-1 0,-19 3 0,20-5 0,1 0 0,-1 1 0,1 0 0,0 1 0,0 0 0,0 1 0,0 0 0,0 0 0,1 1 0,-1 0 0,1 0 0,-10 10 0,16-14 0,1 1 0,0-1 0,-1 1 0,1-1 0,0 1 0,0-1 0,0 1 0,0 0 0,1-1 0,-1 1 0,0 0 0,1 0 0,-1-1 0,1 1 0,-1 0 0,1 0 0,0 0 0,0 0 0,0 0 0,0 0 0,0 0 0,0-1 0,1 1 0,-1 0 0,1 0 0,-1 0 0,1 0 0,0-1 0,-1 1 0,1 0 0,0-1 0,0 1 0,0-1 0,0 1 0,1-1 0,-1 1 0,0-1 0,1 0 0,-1 1 0,1-1 0,-1 0 0,1 0 0,-1 0 0,1 0 0,3 1 0,3 2 0,-1 0 0,1-1 0,0 1 0,0-2 0,0 1 0,0-1 0,1 0 0,-1-1 0,10 1 0,-2-3 11,0-1 0,0 0 0,0-1 0,0-1 0,-1 0 0,1-1-1,-1-1 1,0 0 0,-1-1 0,18-11 0,-12 5-223,-1 0 0,0-2 0,-1 0-1,-1-1 1,0-1 0,19-24 0,-21 21-6614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 24575,'-3'-3'0,"-3"11"0,-4 16 0,5 40 0,2 0 0,2 0 0,15 110 0,-5-74 0,-8-79 0,8 66 0,-8-80 0,0 0 0,1-1 0,0 1 0,0-1 0,0 0 0,1 1 0,0-1 0,0 0 0,8 10 0,0-7-1365,0-6-5461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24575,'1'-2'0,"0"-1"0,0 0 0,0 0 0,0 1 0,1-1 0,-1 0 0,1 1 0,0 0 0,-1-1 0,1 1 0,0 0 0,0 0 0,0 0 0,1 0 0,-1 0 0,0 0 0,1 1 0,0-1 0,-1 1 0,1 0 0,0-1 0,-1 1 0,1 0 0,4 0 0,0-2 0,0 1 0,0 0 0,0 0 0,0 1 0,0 0 0,1 0 0,-1 1 0,1 0 0,7 1 0,-15-1 0,1 0 0,-1 0 0,1 0 0,-1 0 0,1 0 0,-1 0 0,1 1 0,-1-1 0,1 0 0,-1 0 0,1 0 0,-1 1 0,1-1 0,-1 0 0,1 1 0,-1-1 0,1 0 0,-1 1 0,0-1 0,1 0 0,-1 1 0,0-1 0,1 1 0,-1-1 0,0 1 0,0-1 0,1 1 0,-1-1 0,0 1 0,0-1 0,0 1 0,0-1 0,0 1 0,0-1 0,0 1 0,0 0 0,-12 21 0,-26 12 0,27-26 0,0 0 0,1 1 0,0 0 0,1 1 0,0 0 0,-8 12 0,15-20 0,1 0 0,-1 1 0,1-1 0,0 0 0,0 0 0,0 1 0,0-1 0,1 0 0,-1 1 0,0-1 0,1 1 0,0-1 0,0 1 0,0-1 0,0 1 0,0-1 0,0 1 0,0-1 0,1 1 0,-1-1 0,1 1 0,0-1 0,0 0 0,0 1 0,0-1 0,0 0 0,0 0 0,1 0 0,-1 0 0,1 0 0,-1 0 0,1 0 0,0 0 0,0-1 0,0 1 0,0-1 0,0 1 0,0-1 0,0 0 0,4 2 0,0 0 7,0 0 0,1 0 0,-1-1 0,0 0 0,1 0 1,0 0-1,-1-1 0,1 0 0,0-1 0,0 1 0,-1-1 0,1-1 0,0 1 0,0-1 0,-1 0 0,7-2 0,3-2-255,-1 0 1,0 0-1,0-2 1,-1 0-1,22-14 1,-21 11-6579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5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34 24575,'0'-2'0,"1"1"0,-1-1 0,0 0 0,0 1 0,0-1 0,0 0 0,-1 1 0,1-1 0,0 0 0,-1 1 0,1-1 0,-1 1 0,1-1 0,-1 1 0,0-1 0,0 1 0,0-1 0,0 1 0,0 0 0,-1-2 0,-6 9 0,4 19 0,-1 68 0,10 122 0,15-121-1365,-18-76-5461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47 24575,'-44'35'0,"36"-30"0,1 0 0,-1 0 0,1 1 0,1 0 0,-1 0 0,-7 11 0,8-8 0,1 0 0,0 0 0,0 0 0,1 0 0,0 1 0,1 0 0,-3 12 0,5-18 0,0 0 0,1 1 0,-1-1 0,1 0 0,-1 1 0,1-1 0,1 1 0,-1-1 0,1 0 0,-1 1 0,1-1 0,0 0 0,1 0 0,-1 1 0,1-1 0,0 0 0,0-1 0,0 1 0,4 5 0,-4-7 0,-1-1 0,1 0 0,-1 1 0,1-1 0,0 0 0,-1 0 0,1 0 0,0 0 0,0-1 0,-1 1 0,1 0 0,0-1 0,0 1 0,0-1 0,0 0 0,0 0 0,0 1 0,0-1 0,3-1 0,1 0 0,-1 0 0,1 0 0,-1 0 0,0-1 0,1 0 0,8-5 0,2-2 0,0-1 0,-1-1 0,17-14 0,-28 21 0,0 1 0,0-1 0,0 0 0,-1 0 0,1 0 0,-1 0 0,0-1 0,-1 1 0,1-1 0,-1 0 0,0 0 0,2-5 0,-3 7 0,-1 1 0,0 0 0,0-1 0,0 1 0,0 0 0,0-1 0,-1 1 0,1 0 0,-1-1 0,1 1 0,-1 0 0,0 0 0,0 0 0,0 0 0,0 0 0,0 0 0,-1 0 0,1 0 0,0 0 0,-1 0 0,0 0 0,1 1 0,-1-1 0,0 1 0,0-1 0,0 1 0,0 0 0,0 0 0,-4-2 0,-19-8 0,19 8 0,-1 1 0,1-1 0,-1 0 0,1-1 0,0 1 0,-6-7 0,11 9 0,0 0 0,0 0 0,0 0 0,1 0 0,-1 0 0,1 0 0,-1 0 0,0 0 0,1 0 0,0 0 0,-1-1 0,1 1 0,0 0 0,0 0 0,0-1 0,-1 1 0,1 0 0,0 0 0,1-1 0,-1 1 0,0 0 0,0 0 0,1-1 0,-1 1 0,0 0 0,1 0 0,-1 0 0,1 0 0,-1 0 0,1-1 0,0 1 0,0 0 0,-1 0 0,1 1 0,0-1 0,0 0 0,0 0 0,0 0 0,0 0 0,2 0 0,33-30-1365,-16 16-5461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6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21 24575,'-69'-21'0,"58"21"0,0 1 0,0 0 0,0 0 0,0 1 0,1 0 0,-1 1 0,0 0 0,1 1 0,0 0 0,0 1 0,0 0 0,-17 11 0,22-13 0,-1 1 0,1-1 0,0 1 0,0 0 0,0 0 0,0 1 0,1 0 0,0-1 0,0 1 0,0 1 0,1-1 0,-1 1 0,1-1 0,1 1 0,-1 0 0,1 0 0,0 0 0,0 0 0,1 0 0,0 1 0,0-1 0,0 1 0,1 7 0,0-11 0,0 0 0,0 0 0,1 1 0,0-1 0,0 0 0,0 0 0,0 0 0,0 0 0,0 0 0,1 0 0,-1 0 0,1-1 0,0 1 0,0 0 0,0-1 0,0 1 0,0-1 0,1 0 0,-1 0 0,1 0 0,-1 0 0,1 0 0,0-1 0,0 1 0,0-1 0,0 0 0,0 1 0,0-1 0,0-1 0,0 1 0,0 0 0,1-1 0,-1 0 0,0 1 0,0-1 0,0-1 0,1 1 0,-1 0 0,0-1 0,0 0 0,4 0 0,3-2 0,1 0 0,-1 0 0,0-1 0,1 0 0,-2-1 0,1 0 0,0-1 0,-1 0 0,0 0 0,-1-1 0,9-8 0,-10 7 0,0 0 0,-1-1 0,1 0 0,-2 0 0,0 0 0,5-11 0,-9 17 0,1 1 0,-1 0 0,0 0 0,-1 0 0,1-1 0,0 1 0,-1-1 0,1 1 0,-1 0 0,0-1 0,0 1 0,0-1 0,0 1 0,0 0 0,-1-1 0,1 1 0,-1-1 0,1 1 0,-1 0 0,0-1 0,0 1 0,0 0 0,0 0 0,0 0 0,-1 0 0,1 0 0,0 0 0,-1 0 0,0 0 0,1 1 0,-1-1 0,-3-2 0,2 3 0,0 0 0,0 0 0,0 0 0,0 0 0,0 1 0,0-1 0,0 1 0,0 0 0,0 0 0,0 0 0,0 0 0,0 1 0,0-1 0,0 1 0,0 0 0,0-1 0,0 1 0,0 1 0,0-1 0,0 0 0,-2 3 0,-60 39 0,53-34 0,-121 103-1365,110-89-5461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7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15 556 24575,'-1'0'0,"1"0"0,-1-1 0,1 1 0,-1 0 0,1 0 0,-1 1 0,1-1 0,-1 0 0,1 0 0,-1 0 0,1 0 0,-1 0 0,1 0 0,-1 1 0,1-1 0,-1 0 0,1 0 0,-1 1 0,1-1 0,0 0 0,-1 1 0,1-1 0,-1 1 0,1-1 0,0 0 0,-1 1 0,1-1 0,0 1 0,0-1 0,-1 1 0,1-1 0,0 1 0,0-1 0,0 1 0,0-1 0,0 1 0,-1-1 0,1 1 0,0-1 0,0 1 0,0-1 0,0 1 0,1-1 0,-1 1 0,0-1 0,0 1 0,0-1 0,0 1 0,1 0 0,-1 1 0,1-1 0,-1 1 0,1-1 0,0 0 0,0 1 0,0-1 0,0 0 0,-1 1 0,2-1 0,-1 0 0,0 0 0,0 0 0,0 0 0,0 0 0,1 0 0,1 1 0,9 1 0,1-1 0,-1-1 0,1 0 0,0 0 0,0-1 0,-1-1 0,1 0 0,0-1 0,-1 0 0,19-6 0,17-1 0,69-14-1365,-97 22-5461</inkml:trace>
  <inkml:trace contextRef="#ctx0" brushRef="#br0" timeOffset="1">481 67 24575,'-1'-5'0,"1"0"0,0 0 0,0 0 0,1 0 0,0 0 0,0 0 0,0 1 0,0-1 0,1 0 0,-1 1 0,6-10 0,-7 14 0,0 0 0,0 0 0,1 0 0,-1 0 0,0 0 0,0 0 0,1 0 0,-1 0 0,0 0 0,0 0 0,1 0 0,-1 0 0,0 0 0,0 1 0,1-1 0,-1 0 0,0 0 0,0 0 0,1 0 0,-1 0 0,0 1 0,0-1 0,0 0 0,1 0 0,-1 0 0,0 0 0,0 1 0,0-1 0,0 0 0,0 0 0,0 1 0,1-1 0,-1 0 0,0 0 0,0 1 0,0-1 0,0 0 0,0 0 0,0 1 0,0-1 0,0 0 0,0 0 0,0 1 0,0-1 0,0 0 0,0 0 0,0 1 0,0-1 0,0 0 0,-1 0 0,1 1 0,0-1 0,2 20 0,27 342 0,-16-272 0,3-1 0,29 88 0,-39-157-195,2 0 0,0 0 0,0-1 0,2 0 0,1-1 0,22 31 0,-13-26-6631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7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34 24575,'-2'-11'0,"1"-9"0,1 20 0,1-1 0,0 1 0,-1 0 0,1 0 0,0-1 0,-1 1 0,1 0 0,0 0 0,-1 0 0,1 0 0,0 0 0,-1 0 0,1 0 0,0 0 0,-1 0 0,1 0 0,0 0 0,-1 0 0,1 0 0,0 1 0,-1-1 0,1 0 0,-1 1 0,1-1 0,0 0 0,-1 1 0,1-1 0,-1 0 0,1 1 0,-1-1 0,1 1 0,-1-1 0,1 1 0,-1 0 0,1 0 0,3 2 0,-1-1 0,1 1 0,0 1 0,-1-1 0,0 1 0,0-1 0,0 1 0,0 0 0,0 0 0,-1 0 0,0 0 0,0 1 0,0-1 0,0 1 0,-1-1 0,2 7 0,-2-3 0,0 0 0,-1 0 0,0 0 0,0-1 0,-1 1 0,0 0 0,0-1 0,-1 1 0,-4 10 0,0-2 0,0 0 0,-2-1 0,0 0 0,-1 0 0,0-1 0,-1 0 0,-1 0 0,-19 19 0,68-76 0,-22 22 0,1 2 0,0 0 0,2 1 0,31-24 0,-42 37 0,1 0 0,-1 1 0,1 0 0,0 0 0,0 1 0,0 1 0,0-1 0,0 1 0,1 1 0,-1 0 0,13 0 0,-17 1 0,0 0 0,-1 0 0,1 1 0,-1 0 0,1 0 0,0 0 0,-1 1 0,0-1 0,1 1 0,-1 0 0,0 0 0,0 1 0,0-1 0,0 1 0,0 0 0,-1 0 0,1 0 0,-1 1 0,0-1 0,0 1 0,0 0 0,0-1 0,-1 1 0,4 8 0,-5-10 5,-1 0-1,1-1 1,-1 1-1,1 1 0,-1-1 1,0 0-1,0 0 1,0 0-1,0 0 1,0 0-1,0 0 0,0 0 1,-1 0-1,1 0 1,-1 0-1,1 0 1,-1 0-1,0 0 1,0-1-1,0 1 0,0 0 1,0 0-1,0-1 1,-1 1-1,1-1 1,-2 2-1,-2 3-252,-1-1 1,1 0-1,-1-1 1,0 0-1,-12 7 1,1-2-6579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36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1 24575,'-1'20'0,"1"-15"0,0 0 0,-1 0 0,2 1 0,-1-1 0,0 0 0,1 0 0,0 0 0,0 0 0,1 0 0,-1 0 0,1-1 0,0 1 0,0 0 0,5 5 0,-5-6 5,0 0 1,1 0-1,0-1 0,0 1 0,0-1 0,0 1 1,0-1-1,1 0 0,-1 0 0,1-1 1,0 1-1,0-1 0,0 0 0,0 0 0,0 0 1,1 0-1,-1-1 0,0 0 0,1 0 0,-1 0 1,1 0-1,7-1 0,1-1-217,1-1 0,0 0 0,-1-1-1,0-1 1,0 0 0,16-8 0,-13 6-6614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22 118 24575,'-18'9'0,"14"-5"0,13-9 0,30-20 0,62-28 0,-81 44 0,1 1 0,0 0 0,1 2 0,0 0 0,26-2 0,-46 7 0,0 0 0,1 1 0,-1 0 0,1 0 0,-1 0 0,0 0 0,1 0 0,-1 0 0,1 1 0,-1-1 0,0 1 0,1-1 0,-1 1 0,0 0 0,0 0 0,0 0 0,0 0 0,1 0 0,-1 1 0,-1-1 0,1 1 0,0-1 0,0 1 0,-1 0 0,1-1 0,0 1 0,-1 0 0,0 0 0,1 0 0,1 4 0,-1 3 0,0 0 0,0 0 0,-1 0 0,0 0 0,-1 0 0,0 0 0,-1 9 0,-1 18-96,1-21-86,0 0 1,1 0 0,0 0 0,1 0-1,1-1 1,4 19 0,-1-18-6645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8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206 110 24575,'-2'-2'0,"-1"0"0,0 0 0,0 0 0,0 0 0,0 0 0,0 1 0,-1-1 0,1 1 0,0 0 0,-1 0 0,1 0 0,-1 0 0,1 1 0,-1-1 0,1 1 0,-1 0 0,1 0 0,-1 0 0,1 1 0,-1-1 0,1 1 0,-1 0 0,1 0 0,-1 0 0,1 0 0,0 1 0,0 0 0,0-1 0,0 1 0,0 0 0,-5 5 0,-2-1 0,1 1 0,0 1 0,1 0 0,0 0 0,0 1 0,1 0 0,0 0 0,-9 16 0,14-21 0,0-1 0,0 1 0,1-1 0,-1 1 0,1 0 0,0-1 0,0 1 0,0 0 0,0 0 0,1 0 0,0 0 0,0 0 0,0 0 0,0 0 0,0 0 0,1 0 0,0-1 0,0 1 0,0 0 0,2 6 0,0-7 0,-1 0 0,0 0 0,1 0 0,0 0 0,0-1 0,0 1 0,0-1 0,0 0 0,0 0 0,0 0 0,1 0 0,-1-1 0,1 1 0,-1-1 0,1 0 0,0 0 0,-1 0 0,1-1 0,0 1 0,0-1 0,5 0 0,3 0 0,1-1 0,-1 0 0,0-1 0,1 0 0,-1 0 0,0-2 0,-1 0 0,22-9 0,-28 11 0,0-1 0,1 1 0,-1-1 0,0 0 0,-1-1 0,1 1 0,0-1 0,-1 0 0,0 0 0,0 0 0,0-1 0,0 1 0,-1-1 0,0 0 0,0 0 0,0 0 0,-1 0 0,1-1 0,-1 1 0,2-9 0,-4 11 0,1 0 0,-1 0 0,0 0 0,0 0 0,0 1 0,0-1 0,-1 0 0,1 0 0,-1 0 0,0 1 0,1-1 0,-1 0 0,-1 1 0,1-1 0,0 0 0,-1 1 0,1 0 0,-1-1 0,1 1 0,-1 0 0,0 0 0,0 0 0,0 0 0,-1 0 0,1 0 0,0 1 0,-1-1 0,1 1 0,-1-1 0,-2 0 0,-7-2 0,1 0 0,-1 1 0,0 0 0,0 1 0,-18-1 0,24 3 0,5 0-3,1 0 1,-1 0-1,0 0 0,1 0 0,-1 0 1,0 0-1,0 0 0,1 0 0,-1 0 1,0-1-1,1 1 0,-1 0 0,0 0 0,1-1 1,-1 1-1,0 0 0,1-1 0,-1 1 1,1 0-1,-1-1 0,1 1 0,-1-1 0,1 1 1,-1-1-1,1 0 0,-1 1 0,1-1 1,0 1-1,-1-1 0,1 0 0,0 1 0,-1-1 1,1-1-1,0 1 17,1-1 1,-1 0-1,1 0 1,-1 1-1,1-1 1,0 0-1,0 1 1,0-1 0,0 1-1,0-1 1,0 1-1,2-3 1,49-43-860,-47 43 230,20-16-6211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371 205 24575,'0'-12'0,"-1"0"0,0 0 0,-1 1 0,0-1 0,0 1 0,-2-1 0,1 1 0,-2 0 0,1 0 0,-1 1 0,-11-18 0,13 24 0,0 0 0,0 0 0,-1 1 0,1-1 0,-1 1 0,1 0 0,-1 0 0,0 0 0,0 0 0,-1 0 0,1 1 0,-1 0 0,1 0 0,-1 0 0,1 1 0,-1-1 0,0 1 0,0 0 0,0 1 0,0-1 0,0 1 0,0 0 0,0 0 0,1 0 0,-1 1 0,0 0 0,0 0 0,0 0 0,0 1 0,-5 1 0,-4 3 0,1 1 0,-1 0 0,1 0 0,0 1 0,1 1 0,-17 14 0,22-16 0,-1 0 0,1 0 0,1 0 0,-1 1 0,1 0 0,1 1 0,-1-1 0,1 1 0,1 0 0,-6 16 0,9-23 0,0 0 0,0 1 0,1-1 0,-1 1 0,1-1 0,-1 1 0,1-1 0,0 1 0,0-1 0,0 1 0,0 0 0,1-1 0,-1 1 0,0-1 0,1 0 0,0 1 0,0-1 0,0 1 0,0-1 0,0 0 0,0 0 0,1 1 0,-1-1 0,1 0 0,-1 0 0,1 0 0,0-1 0,0 1 0,-1 0 0,1-1 0,1 1 0,-1-1 0,0 0 0,0 1 0,0-1 0,1 0 0,-1 0 0,5 1 0,0-1 0,1 0 0,-1 0 0,1 0 0,-1-1 0,1 0 0,0 0 0,-1-1 0,1 0 0,-1 0 0,0 0 0,14-6 0,-8 2 0,0-1 0,-1-1 0,1 0 0,-2-1 0,1 0 0,-1-1 0,0 0 0,9-10 0,-17 15 0,1 1 0,-1-1 0,0 0 0,0 0 0,0 0 0,0 0 0,-1-1 0,0 1 0,0-1 0,0 1 0,0-1 0,-1 0 0,0 1 0,0-1 0,0 0 0,-1 0 0,1 0 0,-1 0 0,0 0 0,-1 0 0,1 0 0,-1 0 0,0 0 0,0 1 0,-3-9 0,3 11 0,0 0 0,-1-1 0,1 1 0,-1 0 0,0 0 0,0 0 0,0 0 0,1 0 0,-2 0 0,1 0 0,0 1 0,0-1 0,-1 1 0,1-1 0,0 1 0,-1 0 0,0 0 0,1 0 0,-1 1 0,1-1 0,-1 0 0,0 1 0,0 0 0,1 0 0,-1-1 0,0 2 0,1-1 0,-5 1 0,4-1 0,0 1 0,0-1 0,0 1 0,0 0 0,0 0 0,0 0 0,0 0 0,0 1 0,0-1 0,0 1 0,1 0 0,-1 0 0,1 0 0,-1 0 0,1 0 0,0 1 0,0-1 0,0 0 0,0 1 0,0 0 0,1-1 0,-1 1 0,1 0 0,-2 4 0,-1 16 0,1 1 0,0 0 0,2 0 0,1 1 0,5 35 0,-1 17 0,-4-61 0,1 0 0,1-1 0,0 1 0,1-1 0,1 0 0,9 26 0,-13-41 0,0 0 0,0 1 0,0-1 0,0 0 0,1 1 0,-1-1 0,0 0 0,0 1 0,0-1 0,0 0 0,1 1 0,-1-1 0,0 0 0,0 1 0,0-1 0,1 0 0,-1 0 0,0 1 0,1-1 0,-1 0 0,0 0 0,1 0 0,-1 0 0,0 1 0,1-1 0,-1 0 0,0 0 0,1 0 0,-1 0 0,0 0 0,1 0 0,-1 0 0,0 0 0,1 0 0,-1 0 0,0 0 0,1 0 0,0 0 0,9-14 0,5-32 0,-14 40 0,7-18-1365,0 2-5461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2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24 24575,'-1'-1'0,"1"0"0,0 0 0,0 0 0,0 1 0,0-1 0,0 0 0,0 0 0,0 0 0,0 0 0,0 0 0,0 1 0,0-1 0,0 0 0,1 0 0,-1 0 0,0 1 0,0-1 0,1 0 0,-1 0 0,1 1 0,-1-1 0,1 0 0,-1 1 0,1-1 0,-1 0 0,1 1 0,0-1 0,-1 1 0,2-2 0,-1 3 0,0-1 0,0 1 0,0 0 0,0 0 0,-1-1 0,1 1 0,0 0 0,0 0 0,-1 0 0,1-1 0,-1 1 0,1 0 0,-1 0 0,1 0 0,-1 0 0,0 0 0,1 0 0,-1 0 0,0 0 0,0 0 0,0 1 0,0-1 0,0 2 0,2 28 0,-1 0 0,-2 0 0,-1 0 0,-11 57 0,5-42 0,8-41 0,-1 0 0,0 0 0,-1-1 0,1 1 0,-1-1 0,0 1 0,0-1 0,0 0 0,-1 0 0,1 0 0,-1 0 0,0 0 0,0-1 0,0 1 0,-1-1 0,1 0 0,-7 4 0,-2 1 0,0-1 0,-1-1 0,0 0 0,-19 5 0,-21 9 0,319-130 0,-160 68 0,-70 21-1365,-21 9-5461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24575,'-3'1'0,"0"-1"0,0 1 0,0 0 0,0 0 0,0 0 0,0 0 0,0 1 0,1-1 0,-1 1 0,0 0 0,1-1 0,-1 1 0,1 0 0,0 1 0,-3 2 0,-33 41 0,31-37 0,-145 209 0,69-97 0,71-103 0,-6 8 0,18-26 0,0 0 0,0 0 0,0 0 0,0 0 0,0 0 0,0 0 0,0 0 0,-1 0 0,1 0 0,0 0 0,0 0 0,0 0 0,0 0 0,0 0 0,0 0 0,0 0 0,0 0 0,0 0 0,0 0 0,0 0 0,0 0 0,9-18 0,8-17 0,-13 25 0,0 0 0,1 1 0,0 0 0,1-1 0,-1 2 0,2-1 0,-1 1 0,13-12 0,-18 20 0,0-1 0,0 0 0,0 1 0,0 0 0,1-1 0,-1 1 0,0-1 0,1 1 0,-1 0 0,0 0 0,1 0 0,-1 0 0,0 0 0,0 0 0,1 0 0,-1 0 0,0 1 0,1-1 0,-1 0 0,0 1 0,0-1 0,1 1 0,-1-1 0,0 1 0,0 0 0,0 0 0,0-1 0,0 1 0,0 0 0,0 0 0,1 1 0,35 43 0,-11-15 0,-26-29 0,0-1 0,1 0 0,-1 1 0,1-1 0,-1 1 0,1-1 0,-1 0 0,1 0 0,-1 1 0,1-1 0,-1 0 0,1 0 0,0 0 0,-1 1 0,1-1 0,-1 0 0,1 0 0,0 0 0,-1 0 0,1 0 0,-1 0 0,1 0 0,0 0 0,-1-1 0,1 1 0,-1 0 0,1 0 0,0 0 0,-1-1 0,1 1 0,9-19 0,-7-30 0,-3 46 0,0-7 0,0 0 0,1 0 0,0 0 0,0 0 0,1 0 0,0 0 0,5-13 0,-5 20 0,0-1 0,0 1 0,1-1 0,-1 1 0,1 0 0,-1 0 0,1 0 0,0 0 0,0 1 0,0-1 0,1 1 0,-1 0 0,1 0 0,-1 0 0,1 0 0,-1 1 0,1-1 0,0 1 0,0 0 0,0 0 0,6 0 0,47-4 8,-48 5-145,0 0-1,0-1 1,-1 1 0,1-2-1,0 1 1,-1-1 0,1-1 0,-1 0-1,14-6 1,-7 0-6689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3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41 24575,'-11'-28'0,"7"16"0,-1 31 0,0 39 0,2 1 0,8 88 0,7-58 83,-7-57-807,2 49 0,-7-62-6102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0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49 24575,'-5'1'0,"0"0"0,0 1 0,1-1 0,-1 1 0,1-1 0,-1 1 0,1 1 0,0-1 0,0 1 0,0-1 0,0 1 0,0 0 0,1 1 0,-1-1 0,-2 4 0,-6 7 0,0 0 0,-15 24 0,23-32 0,1 0 0,0 0 0,0 0 0,0 1 0,1 0 0,0-1 0,0 1 0,1 0 0,-2 11 0,3-16 0,0 0 0,0 0 0,0-1 0,0 1 0,0 0 0,1 0 0,-1-1 0,1 1 0,-1 0 0,1-1 0,-1 1 0,1-1 0,0 1 0,0 0 0,0-1 0,0 0 0,0 1 0,0-1 0,0 0 0,0 1 0,1-1 0,-1 0 0,0 0 0,1 0 0,-1 0 0,1 0 0,-1 0 0,1-1 0,-1 1 0,1 0 0,0-1 0,-1 1 0,1-1 0,0 0 0,0 1 0,-1-1 0,1 0 0,0 0 0,0 0 0,-1 0 0,1-1 0,3 0 0,8-1 0,1-1 0,0 0 0,-1-1 0,1-1 0,-1 0 0,0-1 0,-1 0 0,1-1 0,-1 0 0,-1-1 0,1-1 0,-1 0 0,19-20 0,-29 28 0,0 0 0,0 0 0,0 0 0,0-1 0,0 1 0,0 0 0,0-1 0,-1 1 0,1-1 0,0 1 0,-1-1 0,1 1 0,-1-1 0,1 1 0,-1-1 0,0 0 0,0 1 0,0-1 0,0 0 0,0 1 0,0-1 0,0 1 0,0-1 0,-1-2 0,-1 2 0,1 0 0,0 0 0,-1 1 0,1-1 0,-1 0 0,0 1 0,1 0 0,-1-1 0,0 1 0,0 0 0,0 0 0,0-1 0,0 2 0,0-1 0,-3-1 0,-11-2 0,0 0 0,1 1 0,-30-2 0,37 5 0,6 0-28,0 0-1,0 0 1,0-1-1,1 1 1,-1 0 0,0-1-1,0 1 1,0-1-1,0 0 1,0 1-1,1-1 1,-1 0-1,0 0 1,1 0 0,-1 0-1,1-1 1,-1 1-1,1 0 1,-1-1-1,1 1 1,0-1-1,0 1 1,0-1 0,-1 0-1,2 1 1,-1-1-1,0 0 1,0 0-1,1 1 1,-1-1-1,1 0 1,-1 0 0,1 0-1,0 0 1,-1 0-1,1 0 1,0 0-1,1 0 1,-1 0-1,0 0 1,0 0 0,1 1-1,-1-1 1,1 0-1,0 0 1,0 0-1,1-2 1,7-20-6798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1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42 24575,'-8'-34'0,"1"26"0,0 25 0,-4 79 0,4 1 0,4-1 0,12 115 0,-2-31 0,-6 55 0,2 89 0,-2-306 0,1 1 0,0 0 0,1-1 0,7 21 0,-9-36-3,0-6-41,-3-7-1274,-2-10-5508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34.4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24575,'46'-1'0,"94"3"0,-138-2 0,0 0 0,0 0 0,0 0 0,0 0 0,-1 1 0,1-1 0,0 1 0,0 0 0,-1-1 0,1 1 0,0 0 0,-1 0 0,1 0 0,-1 0 0,1 0 0,-1 0 0,1 0 0,-1 1 0,0-1 0,0 0 0,0 1 0,0-1 0,0 1 0,0-1 0,0 1 0,0 0 0,0-1 0,-1 1 0,1 0 0,-1 0 0,1 0 0,-1-1 0,0 1 0,1 0 0,-1 0 0,-1 3 0,1 7 0,-2 0 0,0 0 0,0 0 0,-8 20 0,0 4 0,-118 751 0,115-692 0,-21 216 0,32-294 0,-1 6 0,1-1 0,1 1 0,1-1 0,3 24 0,-3-46-31,0 0 0,0 1 0,0-1 0,0 0 0,0 1 0,0-1 0,0 0 0,0 1 0,0-1 0,0 0 0,1 1 0,-1-1 0,0 0 0,0 1 0,0-1 0,0 0 0,0 0 0,1 1 0,-1-1 0,0 0 0,0 0 0,0 1 0,1-1 0,-1 0 0,0 0-1,1 1 1,-1-1 0,0 0 0,0 0 0,1 0 0,-1 0 0,0 0 0,1 0 0,-1 1 0,0-1 0,1 0 0,-1 0 0,0 0 0,1 0 0,-1 0 0,0 0 0,1 0 0,-1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8:49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 24575,'-4'0'0,"-5"4"0,-1 5 0,1 5 0,2 4 0,6 0 0,4-1 0,5-2 0,0-8 0,4-5 0,0-7 0,-3-6 0,-2-2-8191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2.79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165 0 24575,'-10'1'0,"-1"0"0,1 1 0,-1 0 0,1 0 0,0 1 0,0 0 0,0 1 0,0 0 0,-14 9 0,21-12 0,0 1 0,0 0 0,0 0 0,0 0 0,0 0 0,0 0 0,1 0 0,-1 1 0,1 0 0,0-1 0,-1 1 0,1 0 0,0 0 0,1 0 0,-1 0 0,0 0 0,1 1 0,0-1 0,0 0 0,0 1 0,0-1 0,0 1 0,1-1 0,0 1 0,-1-1 0,1 1 0,1 0 0,-1-1 0,0 1 0,1-1 0,1 6 0,-1-7 0,0 0 0,-1 0 0,1 0 0,0-1 0,0 1 0,0 0 0,0-1 0,0 1 0,1-1 0,-1 1 0,0-1 0,1 0 0,-1 1 0,1-1 0,0 0 0,-1 0 0,1 0 0,0 0 0,-1 0 0,1-1 0,0 1 0,0 0 0,0-1 0,0 1 0,0-1 0,0 0 0,0 0 0,0 0 0,0 0 0,-1 0 0,1 0 0,0 0 0,0 0 0,0-1 0,0 1 0,0-1 0,0 0 0,0 1 0,-1-1 0,1 0 0,3-2 0,-1 1 0,1-1 0,-1 0 0,1 0 0,-1 0 0,0 0 0,0 0 0,-1-1 0,1 0 0,-1 1 0,0-1 0,0-1 0,0 1 0,0 0 0,-1-1 0,3-4 0,-4 4-151,-1-1-1,1 1 0,-1 0 0,0 0 1,0 0-1,-1-1 0,1 1 1,-4-10-1,0-1-6674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3.78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24575,'4'0'0,"6"0"0,0 0-8191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4.73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936 295 24575,'1'-22'0,"0"-1"0,1 1 0,2-1 0,0 1 0,1 0 0,1 0 0,1 1 0,2 0 0,-1 0 0,2 1 0,23-36 0,-75 105 0,-2-2 0,-2-1 0,-60 44 0,22-17 0,-451 423 0,491-458 0,26-24 0,1 0 0,0 1 0,2 1 0,0 1 0,0 0 0,-12 21 0,29-33-23,9-6 77,12-7-1450,3-3-5430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1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2816 1 24575,'6'-1'0,"1"1"0,-1 1 0,1-1 0,0 1 0,-1 0 0,10 3 0,-15-4 0,-1 1 0,1-1 0,-1 0 0,1 0 0,-1 1 0,1-1 0,-1 0 0,0 1 0,1-1 0,-1 0 0,1 1 0,-1-1 0,0 0 0,1 1 0,-1-1 0,0 1 0,0-1 0,1 1 0,-1-1 0,0 1 0,0-1 0,0 1 0,0-1 0,0 1 0,1-1 0,-1 1 0,0-1 0,0 1 0,0-1 0,0 1 0,-1 0 0,0 1 0,0 1 0,0-1 0,0 0 0,0 0 0,0 0 0,-1 0 0,1 0 0,-1 0 0,0 0 0,1-1 0,-4 3 0,-33 29 0,-2-3 0,-66 40 0,-99 42 0,69-40 0,-1564 977-1053,1607-983 1037,-392 306-214,476-364 230,2-2 0,-1 1 0,1 0 0,1 0 0,-1 0 0,-6 11 0,14-13 86,6-7 131,12-8 347,77-62-1540,-41 28-5807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4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3599 1 24575,'-2'4'0,"1"0"0,-1 0 0,0 0 0,-1 0 0,1 0 0,-1 0 0,0-1 0,0 1 0,0-1 0,0 0 0,0 0 0,-1 0 0,1 0 0,-5 2 0,-7 7 0,-188 164-227,-262 174 0,305-234-251,-474 335 167,-209 154-571,36 44 370,696-552 386,11-12-65,-104 115 0,192-182 691,24-20 41,29-21 537,101-78-1540,-65 41-6241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5.79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3798 1 24575,'-1'3'0,"0"0"0,0 0 0,0-1 0,0 1 0,-1 0 0,0 0 0,1-1 0,-1 1 0,0-1 0,0 1 0,-1-1 0,1 0 0,0 0 0,-1 0 0,-4 3 0,-3 4 0,-417 325-22,310-248-112,-756 549-785,56-42-322,22 25 614,636-490 612,-394 352-90,539-464 271,19-15 249,30-20 664,445-332 82,-15-28-2037,-124 98-114,-205 172-5093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6.1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3397 0 24575,'-1'6'0,"0"1"0,-1-1 0,0 0 0,-1 0 0,1 0 0,-1 0 0,0-1 0,0 1 0,-1-1 0,0 1 0,-8 8 0,5-5 0,-47 52 0,-3-2 0,-2-3 0,-95 70 0,87-73 0,-824 603-1167,207-164-616,-628 581 695,1299-1062 1077,5-5 160,0 1 1,1-1 0,0 1-1,0 1 1,1-1-1,-7 11 1,13-18-138,-1 0 0,1 1 1,0-1-1,0 0 0,0 0 1,-1 0-1,1 1 1,0-1-1,0 0 0,0 0 1,0 1-1,0-1 1,0 0-1,-1 0 0,1 1 1,0-1-1,0 0 0,0 1 1,0-1-1,0 0 1,0 0-1,0 1 0,0-1 1,0 0-1,0 1 0,0-1 1,0 0-1,1 0 1,-1 1-1,0-1 0,0 0 1,0 0-1,0 1 0,0-1 1,0 0-1,1 0 1,-1 1-1,0-1 0,0 0 1,0 0-1,1 0 0,-1 1 1,0-1-1,0 0 1,0 0-1,1 0 0,-1 0 1,0 0-1,1 0 1,-1 1-1,0-1 0,0 0 1,1 0-1,-1 0 0,0 0 1,0 0-1,1 0 1,-1 0-1,0 0 0,1 0 1,-1 0-1,0 0 0,0 0 1,1-1-1,-1 1 1,0 0-1,0 0 0,1 0 1,23-9 891,48-29-944,-2-4-1,98-76 1,-76 49-6786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6.4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2101 0 24575,'1'1'0,"-1"0"0,1 0 0,-1 0 0,1 1 0,-1-1 0,1 0 0,-1 0 0,0 0 0,1 1 0,-1-1 0,0 0 0,0 0 0,0 0 0,0 1 0,0-1 0,0 0 0,0 0 0,0 1 0,-1-1 0,1 0 0,0 0 0,-1 0 0,1 1 0,-2 0 0,-16 32 0,15-29 0,-29 44 0,-3-2 0,-1-1 0,-47 45 0,-137 115 0,-717 578-865,394-340 877,481-394-12,-57 53 0,106-87 0,13-15 0,0-1 0,0 0 0,0 0 0,0 0 0,0 0 0,0 1 0,0-1 0,0 0 0,0 0 0,0 0 0,0 0 0,0 1 0,0-1 0,0 0 0,1 0 0,-1 0 0,0 0 0,0 0 0,0 1 0,0-1 0,0 0 0,0 0 0,0 0 0,1 0 0,-1 0 0,0 0 0,0 0 0,0 0 0,0 0 0,0 1 0,1-1 0,-1 0 0,0 0 0,0 0 0,0 0 0,0 0 0,1 0 0,-1 0 0,0 0 0,0 0 0,0 0 0,0 0 0,1 0 0,-1 0 0,0 0 0,0 0 0,0-1 0,0 1 0,1 0 0,-1 0 0,36-14 0,279-175 869,-122 68-885,-58 40 16,3 6 0,190-74 0,-317 145 0,56-17 0,-63 20 0,1 0 0,-1 0 0,1 0 0,-1 1 0,1 0 0,-1-1 0,1 2 0,-1-1 0,1 0 0,-1 1 0,8 2 0,-11-2 0,0 0 0,0-1 0,0 1 0,-1 0 0,1 0 0,0 0 0,-1 0 0,1 0 0,0 0 0,-1 0 0,0 0 0,1 0 0,-1 0 0,1 0 0,-1 0 0,0 0 0,0 0 0,0 0 0,0 0 0,0 0 0,0 0 0,0 0 0,0 0 0,0 1 0,0-1 0,0 0 0,-1 0 0,1 0 0,0 0 0,-1 0 0,1 0 0,-1 0 0,1 0 0,-2 1 0,-22 41 0,21-39 0,-40 59 0,-89 99 0,-68 45 0,134-142 0,47-45-81,-48 48-347,-2-2 0,-127 92 0,162-136-6398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7.24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418 0 24575,'0'1'0,"0"-1"0,0 0 0,0 0 0,0 0 0,0 0 0,0 1 0,0-1 0,0 0 0,0 0 0,0 0 0,0 0 0,0 1 0,0-1 0,-1 0 0,1 0 0,0 0 0,0 0 0,0 0 0,0 0 0,0 1 0,-1-1 0,1 0 0,0 0 0,0 0 0,0 0 0,0 0 0,-1 0 0,1 0 0,0 0 0,0 0 0,0 0 0,-1 0 0,1 0 0,0 0 0,0 0 0,0 0 0,0 0 0,-1 0 0,1 0 0,0 0 0,0 0 0,0 0 0,0 0 0,-1 0 0,1 0 0,0 0 0,0 0 0,0-1 0,0 1 0,-1 0 0,1 0 0,0 0 0,0 0 0,0 0 0,0 0 0,0-1 0,0 1 0,0 0 0,-1 0 0,1 0 0,0 0 0,0-1 0,0 1 0,0 0 0,-11 15 0,-53 132 0,20-42 0,0-8 0,-66 138 0,80-178 0,-73 104 0,103-161 0,0-1 0,0 1 0,0 0 0,0 0 0,0 0 0,0 0 0,0 0 0,0 0 0,0-1 0,0 1 0,0 0 0,0 0 0,0 0 0,0 0 0,0 0 0,0 0 0,0 0 0,0-1 0,0 1 0,0 0 0,0 0 0,-1 0 0,1 0 0,0 0 0,0 0 0,0 0 0,0 0 0,0 0 0,0 0 0,0 0 0,-1 0 0,1-1 0,0 1 0,0 0 0,0 0 0,0 0 0,0 0 0,0 0 0,-1 0 0,1 0 0,0 0 0,0 0 0,0 0 0,7-28 0,15-45 0,-20 68 0,13-41 0,7-25 0,3 1 0,39-78 0,-61 142 0,1-1 0,0 1 0,0 0 0,0 0 0,1 0 0,0 0 0,0 1 0,0 0 0,1 0 0,0 0 0,0 1 0,0 0 0,0 0 0,12-5 0,-12 7 0,0 1 0,-1 0 0,1 0 0,0 0 0,0 1 0,0 0 0,-1 0 0,1 0 0,0 1 0,0 0 0,-1 0 0,1 0 0,0 1 0,-1 0 0,1 0 0,-1 0 0,0 1 0,10 6 0,18 8 0,39 26 0,-69-41 0,1 1 0,-1-1 0,0 1 0,0 0 0,0 0 0,0 0 0,0 1 0,0-1 0,-1 1 0,0-1 0,0 1 0,0 0 0,0 0 0,2 8 0,-3-11-68,-1 1 0,0-1-1,0 1 1,0-1 0,0 0 0,0 1-1,0-1 1,-1 1 0,1-1 0,0 0-1,-1 1 1,1-1 0,-1 0 0,1 1-1,-1-1 1,0 0 0,0 0-1,1 1 1,-2 0 0,-8 7-6758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7.6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9 24575,'0'0'0,"0"0"0,1 0 0,-1-1 0,0 1 0,0 0 0,0 0 0,0 0 0,0-1 0,0 1 0,0 0 0,0 0 0,0-1 0,0 1 0,0 0 0,0 0 0,0-1 0,0 1 0,0 0 0,0 0 0,0-1 0,0 1 0,0 0 0,-1 0 0,1-1 0,0 1 0,0 0 0,0 0 0,0-1 0,0 1 0,-1 0 0,1 0 0,0 0 0,0 0 0,0-1 0,-1 1 0,1 0 0,0 0 0,0 0 0,0 0 0,-1 0 0,1 0 0,0 0 0,0 0 0,-1-1 0,1 1 0,0 0 0,0 0 0,-1 0 0,1 0 0,0 0 0,0 0 0,-1 0 0,1 0 0,0 1 0,0-1 0,-1 0 0,1 0 0,0 0 0,0 0 0,-1 0 0,1 0 0,-10 16 0,5 12 0,2 1 0,1-1 0,3 41 0,-2 36 0,-60 425 0,61-529 0,-2 11 0,0 0 0,1 1 0,1-1 0,0 1 0,2 17 0,-1-28 0,-1 1 0,1-1 0,-1 0 0,1 0 0,0 0 0,-1 0 0,1 0 0,0 0 0,1 0 0,-1 0 0,0-1 0,0 1 0,1 0 0,-1-1 0,1 1 0,0-1 0,-1 1 0,1-1 0,0 0 0,0 0 0,0 0 0,0 0 0,0 0 0,0 0 0,0 0 0,0-1 0,0 1 0,0-1 0,0 1 0,0-1 0,1 0 0,-1 0 0,0 0 0,0 0 0,0 0 0,1 0 0,-1-1 0,3 0 0,41-9 0,1-2 0,68-29 0,24-6 0,-126 44 0,-8 2 0,0 1 0,0-1 0,0-1 0,0 1 0,-1-1 0,1 0 0,0 0 0,-1 0 0,0 0 0,1-1 0,-1 0 0,4-4 0,-7 0-1365,-5 0-5461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1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0 24575,'-2'114'0,"5"122"0,-1-209 0,2 0 0,1 0 0,1 0 0,1-1 0,2 0 0,0-1 0,2 0 0,0 0 0,23 35 0,-33-58 0,0-1 0,0 0 0,0 1 0,0-1 0,0 0 0,0 0 0,0 0 0,0 0 0,1 0 0,-1 0 0,0 0 0,1 0 0,-1 0 0,0 0 0,1-1 0,-1 1 0,1 0 0,-1-1 0,1 0 0,0 1 0,-1-1 0,1 0 0,-1 0 0,1 0 0,2 0 0,-2-1 0,0 1 0,1-2 0,-1 1 0,0 0 0,0 0 0,0-1 0,0 1 0,0-1 0,0 1 0,0-1 0,-1 0 0,1 0 0,0 0 0,1-3 0,3-5 0,0 0 0,-1 0 0,0-1 0,-1 1 0,0-1 0,2-12 0,17-167 0,-20 145 0,0 10 0,-3-43 0,-1 64 0,0 1 0,-1 0 0,0 0 0,-1 0 0,-1 1 0,-7-20 0,10 30-38,-1 0 0,0 0 0,1 0 1,-1 0-1,0 0 0,0 0 0,0 0 0,0 0 0,0 1 0,0-1 0,-1 1 0,1 0 0,-1 0 0,1 0 0,-1 0 0,1 0 1,-1 0-1,1 0 0,-1 1 0,0 0 0,1-1 0,-1 1 0,0 0 0,1 0 0,-1 0 0,0 1 0,1-1 0,-1 1 0,0-1 1,1 1-1,-1 0 0,1 0 0,-1 0 0,1 0 0,-4 3 0,-14 7-6788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3.1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37 24575,'5'-32'0,"0"27"0,4 21 0,6 34 0,16 101 0,6 22 0,-19-108-1365,-11-51-5461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4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32 24575,'0'4'0,"4"1"0,5 0 0,5-5 0,5-2 0,2-2 0,2 1 0,1-3 0,0-1 0,0 1 0,1-3 0,-6 1-8191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8.8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0 24575,'-1'143'0,"3"202"0,-2-329-151,2 0-1,0 0 0,0-1 0,1 1 1,1-1-1,1 0 0,0 0 1,13 25-1,-8-26-6674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9.2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192 201 24575,'-6'1'0,"0"0"0,0 1 0,1 0 0,-1-1 0,0 2 0,1-1 0,0 1 0,-1 0 0,1 0 0,0 0 0,1 1 0,-1-1 0,0 1 0,1 1 0,0-1 0,0 0 0,0 1 0,1 0 0,-5 8 0,-7 10 0,1 1 0,-18 45 0,26-54 0,1 1 0,0-1 0,1 1 0,1 1 0,1-1 0,-1 27 0,3-38 0,0 1 0,0-1 0,1 0 0,0 1 0,0-1 0,1 0 0,-1 1 0,1-1 0,0 0 0,4 7 0,-4-9 0,0-1 0,0 0 0,0 1 0,0-1 0,0 0 0,0 0 0,1 0 0,-1-1 0,1 1 0,-1-1 0,1 1 0,0-1 0,-1 0 0,1 0 0,0 0 0,0 0 0,0 0 0,0-1 0,0 0 0,4 1 0,-1-1 0,0-1 0,0 0 0,0 0 0,0-1 0,0 1 0,0-1 0,-1 0 0,1-1 0,0 1 0,-1-1 0,0 0 0,0-1 0,0 1 0,0-1 0,0 0 0,-1 0 0,0-1 0,0 1 0,7-11 0,-4 7 0,-1-1 0,-1 0 0,0 0 0,0 0 0,0-1 0,-1 0 0,-1 0 0,0 0 0,0 0 0,2-20 0,-6 14 0,-1 0 0,0 0 0,-1 0 0,-1 0 0,-1 1 0,0 0 0,-14-29 0,17 38 0,1 6 0,1-1 0,-1 0 0,1 0 0,0 0 0,0 0 0,-1 0 0,1 0 0,0 0 0,0 1 0,0-1 0,0 0 0,0 0 0,0 0 0,0 0 0,1 0 0,-1 0 0,0 0 0,0 0 0,1 0 0,-1 1 0,0-1 0,1 0 0,-1 0 0,1 0 0,-1 1 0,1-1 0,0 0 0,-1 1 0,1-1 0,0 0 0,-1 1 0,1-1 0,0 1 0,0-1 0,-1 1 0,1-1 0,0 1 0,0 0 0,0-1 0,0 1 0,0 0 0,0 0 0,0-1 0,-1 1 0,1 0 0,0 0 0,0 0 0,2 0 0,62 1 0,-42 0 0,-18-1 0,-1 0 0,0-1 0,0 1 0,0-1 0,0 0 0,0 0 0,0-1 0,0 1 0,0-1 0,-1 0 0,1 0 0,-1 0 0,1-1 0,-1 1 0,0-1 0,1 0 0,-1 1 0,-1-2 0,1 1 0,0 0 0,-1 0 0,0-1 0,1 1 0,-2-1 0,1 0 0,0 0 0,-1 0 0,1 0 0,0-4 0,2-12 0,-1-1 0,0 1 0,-2 0 0,-1-36 0,-1 25 0,-4 561 0,8-485 120,-2-43-188,-1-1 1,0 1-1,1 0 1,-1 0-1,1 0 1,0-1-1,-1 1 1,1 0-1,0-1 1,0 1-1,0 0 1,0-1-1,1 0 1,-1 1-1,0-1 1,1 1-1,-1-1 1,0 0-1,1 0 1,-1 0-1,3 1 1,4-1-6759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39.6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249 125 24575,'0'-3'0,"0"0"0,0 0 0,0 0 0,0 1 0,-1-1 0,1 0 0,-1 0 0,0 0 0,0 0 0,0 0 0,0 1 0,0-1 0,-1 0 0,1 1 0,-1-1 0,0 1 0,1 0 0,-5-5 0,4 6 0,0 0 0,0 0 0,0 1 0,0-1 0,0 0 0,-1 1 0,1-1 0,0 1 0,0 0 0,0 0 0,-1 0 0,1 0 0,0 0 0,0 0 0,0 1 0,0-1 0,-1 1 0,1-1 0,0 1 0,0 0 0,0 0 0,0 0 0,0 0 0,0 0 0,1 0 0,-4 3 0,-13 8 0,0 1 0,1 1 0,-28 29 0,37-34 0,0 0 0,0 1 0,1 0 0,0 1 0,1-1 0,0 1 0,1 1 0,-6 14 0,10-24 0,0 1 0,1-1 0,-1 1 0,1-1 0,-1 0 0,1 1 0,0-1 0,0 1 0,0-1 0,0 1 0,0-1 0,0 1 0,1-1 0,-1 1 0,1-1 0,0 1 0,0-1 0,0 0 0,0 1 0,0-1 0,0 0 0,1 0 0,-1 0 0,1 0 0,-1 0 0,1 0 0,0 0 0,0-1 0,0 1 0,4 2 0,-2-2 0,0 0 0,0-1 0,0 1 0,1-1 0,-1 0 0,0 0 0,1-1 0,-1 1 0,1-1 0,-1 0 0,1 0 0,0 0 0,-1-1 0,0 0 0,1 0 0,6-2 0,3-2 0,-1-1 0,1 0 0,-1-1 0,0 0 0,-1-1 0,0-1 0,0 0 0,-1 0 0,0-1 0,-1-1 0,15-18 0,-21 24 0,0 0 0,-1 0 0,1 0 0,-1 0 0,0-1 0,-1 1 0,1-1 0,-1 0 0,0 0 0,-1 0 0,1 0 0,-1 0 0,-1 0 0,1 0 0,-1 0 0,0 0 0,0 0 0,0-1 0,-1 1 0,0 0 0,-1 0 0,1 0 0,-1 0 0,0 1 0,0-1 0,-1 0 0,0 1 0,0 0 0,0-1 0,-5-4 0,5 6-76,-1 0 1,-1 0-1,1 0 0,0 1 0,-1 0 0,0 0 0,0 0 0,0 0 1,0 1-1,0 0 0,0 0 0,-1 0 0,1 0 0,-1 1 1,1 0-1,-1 0 0,-10 1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0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38 1 24575,'0'4'0,"0"5"0,0 6 0,0 3 0,-4-1 0,-1 1 0,0 5 0,1 2 0,1 2 0,1-1 0,1 0 0,0-1 0,1 0 0,1-2 0,-5 1 0,-1-1 0,0-3-8191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35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239 1 24575,'-86'77'0,"71"-58"0,-9 6 0,2 2 0,1 1 0,1 0 0,-30 60 0,57-106 0,0 1 0,2 0 0,17-28 0,-22 40 0,-1 1 0,1-1 0,-1 1 0,1 0 0,1 0 0,-1 0 0,0 1 0,1-1 0,0 1 0,0 0 0,0 1 0,0-1 0,0 1 0,0 0 0,1 0 0,-1 0 0,1 1 0,7-1 0,42 1 38,-38 2-389,0-2 1,0 1-1,18-5 0,-15 1-6475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0.7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187 1 24575,'-6'12'0,"0"0"0,0 0 0,-17 22 0,10-13 0,-9 13 0,-1-1 0,-1-1 0,-39 40 0,80-90 0,-16 15 0,1 0 0,0 1 0,0-1 0,1 1 0,-1-1 0,0 1 0,1 0 0,-1 0 0,1 0 0,0 0 0,0 0 0,0 1 0,0-1 0,0 1 0,0 0 0,0 0 0,0 0 0,0 0 0,0 1 0,1-1 0,-1 1 0,0 0 0,0 0 0,1 0 0,5 1 0,6 2 14,-1-1-1,1-1 0,-1-1 0,1 0 1,-1 0-1,1-1 0,-1-1 1,19-5-1,-23 4-127,0 0 0,0 0-1,0-1 1,0 0 0,-1-1 0,0 0-1,0-1 1,0 0 0,0 0 0,-1-1-1,0 0 1,7-8 0,1-7-6712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1.2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114 36 24575,'0'-30'0,"0"24"0,0 21 0,-2 34 0,0-34 0,1 0 0,1 0 0,0 0 0,1 0 0,0 0 0,7 26 0,-7-39 0,0 0 0,0 0 0,0 0 0,0-1 0,1 1 0,-1 0 0,0-1 0,1 1 0,-1-1 0,1 0 0,0 1 0,-1-1 0,1 0 0,0 0 0,0 0 0,0 0 0,0 0 0,0-1 0,0 1 0,0-1 0,0 1 0,0-1 0,0 1 0,0-1 0,0 0 0,0 0 0,0 0 0,0-1 0,1 1 0,-1 0 0,0-1 0,0 1 0,0-1 0,2-1 0,11-2 0,0-2 0,0 0 0,20-12 0,-21 11 0,2-2 0,-11 6 0,-1 0 0,0 1 0,1-1 0,0 1 0,0 0 0,-1 0 0,1 1 0,0 0 0,9-2 0,-11 8 0,-10 6 0,-12 8 0,18-19 0,-43 35 0,-1-2 0,-1-2 0,-74 38 0,77-46 0,18-2 0,24-12 0,19-4 0,-4-6 0,0-1 0,0-1 0,0 0 0,-1 0 0,21-9 0,18-4 0,-20 7 0,-23 5 0,0 1 0,0 1 0,0 0 0,0 0 0,0 1 0,0 0 0,1 0 0,9 2 0,-19-1 0,1-1 0,-1 1 0,0 0 0,1 0 0,-1 0 0,1 0 0,-1 0 0,1 1 0,-1-1 0,1 0 0,-1 0 0,1 0 0,-1 0 0,0 0 0,1 1 0,-1-1 0,1 0 0,-1 0 0,0 1 0,1-1 0,-1 0 0,1 1 0,-1-1 0,0 0 0,0 1 0,1-1 0,-1 0 0,0 1 0,0-1 0,1 1 0,-1-1 0,0 0 0,0 1 0,0-1 0,0 1 0,0-1 0,1 1 0,-1-1 0,0 1 0,0-1 0,0 1 0,-16 18 0,-29 11 0,45-30 0,-28 18 0,1 2 0,1 0 0,1 2 0,1 1 0,0 0 0,2 2 0,-37 54 0,57-77 0,1 0 0,-1 1 0,1-1 0,0 0 0,-1 0 0,1 1 0,0-1 0,0 1 0,0-1 0,1 1 0,-1-1 0,1 1 0,-1 0 0,1-1 0,0 1 0,0 0 0,0-1 0,0 1 0,1 0 0,-1-1 0,1 1 0,-1-1 0,1 1 0,0-1 0,2 6 0,0-6 0,0 1 0,-1 0 0,1 0 0,0-1 0,0 0 0,0 1 0,0-1 0,1-1 0,-1 1 0,1 0 0,-1-1 0,1 1 0,-1-1 0,1 0 0,0 0 0,0-1 0,6 1 0,33 1 33,0-2-1,0-1 1,59-11-1,61-3-1527,-141 15-5331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1.8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206 197 24575,'-27'-42'0,"24"35"0,-1 1 0,1 0 0,-1 0 0,0 0 0,-1 0 0,-7-7 0,10 12 0,1 0 0,-1 0 0,1 0 0,-1 0 0,0 0 0,1 1 0,-1-1 0,0 1 0,1-1 0,-1 1 0,0-1 0,0 1 0,0 0 0,1 0 0,-1 0 0,0 0 0,0 0 0,0 1 0,1-1 0,-1 0 0,0 1 0,1-1 0,-1 1 0,0 0 0,1 0 0,-1 0 0,0-1 0,1 1 0,0 0 0,-3 3 0,-5 3 0,1 1 0,0 1 0,1-1 0,0 1 0,0 0 0,1 1 0,0-1 0,0 1 0,1 1 0,1-1 0,0 1 0,0 0 0,-2 11 0,6-21 0,-1 1 0,1-1 0,-1 1 0,1 0 0,0-1 0,-1 1 0,1-1 0,0 1 0,0 0 0,0-1 0,0 1 0,1 0 0,-1-1 0,0 1 0,1-1 0,-1 1 0,1-1 0,-1 1 0,1-1 0,0 1 0,0-1 0,0 1 0,0-1 0,0 0 0,0 0 0,0 1 0,0-1 0,0 0 0,0 0 0,1 0 0,-1 0 0,0 0 0,1 0 0,-1-1 0,1 1 0,2 0 0,-1 0 0,1-1 0,-1 0 0,1 1 0,-1-2 0,1 1 0,-1 0 0,1-1 0,-1 0 0,0 1 0,1-1 0,-1-1 0,0 1 0,0 0 0,1-1 0,-1 0 0,3-2 0,0 0 0,1 0 0,-1-1 0,0 0 0,0 0 0,-1 0 0,1-1 0,-1 0 0,-1 0 0,1 0 0,-1 0 0,0-1 0,0 0 0,-1 0 0,0 0 0,0 0 0,-1-1 0,1 1 0,-2-1 0,1 1 0,-1-1 0,0 1 0,-1-1 0,0 0 0,0 0 0,-1 1 0,1-1 0,-2 0 0,1 1 0,-1-1 0,0 1 0,-1 0 0,0-1 0,0 1 0,0 0 0,-9-12 0,10 17-136,0-1-1,0 0 1,0 0-1,0 0 1,0 1-1,-1-1 1,1 1-1,-1 0 0,-4-3 1,-5 0-6690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1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44 24575,'0'-3'0,"0"0"0,0 0 0,0 0 0,1 1 0,-1-1 0,1 0 0,0 0 0,0 0 0,0 0 0,0 1 0,1-1 0,-1 1 0,4-5 0,-5 7 0,1 0 0,-1 0 0,1 1 0,-1-1 0,1 1 0,-1-1 0,0 0 0,1 1 0,-1-1 0,0 1 0,1-1 0,-1 1 0,0-1 0,1 1 0,-1-1 0,0 1 0,0-1 0,0 1 0,1-1 0,-1 1 0,0 0 0,0-1 0,0 1 0,0-1 0,0 1 0,0-1 0,0 1 0,0 0 0,-1 0 0,5 26 0,-4-25 0,47 302 0,-28-200 0,-15-78 0,-3-13 0,1 0 0,1 0 0,0 0 0,0-1 0,1 1 0,1-1 0,10 21 0,-14-32-76,0 0 1,0 0-1,-1 0 0,2 0 0,-1 0 0,0 0 0,0 0 0,0 0 1,0 0-1,1-1 0,-1 1 0,0 0 0,0-1 0,1 1 1,-1-1-1,1 0 0,2 1 0,8-1-6750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5.12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10 206 24575,'-10'1'0,"25"-9"0,27-16 0,0 2 0,1 1 0,2 3 0,58-17 0,192-33 0,-250 63 0,1 1 0,-1 2 0,1 2 0,0 2 0,54 10 0,-21-6 0,-48-4 0,64 11 0,-92-13-56,2 2-31,-1-1-1,1 1 1,0-1 0,0 0 0,1-1-1,-1 1 1,0-1 0,0 0-1,0 0 1,0-1 0,0 0 0,0 0-1,0 0 1,8-3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5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12 24575,'0'-1'0,"0"1"0,0 0 0,0-1 0,0 1 0,0-1 0,0 1 0,0 0 0,0-1 0,0 1 0,0 0 0,0-1 0,0 1 0,0-1 0,-1 1 0,1 0 0,0-1 0,0 1 0,0 0 0,0-1 0,-1 1 0,1 0 0,0 0 0,0-1 0,-1 1 0,1 0 0,0 0 0,-1-1 0,1 1 0,0 0 0,-1 0 0,1 0 0,0 0 0,-1-1 0,1 1 0,0 0 0,-1 0 0,1 0 0,0 0 0,-1 0 0,1 0 0,-1 0 0,1 0 0,0 0 0,-1 0 0,1 0 0,0 0 0,-1 0 0,1 0 0,0 1 0,-1-1 0,1 0 0,-1 0 0,1 0 0,0 0 0,0 1 0,-1-1 0,-17 15 0,14-5 0,1 0 0,0 0 0,0 0 0,1 1 0,1-1 0,-1 0 0,2 1 0,-1-1 0,2 1 0,-1-1 0,2 0 0,-1 1 0,1-1 0,1 0 0,0 0 0,0 0 0,1 0 0,0 0 0,1-1 0,0 0 0,8 12 0,-11-19 0,0 1 0,1-1 0,-1 0 0,1 0 0,-1 0 0,1 0 0,0 0 0,0-1 0,-1 1 0,1-1 0,0 0 0,0 0 0,0 0 0,1 0 0,-1 0 0,0-1 0,0 1 0,0-1 0,6 0 0,-2-1 0,-1 0 0,0-1 0,1 1 0,-1-1 0,0-1 0,0 1 0,0-1 0,0 0 0,7-4 0,8-8 0,-1-1 0,0-1 0,31-35 0,-40 42 0,-1-1 0,-1-1 0,0 0 0,0 0 0,-1-1 0,0 0 0,8-22 0,-15 34 4,-1 0-1,1 0 1,-1 1-1,0-1 1,0 0-1,0 0 1,1 0-1,-1 1 1,0-1-1,0 0 1,0 0-1,0 0 1,0 0-1,0 1 1,-1-1-1,1 0 1,0 0-1,0 0 1,0 1-1,-1-1 1,1 0-1,0 0 1,-1 1-1,1-1 1,-1 0-1,1 1 0,-1-1 1,1 0-1,-1 1 1,0-1-1,1 1 1,-2-2-1,0 2-108,0-1-1,1 1 0,-1-1 0,0 1 1,0 0-1,0 0 0,1 0 0,-1 0 1,0 0-1,0 0 0,0 0 0,1 0 1,-4 2-1,-13 3-6720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2.8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20 25 24575,'-4'4'0,"-5"1"0,3 0 0,6-1 0,7-5 0,11-2 0,5-1 0,4 0 0,1-3 0,-1 0 0,0 1 0,-2 1 0,0 2 0,-1 1 0,-1 2 0,-7 3 0,-8 3-8191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3.24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69 46 24575,'-11'7'0,"0"0"0,1 0 0,0 1 0,-16 17 0,67-37 0,-21 3 0,110-44 0,-112 47 0,-1 1 0,2 1 0,-1 0 0,0 1 0,27-1 0,-41 4 0,-1 0 0,1 1 0,0-1 0,0 1 0,-1-1 0,1 1 0,0 0 0,-1 0 0,1 1 0,-1-1 0,1 1 0,-1 0 0,0 0 0,0 0 0,0 0 0,0 0 0,0 1 0,0-1 0,-1 1 0,1 0 0,-1 0 0,0 0 0,1 0 0,-1 0 0,-1 0 0,1 1 0,1 3 0,2 9 0,0 0 0,-1 1 0,-1-1 0,2 34 0,-4-33 0,1 0 0,7 29 0,-3-35-1365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3.65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4 24575,'-4'-4'0,"-5"12"0,-6 13 0,8-6 0,0 2 0,1-1 0,0 1 0,1 0 0,-4 27 0,8-37 0,1 0 0,-1-1 0,1 1 0,0 0 0,1 0 0,-1 0 0,1 0 0,1-1 0,-1 1 0,1 0 0,0-1 0,1 0 0,0 1 0,0-1 0,0 0 0,0 0 0,7 7 0,-7-10 0,-1 0 0,1-1 0,1 1 0,-1-1 0,0 1 0,1-1 0,-1 0 0,1 0 0,0 0 0,-1-1 0,1 1 0,0-1 0,0 0 0,0 0 0,0-1 0,0 1 0,0-1 0,1 0 0,-1 0 0,0 0 0,0 0 0,0-1 0,0 0 0,0 0 0,0 0 0,0 0 0,0 0 0,-1-1 0,1 0 0,0 0 0,-1 0 0,5-3 0,3-2 0,0-1 0,0 0 0,-1 0 0,0-1 0,-1-1 0,0 1 0,0-2 0,13-19 0,-22 29 0,32-63 0,-31 62 0,0 0 0,0 0 0,0-1 0,0 1 0,0-1 0,0 1 0,-1-1 0,0 1 0,1-1 0,-1 1 0,0-1 0,0 1 0,0-1 0,-1 1 0,1-1 0,-1 1 0,1-1 0,-1 1 0,0-1 0,0 1 0,0 0 0,0 0 0,0-1 0,-3-3 0,2 6 0,1-1 0,-1 0 0,0 0 0,1 1 0,-1-1 0,0 1 0,0-1 0,0 1 0,0 0 0,0 0 0,1 0 0,-1 0 0,0 0 0,0 0 0,0 0 0,0 1 0,0-1 0,1 1 0,-1-1 0,0 1 0,0 0 0,-1 1 0,-45 23 0,38-19 0,-172 108 0,206-123 0,0 0 0,1 2 0,37-6 0,-48 14-1365,-6 2-5461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0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60 78 24575,'-5'2'0,"0"1"0,0-1 0,0 1 0,1 0 0,-1 0 0,1 1 0,-1-1 0,1 1 0,0 0 0,1 0 0,-1 0 0,-3 6 0,9-10 0,0 1 0,0-1 0,0 0 0,0 0 0,0 0 0,0 0 0,0-1 0,0 1 0,0-1 0,0 1 0,0-1 0,0 1 0,-1-1 0,4-2 0,86-40 0,-65 28 0,1 2 0,0 1 0,1 1 0,35-8 0,-59 18 0,2-1 0,0 1 0,0 0 0,0 0 0,1 0 0,-1 1 0,1 0 0,11 1 0,-16 0 0,-1-1 0,1 1 0,0 0 0,-1 0 0,1 0 0,-1 0 0,1 1 0,-1-1 0,1 0 0,-1 1 0,0-1 0,1 1 0,-1-1 0,0 1 0,0-1 0,0 1 0,0 0 0,-1 0 0,1-1 0,0 1 0,-1 0 0,1 0 0,-1 0 0,0 0 0,0 0 0,1 0 0,-1-1 0,0 1 0,-1 0 0,1 0 0,0 2 0,-3 23 0,0 0 0,-2 0 0,0 0 0,-2 0 0,-21 49 0,22-60-1365,0-2-5461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3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44 114 24575,'-2'0'0,"1"0"0,-1 0 0,0 0 0,0 0 0,1 0 0,-1 1 0,0-1 0,1 1 0,-1-1 0,0 1 0,1 0 0,-1 0 0,0-1 0,1 1 0,0 0 0,-1 0 0,1 1 0,-1-1 0,1 0 0,0 0 0,0 1 0,0-1 0,0 0 0,0 1 0,0 0 0,0-1 0,0 1 0,1-1 0,-1 1 0,0 0 0,1-1 0,-1 1 0,1 0 0,0 0 0,0-1 0,0 1 0,0 0 0,0 0 0,0 3 0,1-2 0,-1 0 0,0 0 0,1 0 0,0 1 0,0-1 0,0 0 0,0 0 0,0-1 0,1 1 0,-1 0 0,1 0 0,0 0 0,0-1 0,0 1 0,0-1 0,0 0 0,0 0 0,1 1 0,-1-2 0,1 1 0,0 0 0,3 2 0,-1-3 0,1 0 0,0 0 0,-1 0 0,1 0 0,0-1 0,-1 0 0,1 0 0,0-1 0,-1 0 0,1 0 0,-1 0 0,1 0 0,-1-1 0,1 0 0,8-5 0,10-5 0,45-29 0,-55 32 0,18-14-341,-2-1 0,-1-1-1,29-33 1,-38 37-6485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4.7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227 66 24575,'0'-3'0,"0"0"0,0 1 0,0-1 0,0 1 0,-1-1 0,1 0 0,-1 1 0,0-1 0,0 1 0,0-1 0,0 1 0,0-1 0,-1 1 0,1 0 0,-1 0 0,1 0 0,-1-1 0,0 2 0,0-1 0,0 0 0,0 0 0,0 0 0,0 1 0,0 0 0,0-1 0,-1 1 0,1 0 0,-1 0 0,1 0 0,-1 0 0,1 0 0,-1 1 0,0-1 0,1 1 0,-1 0 0,0 0 0,1 0 0,-5 0 0,-1 0 0,0 1 0,1 0 0,-1 0 0,1 1 0,-1-1 0,1 2 0,-1-1 0,1 1 0,0 0 0,0 1 0,0-1 0,-6 6 0,6-3 0,1 0 0,-1 0 0,2 1 0,-1 0 0,1 0 0,0 0 0,-5 10 0,9-16 0,1 0 0,-1 1 0,0-1 0,1 1 0,0-1 0,-1 0 0,1 1 0,0-1 0,-1 1 0,1-1 0,0 1 0,0-1 0,0 1 0,0-1 0,1 1 0,-1-1 0,0 1 0,1-1 0,0 3 0,0-3 0,0 1 0,1-1 0,-1 0 0,1 0 0,-1 0 0,1 0 0,-1 0 0,1 0 0,-1 0 0,1-1 0,0 1 0,-1 0 0,1-1 0,0 1 0,0-1 0,-1 0 0,1 0 0,0 0 0,0 0 0,0 0 0,2 0 0,11-1 0,0-1 0,0-1 0,0 0 0,0-1 0,0-1 0,-1 0 0,0-1 0,0 0 0,0-1 0,17-13 0,-65 40-1365,10-8-5461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10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89 49 24575,'-37'31'0,"29"-26"0,1 1 0,-1 0 0,1 0 0,1 0 0,-7 9 0,13-15 0,0 0 0,-1 0 0,1 0 0,0 0 0,0 0 0,0 0 0,0 1 0,-1-1 0,1 0 0,0 0 0,0 0 0,0 0 0,0 0 0,0 1 0,0-1 0,0 0 0,-1 0 0,1 0 0,0 0 0,0 1 0,0-1 0,0 0 0,0 0 0,0 0 0,0 1 0,0-1 0,0 0 0,0 0 0,0 0 0,0 1 0,0-1 0,0 0 0,0 0 0,0 0 0,0 1 0,0-1 0,1 0 0,-1 0 0,0 0 0,0 0 0,0 1 0,0-1 0,0 0 0,0 0 0,0 0 0,1 0 0,-1 0 0,0 0 0,0 1 0,0-1 0,0 0 0,1 0 0,-1 0 0,0 0 0,0 0 0,0 0 0,0 0 0,1 0 0,-1 0 0,0 0 0,20-3 0,20-13 0,174-89 0,-213 104 0,0 0 0,1 0 0,-1 1 0,0-1 0,1 0 0,-1 1 0,1-1 0,-1 1 0,1-1 0,-1 1 0,1 0 0,-1 0 0,1 0 0,0 0 0,-1 0 0,1 0 0,-1 0 0,4 1 0,-5 0 0,0-1 0,1 1 0,-1 0 0,0 0 0,0-1 0,0 1 0,1 0 0,-1 0 0,0 0 0,0-1 0,0 1 0,0 0 0,-1 0 0,1-1 0,0 1 0,0 0 0,0 0 0,-1 0 0,1-1 0,0 1 0,-1 0 0,1-1 0,0 1 0,-2 1 0,-35 51 0,21-35 0,-7 8 0,1 0 0,-18 31 0,35-50 0,1-1 0,1 1 0,-1 0 0,1 0 0,0 0 0,1 0 0,-1 0 0,2 0 0,-1 1 0,1-1 0,0 1 0,0 0 0,1-1 0,0 1 0,2 9 0,-2-15 0,1 1 0,-1-1 0,1 0 0,0 0 0,0 0 0,0 0 0,0 0 0,0 0 0,1 0 0,-1 0 0,0 0 0,1 0 0,0-1 0,-1 1 0,1-1 0,0 1 0,0-1 0,-1 1 0,1-1 0,0 0 0,1 0 0,-1 0 0,0 0 0,0-1 0,0 1 0,0 0 0,1-1 0,-1 0 0,0 1 0,5-1 0,6-1 0,-1 1 0,1-2 0,0 0 0,19-5 0,-10 2 0,132-35 99,-69 17-1563,-64 18-5362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4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210 27 24575,'-2'-2'0,"0"-1"0,-1 1 0,1 0 0,-1 0 0,0 0 0,0 0 0,0 0 0,0 1 0,0-1 0,0 1 0,0 0 0,0 0 0,-1 0 0,1 0 0,0 0 0,-1 1 0,1 0 0,0-1 0,-1 1 0,1 1 0,-1-1 0,1 0 0,-5 2 0,2 0 0,-1 0 0,1 1 0,0 0 0,0 0 0,1 1 0,-1-1 0,0 1 0,1 0 0,0 1 0,0-1 0,-7 10 0,5-6 0,1 1 0,-1 0 0,2 0 0,-1 0 0,1 1 0,1 0 0,-5 14 0,7-19 0,1 0 0,-1 1 0,1-1 0,0 0 0,1 1 0,-1-1 0,1 1 0,0-1 0,1 1 0,-1-1 0,1 0 0,0 1 0,1-1 0,1 6 0,-2-9 0,-1-1 0,1 1 0,0 0 0,0-1 0,0 1 0,1-1 0,-1 1 0,0-1 0,0 0 0,1 1 0,-1-1 0,1 0 0,-1 0 0,1 0 0,0 0 0,-1 0 0,1 0 0,0 0 0,-1-1 0,1 1 0,0-1 0,3 1 0,-1-1 0,0 1 0,1-2 0,-1 1 0,0 0 0,0-1 0,1 0 0,-1 0 0,0 0 0,7-3 0,1-2 0,0 0 0,0-1 0,0 0 0,-1-1 0,15-13 0,-22 18 8,0-1-1,-1 0 1,0 0-1,0 0 1,0 0-1,-1 0 1,0-1-1,1 1 1,-1-1-1,-1 0 1,1 0-1,-1 0 1,0 0-1,0 0 1,0-7-1,0 1-255,-1 0 1,-1 0-1,0 0 1,0 0-1,-6-20 1,1 10-6579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5.7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29 24575,'0'-1'0,"0"-1"0,1 1 0,-1 0 0,0-1 0,1 1 0,-1 0 0,0-1 0,1 1 0,0 0 0,-1 0 0,1 0 0,0 0 0,0-1 0,-1 1 0,1 0 0,0 0 0,0 1 0,0-1 0,0 0 0,0 0 0,1 0 0,0 0 0,-1 0 0,0 1 0,-1 0 0,1 0 0,0-1 0,-1 1 0,1 0 0,0 0 0,0 0 0,-1 0 0,1 0 0,0 0 0,-1 0 0,1 0 0,0 0 0,-1 0 0,1 0 0,0 1 0,-1-1 0,1 0 0,0 0 0,-1 1 0,1-1 0,0 0 0,-1 1 0,1-1 0,-1 1 0,1-1 0,-1 0 0,1 1 0,-1 0 0,1-1 0,-1 1 0,1-1 0,-1 1 0,0-1 0,1 1 0,-1 0 0,0-1 0,0 1 0,1 0 0,-1-1 0,0 1 0,0 0 0,0 0 0,6 30 0,-3 1 0,0-1 0,-2 1 0,-5 58 0,1-7 0,2-57-120,4 64 373,-3-84-360,1-1 0,0 0 0,0 0 0,0 0 0,1 0 0,0 0 0,0 0 0,0 0 0,1 0 0,-1 0 0,1-1 0,0 0 0,6 8 0,3-3-6719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5.72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39 15 24575,'-18'-10'0,"14"6"0,13 6 0,31 14 0,49 23 0,-81-35 0,0 1 0,0 0 0,-1 0 0,1 1 0,-1 0 0,0 0 0,-1 1 0,8 9 0,-13-14 0,1 0 0,-1 0 0,1 1 0,-1-1 0,0 0 0,0 1 0,0-1 0,0 1 0,0-1 0,0 1 0,-1-1 0,0 1 0,1 0 0,-1-1 0,0 1 0,0 0 0,0-1 0,0 1 0,-1-1 0,1 1 0,-1 0 0,0-1 0,1 1 0,-1-1 0,0 1 0,-1-1 0,1 0 0,0 1 0,-1-1 0,1 0 0,-1 0 0,0 0 0,1 0 0,-5 3 0,-7 5 0,0 0 0,0-1 0,-1 0 0,-25 11 0,5-2 0,24-11 27,1 0 0,0 1-1,0 0 1,-7 9 0,-23 20-1526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6.6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95 24575,'0'0'0,"0"0"0,-1 0 0,1 0 0,0 0 0,-1 0 0,1 0 0,0 0 0,-1 0 0,1 0 0,0 0 0,-1 0 0,1 0 0,0 0 0,-1 0 0,1 0 0,0-1 0,-1 1 0,1 0 0,0 0 0,0 0 0,-1 0 0,1-1 0,0 1 0,0 0 0,-1 0 0,1-1 0,0 1 0,0 0 0,-1 0 0,1-1 0,0 1 0,0 0 0,0-1 0,0 1 0,0 0 0,-1 0 0,1-1 0,0 1 0,0 0 0,0-1 0,8-15 0,18-10 0,-12 19 0,0 0 0,0 1 0,0 1 0,1 0 0,0 1 0,0 0 0,0 1 0,0 1 0,0 1 0,17 0 0,-32 4 0,-9 4 0,-19 9 0,21-12 0,-2 3 0,0-1 0,1 1 0,-1 1 0,2 0 0,-1 0 0,1 0 0,0 1 0,1 0 0,0 0 0,0 1 0,1 0 0,0 0 0,1 0 0,0 0 0,-3 18 0,6-27 0,1 0 0,-1 0 0,1 0 0,0 0 0,0 0 0,0 1 0,-1-1 0,1 0 0,0 0 0,0 0 0,1 1 0,-1-1 0,0 0 0,0 0 0,0 0 0,1 0 0,-1 0 0,1 1 0,-1-1 0,1 0 0,-1 0 0,1 0 0,0 0 0,-1 0 0,1 0 0,0-1 0,0 1 0,0 0 0,0 0 0,0 0 0,0-1 0,0 1 0,0 0 0,0-1 0,1 1 0,3-1 0,0 1 0,0-2 0,-1 1 0,1-1 0,0 1 0,0-1 0,7-3 0,35-4 0,-46 8 0,0 0 0,0 0 0,1 0 0,-1 1 0,0-1 0,0 0 0,1 1 0,-1-1 0,0 1 0,0-1 0,0 1 0,0 0 0,0-1 0,1 1 0,-1 0 0,-1 0 0,1 0 0,0 0 0,0 0 0,0 0 0,0 0 0,-1 0 0,1 0 0,0 0 0,-1 0 0,1 0 0,-1 0 0,1 1 0,-1-1 0,1 2 0,-1 3 0,1-1 0,-1 1 0,0 0 0,-1 0 0,1 0 0,-1-1 0,0 1 0,0 0 0,-1-1 0,0 1 0,0-1 0,0 1 0,-1-1 0,0 0 0,0 0 0,0 0 0,0 0 0,-1-1 0,-7 9 0,1-3 0,0 0 0,0-1 0,-1 0 0,0 0 0,0-1 0,-1-1 0,-17 9 0,20-13 0,1 0 0,-1 0 0,1 0 0,-1-2 0,0 1 0,0-1 0,0 0 0,0 0 0,-15-2 0,20-4 0,14-1 0,15-3 0,155-35 0,-178 43 0,0 0 0,0 1 0,0-1 0,0 1 0,0 0 0,1 0 0,-1-1 0,0 2 0,0-1 0,0 0 0,0 0 0,0 0 0,0 1 0,0-1 0,0 1 0,0 0 0,0 0 0,0 0 0,0 0 0,0 0 0,0 0 0,0 0 0,-1 0 0,1 1 0,1 1 0,-2-1 0,0 0 0,0 0 0,0 0 0,-1 0 0,1 0 0,-1 0 0,0 0 0,1 0 0,-1 0 0,0 0 0,0 0 0,0 0 0,-1 0 0,1 0 0,0 0 0,-1 0 0,1 0 0,-1 0 0,0 0 0,0 0 0,1 0 0,-1 0 0,0-1 0,-1 1 0,1 0 0,-2 2 0,-50 55 0,43-50 0,1 0 0,1 0 0,0 1 0,0 0 0,1 0 0,0 0 0,0 1 0,-8 20 0,15-30 0,0-1 0,-1 1 0,1 0 0,0-1 0,-1 1 0,1 0 0,0 0 0,0-1 0,-1 1 0,1 0 0,0 0 0,0-1 0,0 1 0,0 0 0,0 0 0,0-1 0,0 1 0,0 0 0,1 0 0,-1 0 0,0-1 0,0 1 0,1 0 0,-1-1 0,0 1 0,1 0 0,-1-1 0,1 1 0,-1 0 0,1-1 0,-1 1 0,1-1 0,-1 1 0,1-1 0,-1 1 0,1-1 0,0 1 0,-1-1 0,1 0 0,0 1 0,0-1 0,-1 0 0,1 0 0,0 1 0,0-1 0,-1 0 0,1 0 0,0 0 0,0 0 0,-1 0 0,1 0 0,0 0 0,0 0 0,-1 0 0,1 0 0,0-1 0,0 1 0,-1 0 0,1 0 0,1-1 0,4-1 0,1 0 0,-1 0 0,0 0 0,1-1 0,8-5 0,-8 3 0,0 0 0,0-1 0,-1 0 0,0 0 0,0 0 0,0-1 0,4-8 0,-9 14 0,0 0 0,0 0 0,0 0 0,0 0 0,0-1 0,-1 1 0,1 0 0,-1 0 0,1-1 0,-1 1 0,1 0 0,-1-1 0,0 1 0,1 0 0,-1-1 0,0 1 0,0-1 0,0 1 0,0 0 0,0-1 0,-1 1 0,1 0 0,0-1 0,-1 1 0,1 0 0,-1-1 0,1 1 0,-1 0 0,1 0 0,-1-1 0,0 1 0,0 0 0,0 0 0,0 0 0,0 0 0,0 0 0,0 0 0,0 0 0,0 0 0,0 1 0,0-1 0,0 0 0,-1 1 0,1-1 0,0 0 0,-1 1 0,1 0 0,0-1 0,-1 1 0,1 0 0,0 0 0,-3 0 0,-5-2-119,-16-5 370,25 6-294,-1 1 0,1 0 1,-1-1-1,1 1 0,-1-1 0,1 1 1,-1-1-1,1 1 0,0-1 0,-1 1 0,1-1 1,-1 1-1,1-1 0,0 0 0,0 1 1,-1-1-1,1 0 0,0 1 0,0-1 1,0 0-1,0 1 0,0-1 0,0 0 0,0 1 1,0-1-1,0 0 0,0 1 0,0-1 1,0 0-1,0 1 0,1-1 0,-1 1 1,0-1-1,1-1 0,6-11-6783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2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69 74 24575,'1'-1'0,"-1"-1"0,0 1 0,0-1 0,0 1 0,0-1 0,0 1 0,0-1 0,0 1 0,0-1 0,0 1 0,-1 0 0,1-1 0,-1 1 0,1-1 0,-1 1 0,1 0 0,-1-1 0,0 1 0,0 0 0,0 0 0,0-1 0,0 1 0,0 0 0,0 0 0,0 0 0,0 0 0,0 0 0,0 0 0,-3-1 0,2 3 0,1-1 0,-1 1 0,1 0 0,-1-1 0,1 1 0,0 0 0,-1 0 0,1 0 0,0 0 0,-1 0 0,1 0 0,0 0 0,0 0 0,0 1 0,0-1 0,0 0 0,1 1 0,-1-1 0,0 0 0,0 1 0,1-1 0,-1 1 0,1-1 0,0 1 0,-1-1 0,1 1 0,0 0 0,0 2 0,-3 7 0,-3 16 0,1 0 0,1 0 0,-1 42 0,5-62 0,1 0 0,-1 0 0,1 0 0,1 1 0,-1-1 0,1-1 0,1 1 0,3 8 0,-5-12 0,1 0 0,0 0 0,1 0 0,-1 0 0,0 0 0,1 0 0,-1-1 0,1 1 0,0-1 0,0 1 0,0-1 0,0 0 0,0-1 0,1 1 0,-1 0 0,7 1 0,-8-2 0,1 0 0,-1 0 0,1-1 0,-1 1 0,1-1 0,-1 1 0,1-1 0,-1 0 0,1 0 0,0 0 0,-1-1 0,1 1 0,-1 0 0,1-1 0,-1 0 0,1 0 0,-1 1 0,1-1 0,-1-1 0,0 1 0,1 0 0,-1-1 0,0 1 0,0-1 0,0 1 0,0-1 0,0 0 0,-1 0 0,1 0 0,0 0 0,-1 0 0,1-1 0,-1 1 0,0 0 0,0-1 0,2-4 0,2-8 0,-1-1 0,0 0 0,-1-1 0,1-29 0,0 12 0,0 10-118,-1 12-20,-1-1-1,0 1 1,-1-1-1,0 0 0,-1 0 1,0 0-1,-1 0 1,-3-13-1,-1 16-6687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6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19 24575,'-4'0'0,"3"0"0,5 0 0,6 0 0,5 0 0,5-4 0,2-2 0,2 2 0,0 0 0,-4 5 0,-1 2 0,-3 1-8191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7.9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95 24575,'0'1'0,"1"-1"0,-1 1 0,1 0 0,-1-1 0,1 1 0,-1 0 0,1-1 0,-1 1 0,1-1 0,-1 1 0,1-1 0,0 1 0,-1-1 0,1 1 0,0-1 0,0 0 0,-1 1 0,1-1 0,0 0 0,0 1 0,-1-1 0,1 0 0,0 0 0,0 0 0,0 0 0,-1 0 0,1 0 0,0 0 0,0 0 0,0 0 0,-1 0 0,1-1 0,0 1 0,0 0 0,-1 0 0,1-1 0,0 1 0,0-1 0,0 0 0,38-13 0,-37 14 0,64-33 0,-54 25 0,0 1 0,1 1 0,0 0 0,0 0 0,0 2 0,0-1 0,1 2 0,0 0 0,-1 0 0,25 0 0,-36 3 0,-1 0 0,1 0 0,0 1 0,0-1 0,-1 0 0,1 1 0,0 0 0,-1-1 0,1 1 0,-1 0 0,1 0 0,0 0 0,-1 0 0,0 0 0,1 0 0,-1 0 0,0 0 0,1 1 0,-1-1 0,0 1 0,0-1 0,0 1 0,0-1 0,-1 1 0,1-1 0,0 1 0,-1 0 0,1-1 0,-1 1 0,1 0 0,-1-1 0,0 1 0,1 0 0,-1 0 0,-1 2 0,1 10 0,0 0 0,-1 0 0,-6 25 0,1-1 0,-1 5-1365,2-28-5461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8.39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45 24575,'-1'0'0,"0"1"0,0-1 0,1 0 0,-1 0 0,0 0 0,0 0 0,0 0 0,0 0 0,0 0 0,0 0 0,0 0 0,1 0 0,-1 0 0,0-1 0,0 1 0,0 0 0,0-1 0,1 1 0,-1-1 0,0 1 0,0-1 0,1 1 0,-1-1 0,0 1 0,1-1 0,-1 0 0,0 1 0,1-1 0,-1 0 0,1 1 0,-1-1 0,1 0 0,0 0 0,-1 0 0,1 1 0,0-1 0,-1 0 0,1 0 0,0-1 0,0 1 0,1-1 0,0 1 0,-1-1 0,1 1 0,0 0 0,0 0 0,0-1 0,0 1 0,0 0 0,0 0 0,0 0 0,0 0 0,0 0 0,0 0 0,1 0 0,-1 0 0,0 1 0,1-1 0,-1 0 0,0 1 0,1-1 0,-1 1 0,3-1 0,-1 0 0,1 0 0,-1 1 0,1-1 0,-1 1 0,1-1 0,0 1 0,-1 0 0,1 1 0,-1-1 0,1 1 0,-1-1 0,1 1 0,-1 0 0,1 0 0,-1 1 0,1-1 0,-1 1 0,0-1 0,0 1 0,0 0 0,0 0 0,0 1 0,4 4 0,-5-5 0,0 0 0,-1 1 0,1-1 0,-1 1 0,0 0 0,0-1 0,1 1 0,-2 0 0,1-1 0,0 1 0,-1 0 0,1 0 0,-1 0 0,0 0 0,0 0 0,0 0 0,0-1 0,0 1 0,-1 0 0,1 0 0,-1 0 0,0 0 0,0-1 0,0 1 0,0 0 0,0-1 0,-1 1 0,1-1 0,-4 5 0,-20 23 0,20-25 0,0 0 0,0 0 0,1 1 0,-1 0 0,2 0 0,-1 0 0,1 0 0,-5 12 0,8-17 0,-1-1 0,1 1 0,0 0 0,0 0 0,0-1 0,0 1 0,0 0 0,0 0 0,0 0 0,0-1 0,0 1 0,0 0 0,0 0 0,0-1 0,1 1 0,-1 0 0,0 0 0,0-1 0,1 1 0,-1 0 0,1-1 0,-1 1 0,1 0 0,-1-1 0,1 1 0,-1-1 0,1 1 0,-1 0 0,1-1 0,0 0 0,-1 1 0,1-1 0,0 1 0,-1-1 0,1 0 0,0 1 0,0-1 0,-1 0 0,1 0 0,0 0 0,0 0 0,0 0 0,-1 0 0,1 0 0,0 0 0,0 0 0,0 0 0,-1 0 0,1 0 0,0 0 0,0-1 0,-1 1 0,1 0 0,0 0 0,0-1 0,44-14 0,-13 1 0,-1-1 0,-1-2 0,0 0 0,-1-2 0,29-26 0,-53 40-136,-1 0-1,1 0 1,-1 0-1,0-1 1,0 1-1,-1-1 1,1 0-1,-1-1 0,3-7 1,-1-4-6690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8.7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47 24575,'1'-1'0,"-1"1"0,1 0 0,0 0 0,0-1 0,0 1 0,0-1 0,0 1 0,0-1 0,-1 1 0,1-1 0,0 0 0,0 1 0,-1-1 0,1 0 0,0 1 0,-1-1 0,1 0 0,-1 0 0,1 0 0,-1 0 0,1 1 0,-1-1 0,0 0 0,1 0 0,-1 0 0,0 0 0,0 0 0,0 0 0,0 0 0,1 0 0,-1 0 0,-1 0 0,1 0 0,0 0 0,0 0 0,0 0 0,0 0 0,-1 0 0,1 0 0,0 0 0,-1 1 0,1-1 0,-1 0 0,1 0 0,-1 0 0,0 0 0,1 1 0,-1-1 0,0 0 0,1 1 0,-1-1 0,0 0 0,0 1 0,1-1 0,-1 1 0,0-1 0,0 1 0,0 0 0,0-1 0,0 1 0,-2-1 0,5 1 0,1-1 0,-1 1 0,0 0 0,0 0 0,1 0 0,-1 0 0,0 0 0,1 0 0,-1 1 0,0-1 0,0 1 0,0-1 0,0 1 0,1 0 0,-1 0 0,0 0 0,0 0 0,0 0 0,-1 1 0,1-1 0,0 0 0,0 1 0,-1 0 0,1-1 0,-1 1 0,1 0 0,-1 0 0,0-1 0,0 1 0,0 0 0,0 0 0,0 1 0,0-1 0,0 0 0,-1 0 0,1 0 0,-1 0 0,1 1 0,-1-1 0,0 0 0,0 0 0,0 1 0,0-1 0,-1 0 0,0 4 0,-2 13 0,-1-1 0,-1 1 0,0-1 0,-13 26 0,8-18 0,-3 10-40,7-24-225,1 1 0,1 1 0,0-1 0,-3 18 0,5-13-6561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9:49.19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1 24575,'-12'115'0,"7"-76"0,1 0 0,1 45 0,3-80 0,0 1 0,0-1 0,1 0 0,0 0 0,0 0 0,0 0 0,0 0 0,0 0 0,1 0 0,3 7 0,-4-11 0,-1 0 0,1-1 0,-1 1 0,1 0 0,-1-1 0,1 1 0,-1 0 0,1-1 0,-1 1 0,0-1 0,1 1 0,-1-1 0,0 1 0,1-1 0,-1 1 0,0-1 0,1 1 0,-1-1 0,0 1 0,0-1 0,0 1 0,0-1 0,0 1 0,1-1 0,-1 0 0,0 1 0,0-1 0,0 1 0,0-1 0,-1 1 0,1-1 0,0 0 0,3-26 0,-3 23 0,0-1 0,0 1 0,1 0 0,0-1 0,0 1 0,0 0 0,0-1 0,0 1 0,1 0 0,0 0 0,0 0 0,0 0 0,0 1 0,1-1 0,0 0 0,-1 1 0,1 0 0,0-1 0,1 1 0,3-3 0,-2 3 0,1 0 0,0 1 0,-1-1 0,1 1 0,0 0 0,0 1 0,0 0 0,0-1 0,0 2 0,1-1 0,-1 1 0,0 0 0,0 0 0,7 2 0,-10-2-124,-1 0 0,1 0 0,-1 1 0,1 0 0,-1-1 0,1 1-1,-1 0 1,1 0 0,-1 0 0,4 3 0,-1 2-6702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24575,'2'-3'0,"4"11"0,4 13 0,3 59 0,11 48 0,-19-104 0,-5-20 0,0 1 0,1-1 0,-1 1 0,1-1 0,0 1 0,1-1 0,-1 0 0,1 0 0,0 1 0,0-1 0,0 0 0,1-1 0,4 8 0,-9-17 0,0-1 0,0 1 0,1 0 0,0-1 0,0 1 0,0-12 0,0 11 0,0 0 0,0-1 0,1 1 0,0 0 0,0-1 0,0 1 0,3-10 0,-3 15 0,1 0 0,0-1 0,0 1 0,0 0 0,1 0 0,-1 0 0,0 0 0,1 0 0,0 0 0,-1 0 0,1 0 0,0 1 0,0-1 0,0 1 0,0-1 0,0 1 0,0 0 0,0 0 0,0-1 0,1 2 0,4-3 0,10-3-1365,-3 0-5461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5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17 24575,'2'-16'0,"5"20"0,4 29 0,-9-15 0,0 1 0,-2 0 0,0 0 0,-6 37 0,5-51 0,0 1 0,0-1 0,0 1 0,-1-1 0,0 0 0,0 0 0,-1 0 0,1 0 0,-1 0 0,0 0 0,0-1 0,-1 0 0,1 1 0,-1-1 0,0 0 0,0-1 0,-1 1 0,1-1 0,-1 0 0,1 0 0,-7 2 0,2 3 0,23-6 35,1 0-1435,-1 2-5426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23 24575,'0'2'0,"-1"-1"0,0 0 0,1 0 0,-1 0 0,0 1 0,0-1 0,0 0 0,0 0 0,0 0 0,0 0 0,0 0 0,0-1 0,0 1 0,-2 1 0,1 0 0,12-6 0,10-4 0,0 1 0,1 1 0,-1 1 0,1 1 0,0 1 0,26-1 0,-43 4-37,-1 0 0,0 0 1,0 1-1,0-1 0,0 1 0,0 0 0,0 0 0,0 0 0,0 0 0,0 1 0,0-1 0,0 1 1,-1 0-1,1-1 0,-1 1 0,1 1 0,-1-1 0,0 0 0,0 0 0,0 1 0,0-1 0,0 1 1,0 0-1,-1-1 0,1 1 0,-1 0 0,0 0 0,0 0 0,0 0 0,0 0 0,-1 0 0,1 0 1,-1 1-1,1-1 0,-1 0 0,-1 6 0,1 0-6789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7.5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142 10 24575,'-6'-9'0,"6"9"0,0 0 0,0 0 0,-1 0 0,1 0 0,0 0 0,0 0 0,0 0 0,0 0 0,-1 0 0,1 0 0,0 0 0,0 0 0,0 0 0,-1 0 0,1 0 0,0 0 0,0 0 0,0 0 0,0 0 0,0 1 0,-1-1 0,1 0 0,0 0 0,0 0 0,0 0 0,0 0 0,0 0 0,0 1 0,0-1 0,-1 0 0,1 0 0,0 0 0,0 0 0,0 0 0,0 1 0,0-1 0,0 0 0,0 0 0,0 0 0,0 0 0,0 1 0,0-1 0,0 0 0,0 0 0,0 0 0,0 1 0,0-1 0,0 0 0,0 0 0,0 0 0,0 0 0,0 1 0,1-1 0,-1 0 0,0 0 0,0 0 0,0 0 0,0 0 0,0 0 0,0 1 0,14 131 0,-4-26 0,-7-60 0,-1 1 0,-2-1 0,-10 64 0,0 35 0,-1 185 0,-2 96 0,2-106 0,-1-6 0,15 11 0,-6 350 0,-7-448 0,-3 142 0,14 372 0,-3 491 0,3-646 0,-14-250 0,2-131 0,2-4 0,-5 199 0,2-131 0,1-1 0,12 610 0,0-837 0,10 49 0,-5-49 0,0 52 0,-4-65 0,8 50 0,-5-49 0,1 45 0,-7 160-1365,1-248-5461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 24575,'-13'-1'0,"12"1"0,0 0 0,0 0 0,-1-1 0,1 1 0,0 0 0,0 1 0,0-1 0,0 0 0,-1 0 0,1 0 0,0 1 0,0-1 0,0 0 0,0 1 0,0-1 0,0 1 0,0 0 0,0-1 0,0 1 0,0 0 0,0-1 0,0 1 0,0 0 0,0 0 0,1 0 0,-2 1 0,-18 21 0,-29 44 0,32-43 0,-37 42 0,49-62 0,9-12 0,16-15 0,-8 16 0,0 0 0,0 1 0,1 0 0,0 0 0,16-3 0,-26 8 0,-1 0 0,1 0 0,-1 0 0,1 1 0,-1-1 0,1 1 0,-1 0 0,1 0 0,0 0 0,-1 0 0,1 0 0,-1 1 0,1-1 0,-1 1 0,1-1 0,-1 1 0,1 0 0,-1 0 0,0 0 0,1 1 0,-1-1 0,0 0 0,0 1 0,0-1 0,0 1 0,0 0 0,0 0 0,0 0 0,-1 0 0,1 0 0,-1 0 0,1 0 0,-1 0 0,0 1 0,0-1 0,1 3 0,0 10-1365,-2-1-5461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 24575,'-32'12'0,"31"-12"0,0 0 0,0 1 0,0-1 0,0 1 0,1-1 0,-1 0 0,0 1 0,0 0 0,0-1 0,1 1 0,-1 0 0,0-1 0,1 1 0,-1 0 0,0 0 0,1-1 0,-1 1 0,1 0 0,-1 0 0,1 0 0,0 0 0,-1 0 0,1 0 0,0 0 0,0 0 0,-1 0 0,1 0 0,0-1 0,0 3 0,3-3 0,0 1 0,0-1 0,-1 0 0,1 0 0,0 0 0,0 0 0,0 0 0,0 0 0,-1-1 0,1 1 0,0-1 0,3-1 0,2 0 0,190-43 0,-196 45 0,1 0 0,-1 0 0,1 1 0,-1-1 0,1 0 0,-1 1 0,1-1 0,-1 1 0,1 0 0,-1 0 0,0 0 0,0 0 0,1 0 0,-1 1 0,0-1 0,0 1 0,0-1 0,0 1 0,-1 0 0,1-1 0,0 1 0,-1 0 0,1 0 0,-1 1 0,1-1 0,-1 0 0,0 0 0,0 1 0,0-1 0,-1 0 0,2 5 0,3 12 0,0-1 0,-2 0 0,2 27 0,-1-16 0,-4-27-57,0 0 0,0 0 1,0 0-1,1 0 0,-1 0 0,1 0 0,-1 0 0,1-1 0,0 1 0,0 0 1,-1 0-1,1-1 0,1 1 0,-1-1 0,0 1 0,0-1 0,0 1 0,1-1 0,-1 0 1,1 1-1,-1-1 0,1 0 0,2 1 0,5-1-6769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7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24575,'-1'0'0,"1"0"0,-1 0 0,0 0 0,0 1 0,1-1 0,-1 0 0,0 0 0,1 1 0,-1-1 0,0 1 0,1-1 0,-1 1 0,1-1 0,-1 1 0,1-1 0,-1 1 0,1-1 0,-1 1 0,1 0 0,-1-1 0,1 1 0,0-1 0,-1 1 0,1 0 0,0 0 0,0-1 0,0 1 0,-1 0 0,1 0 0,0-1 0,0 1 0,0 0 0,0 0 0,0-1 0,0 1 0,0 0 0,1 1 0,5 36 0,-4-26 0,3 44 0,-6-44 0,2-1 0,-1 1 0,2 0 0,0 0 0,0-1 0,1 1 0,0-1 0,9 20 0,-10-29-25,-1 0-1,1-1 0,0 1 1,-1-1-1,1 1 1,0-1-1,0 0 1,0 1-1,0-1 0,0 0 1,0 0-1,0-1 1,1 1-1,-1 0 0,0-1 1,0 1-1,1-1 1,-1 0-1,0 1 0,1-1 1,-1-1-1,0 1 1,1 0-1,-1 0 1,0-1-1,0 1 0,1-1 1,-1 0-1,3-1 1,2 1-573,10-3-6228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7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24575,'-5'16'0,"5"-15"0,-1-1 0,1 1 0,0-1 0,-1 1 0,1 0 0,0-1 0,0 1 0,-1-1 0,1 1 0,0 0 0,0-1 0,0 1 0,0 0 0,0-1 0,0 1 0,0 0 0,0-1 0,0 1 0,0 0 0,0-1 0,0 1 0,0 0 0,0-1 0,1 1 0,-1-1 0,0 1 0,0 0 0,1-1 0,-1 1 0,1-1 0,-1 1 0,0-1 0,1 1 0,-1-1 0,1 1 0,-1-1 0,1 0 0,-1 1 0,1-1 0,0 1 0,-1-1 0,1 0 0,-1 0 0,1 1 0,0-1 0,-1 0 0,1 0 0,0 0 0,-1 0 0,2 0 0,4 1 0,0 0 0,0 0 0,1-1 0,-1 0 0,0 0 0,0 0 0,0-1 0,0 0 0,1 0 0,-1-1 0,0 0 0,-1 0 0,1 0 0,6-4 0,-5 3 0,-1 1 0,1-1 0,-1 1 0,1 0 0,0 1 0,0-1 0,0 1 0,0 1 0,10-1 0,-17 1 0,1 0 0,-1 0 0,1 0 0,-1 0 0,0 0 0,1 0 0,-1 0 0,1 0 0,-1 1 0,1-1 0,-1 0 0,1 0 0,-1 0 0,0 0 0,1 1 0,-1-1 0,1 0 0,-1 0 0,0 1 0,1-1 0,-1 0 0,0 1 0,1-1 0,-1 0 0,0 1 0,1-1 0,-1 0 0,0 1 0,0-1 0,0 1 0,1-1 0,-1 1 0,0-1 0,0 0 0,0 1 0,0-1 0,0 1 0,0 0 0,-12 17 0,-24 11 0,30-24 0,0-1 0,1 1 0,-1 0 0,1 0 0,0 0 0,0 1 0,1-1 0,-1 1 0,1 1 0,1-1 0,-1 0 0,1 1 0,0 0 0,-3 13 0,5-17 0,0 1 0,1-1 0,-1 1 0,1 0 0,0-1 0,0 1 0,0-1 0,0 1 0,1-1 0,0 1 0,0-1 0,0 1 0,0-1 0,0 1 0,0-1 0,1 0 0,0 0 0,0 0 0,0 0 0,0 0 0,0 0 0,0 0 0,1-1 0,-1 1 0,1-1 0,0 0 0,0 0 0,0 0 0,0 0 0,0 0 0,0-1 0,6 3 0,-3-2 0,0-1 0,0 0 0,1 0 0,-1 0 0,0 0 0,1-1 0,-1-1 0,0 1 0,10-2 0,58-13 0,-69 14 0,41-11-1365,-25 8-5461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8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48 24575,'-1'0'0,"0"0"0,0 0 0,0 0 0,0 0 0,0 0 0,0 0 0,0 0 0,0 0 0,0-1 0,0 1 0,0 0 0,0-1 0,0 1 0,0 0 0,0-1 0,1 1 0,-1-1 0,0 0 0,0 1 0,0-1 0,1 0 0,-1 1 0,0-1 0,1 0 0,-1 0 0,0 1 0,1-1 0,-1 0 0,1 0 0,0 0 0,-1 0 0,1 0 0,0 0 0,-1 0 0,1-1 0,0 1 0,0 0 0,1 0 0,-1-1 0,0 1 0,1 0 0,-1 0 0,1 0 0,-1 0 0,1 0 0,-1 0 0,1 0 0,0 0 0,-1 0 0,1 0 0,0 0 0,0 1 0,0-1 0,0 0 0,0 1 0,0-1 0,0 0 0,0 1 0,0-1 0,0 1 0,0-1 0,0 1 0,0 0 0,0-1 0,0 1 0,0 0 0,2 0 0,2-1 0,0 0 0,0 0 0,0 1 0,0 0 0,0 0 0,0 0 0,0 0 0,0 1 0,0 0 0,0 0 0,-1 1 0,1-1 0,0 1 0,-1 0 0,1 0 0,-1 0 0,9 6 0,-10-5 0,-1 0 0,1 0 0,-1 0 0,0 1 0,1-1 0,-2 1 0,1-1 0,0 1 0,-1 0 0,1-1 0,-1 1 0,0 0 0,-1 0 0,1 0 0,0 0 0,-1 0 0,0 0 0,0 0 0,0 0 0,-1 0 0,1 0 0,-1 0 0,-1 4 0,-4 9 0,0 0 0,-1-1 0,-1 0 0,0 0 0,-1-1 0,-1 0 0,0 0 0,-1-1 0,0 0 0,-24 20 0,41-37 0,-1 1 0,1-1 0,0 1 0,1 0 0,-1 0 0,0 1 0,0 0 0,1 0 0,-1 0 0,1 1 0,-1 0 0,0 0 0,1 1 0,-1-1 0,9 3 0,5 5-44,-17-6-33,-1-1-1,1 0 0,-1 1 0,1-1 1,-1 0-1,1-1 0,0 1 0,0 0 1,0-1-1,-1 0 0,1 1 1,0-1-1,0 0 0,0-1 0,-1 1 1,5-1-1,2-5-6748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8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12 24575,'13'-11'0,"-7"11"0,-9 26 0,1-17 0,-2 12 0,-8 62 0,11-75 0,0 1 0,1-1 0,0 0 0,1 0 0,0 0 0,0 0 0,4 13 0,-5-20 0,0 1 0,1-1 0,-1 0 0,1 0 0,-1 0 0,1 0 0,-1 0 0,1 0 0,-1 0 0,1 0 0,0 0 0,0 0 0,-1 0 0,1-1 0,0 1 0,0 0 0,0-1 0,0 1 0,0 0 0,0-1 0,0 1 0,0-1 0,0 1 0,0-1 0,1 0 0,-1 1 0,0-1 0,0 0 0,0 0 0,0 0 0,2 0 0,36-16 0,-37 15 0,0-1 0,0 1 0,0 0 0,0 0 0,0-1 0,0 1 0,0 0 0,0 1 0,0-1 0,1 0 0,-1 1 0,0-1 0,0 1 0,1 0 0,-1-1 0,0 1 0,1 0 0,-1 1 0,0-1 0,1 0 0,-1 1 0,0-1 0,4 2 0,-2 5-1365,-4 1-5461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 24575,'-4'0'0,"1"1"0,0 0 0,0 0 0,-1 0 0,1 0 0,0 1 0,0-1 0,0 1 0,0 0 0,0 0 0,1 0 0,-4 4 0,-34 32 0,34-31 0,-3 3 0,0 1 0,1 0 0,1 0 0,-1 1 0,-8 21 0,15-30 0,-1 0 0,1 1 0,0-1 0,0 1 0,1-1 0,-1 1 0,1-1 0,-1 1 0,1 0 0,0-1 0,1 7 0,0-8 0,-1 0 0,1-1 0,0 1 0,0-1 0,-1 1 0,1-1 0,0 0 0,0 1 0,0-1 0,1 0 0,-1 0 0,0 0 0,0 0 0,1 0 0,-1 0 0,1 0 0,-1 0 0,0 0 0,1 0 0,0-1 0,-1 1 0,1-1 0,-1 1 0,1-1 0,0 0 0,2 1 0,0-1 0,0 0 0,1 0 0,-1 0 0,0-1 0,0 0 0,1 0 0,-1 0 0,0 0 0,0 0 0,0-1 0,0 0 0,0 1 0,-1-2 0,1 1 0,-1 0 0,1-1 0,-1 1 0,0-1 0,1 0 0,-2 0 0,1-1 0,0 1 0,-1 0 0,1-1 0,-1 0 0,0 1 0,2-6 0,-3 6 0,1 1 0,-1-1 0,0 0 0,-1 1 0,1-1 0,0 1 0,-1-1 0,1 0 0,-1 0 0,0 1 0,0-1 0,0 0 0,0 0 0,0 1 0,-1-1 0,1 0 0,-1 1 0,0-1 0,0 0 0,0 1 0,0-1 0,0 1 0,-1-1 0,1 1 0,-1 0 0,1 0 0,-1-1 0,0 1 0,0 0 0,0 0 0,0 1 0,0-1 0,0 0 0,-1 1 0,1-1 0,0 1 0,-1 0 0,1 0 0,-1 0 0,0 0 0,1 0 0,-5 0 0,-25 0 0,15 2 0,16-1-14,1 0-1,0 0 0,0 0 1,0 0-1,0 0 0,0 0 0,0 0 1,0-1-1,0 1 0,0 0 1,-1 0-1,1 0 0,0 0 1,0 0-1,0 0 0,0-1 1,0 1-1,0 0 0,0 0 1,0 0-1,0 0 0,0 0 1,0-1-1,0 1 0,0 0 1,0 0-1,0 0 0,0 0 1,0 0-1,0-1 0,0 1 1,0 0-1,0 0 0,0 0 0,1 0 1,-1 0-1,0 0 0,0 0 1,0-1-1,0 1 0,0 0 1,0 0-1,0 0 0,0 0 1,1 0-1,-1 0 0,0 0 1,0 0-1,0 0 0,0 0 1,0-1-1,0 1 0,1 0 1,-1 0-1,0 0 0,0 0 1,0 0-1,0 0 0,0 0 0,1 0 1,-1 0-1,0 0 0,0 0 1,0 0-1,0 0 0,1 1 1,-1-2-368,10-5-6444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09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2 24575,'-18'-1'0,"6"1"0,-1 0 0,1 0 0,-1 1 0,1 1 0,-14 3 0,21-3 0,1-1 0,0 1 0,0 0 0,0 1 0,0-1 0,1 0 0,-1 1 0,1 0 0,-1 0 0,1 0 0,0 0 0,0 1 0,0-1 0,0 1 0,1 0 0,0 0 0,0 0 0,-2 4 0,-4 9 0,1 0 0,1 0 0,0 1 0,-2 18 0,7-32 0,0 0 0,0 0 0,0-1 0,1 1 0,0 0 0,0 0 0,0 0 0,0 0 0,0 0 0,1 0 0,0 0 0,0 0 0,0-1 0,0 1 0,1 0 0,-1 0 0,1-1 0,0 1 0,0-1 0,0 0 0,1 0 0,-1 0 0,1 0 0,-1 0 0,5 3 0,-5-4 0,-1-1 0,1 0 0,0 0 0,-1 0 0,1-1 0,0 1 0,0 0 0,-1-1 0,1 1 0,0-1 0,0 1 0,0-1 0,0 0 0,0 0 0,0 0 0,-1 0 0,1 0 0,0 0 0,0-1 0,0 1 0,0 0 0,0-1 0,2 0 0,-2-1 0,0 0 0,1 0 0,-1 1 0,0-1 0,0 0 0,0-1 0,0 1 0,-1 0 0,1-1 0,0 1 0,-1 0 0,0-1 0,2-5 0,0 1 0,-1-1 0,0 1 0,0-1 0,-1 1 0,0-1 0,0 0 0,-1 1 0,0-1 0,0 0 0,-3-14 0,-14-20 20,14 35-174,-1 1 0,2-1 0,-1 0 1,1 0-1,0 0 0,0 0 0,1-1 0,-1-10 0,3 3-6672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24575,'0'0'0,"0"0"0,-1 0 0,1 0 0,0-1 0,0 1 0,0 0 0,0 0 0,0-1 0,0 1 0,0 0 0,0 0 0,0-1 0,0 1 0,0 0 0,0 0 0,0-1 0,0 1 0,0 0 0,0 0 0,0-1 0,0 1 0,0 0 0,0 0 0,0-1 0,1 1 0,-1 0 0,0 0 0,0 0 0,0-1 0,0 1 0,0 0 0,1 0 0,-1 0 0,0 0 0,0-1 0,0 1 0,1 0 0,-1 0 0,0 0 0,0 0 0,1 0 0,-1 0 0,0 0 0,0-1 0,1 1 0,-1 0 0,0 0 0,0 0 0,1 0 0,-1 0 0,0 0 0,0 0 0,1 0 0,-1 0 0,0 1 0,0-1 0,1 0 0,-1 0 0,0 0 0,0 0 0,0 0 0,1 0 0,9 15 0,-6 9 0,0 1 0,-2-1 0,-1 1 0,-4 41 0,1-40 0,2 1 0,0-1 0,9 52 0,2-18 0,11-120 0,-22 56 0,0 1 0,0 0 0,0 0 0,1 0 0,0-1 0,0 1 0,0 0 0,0 0 0,0 0 0,0 0 0,1 1 0,0-1 0,-1 0 0,1 0 0,0 1 0,0-1 0,0 1 0,1 0 0,-1 0 0,1 0 0,-1 0 0,1 0 0,-1 0 0,1 1 0,0-1 0,0 1 0,0 0 0,0-1 0,0 1 0,0 1 0,0-1 0,1 0 0,5 1 0,9-5-1365,-3 0-5461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24 24575,'0'-1'0,"1"1"0,-1-1 0,0 0 0,0 0 0,0 0 0,0 0 0,0 0 0,0 0 0,0 1 0,0-1 0,0 0 0,0 0 0,-1 0 0,1 0 0,0 0 0,-1 1 0,1-1 0,0 0 0,-1 0 0,1 0 0,-1 1 0,1-1 0,-1 0 0,0 1 0,1-1 0,-1 1 0,0-1 0,-1-1 0,1 3 0,0 0 0,1-1 0,-1 1 0,0 0 0,0-1 0,0 1 0,1 0 0,-1 0 0,1 0 0,-1 0 0,0 0 0,1 0 0,-1 0 0,1 0 0,0 0 0,-1 0 0,1 0 0,0 0 0,0 0 0,-1 0 0,1 0 0,0 0 0,0 0 0,1 2 0,-8 92 0,8 124 0,2-76 0,-3-129-117,4 55-1131,1-49-5578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09.5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72 1261 24575,'-1'0'0,"0"0"0,0 0 0,0 1 0,0-1 0,0 1 0,0-1 0,0 0 0,0 1 0,0 0 0,1-1 0,-1 1 0,0-1 0,0 1 0,1 0 0,-1 0 0,0-1 0,0 3 0,-5 1 0,3-21 0,-8-102 0,-1-27 0,0-54 0,0-4 0,25-28 0,0-8 0,-15 206 0,4-41 0,-3 75-31,1-1 0,0 1 0,0 0 0,0-1 0,0 1 0,0 0 0,0-1 0,0 1 0,1 0 0,-1 0 0,0-1 0,0 1 0,0 0 0,0-1 0,0 1 0,0 0 0,0 0 0,1-1 0,-1 1 0,0 0 0,0 0 0,0-1 0,1 1 0,-1 0-1,0 0 1,0 0 0,1-1 0,-1 1 0,0 0 0,0 0 0,1 0 0,-1 0 0,0 0 0,1 0 0,-1-1 0,0 1 0,0 0 0,1 0 0,-1 0 0,0 0 0,1 0 0,-1 0 0,1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0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24575,'0'-4'0,"0"-5"0,0 3 0,0 6 0,0 7 0,0 7 0,0 4 0,0 4 0,0 1 0,4 2 0,2-1 0,-1-3-8191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98 24575,'0'-4'0,"1"0"0,-1 0 0,1 0 0,0 0 0,0 0 0,1 0 0,-1 0 0,1 0 0,0 1 0,0-1 0,0 0 0,0 1 0,1 0 0,-1-1 0,1 1 0,0 0 0,0 0 0,0 1 0,0-1 0,1 1 0,-1-1 0,1 1 0,4-2 0,-4 2 0,1-1 0,0 1 0,0 0 0,0 1 0,1-1 0,-1 1 0,0 0 0,1 0 0,-1 1 0,0 0 0,1 0 0,-1 0 0,1 0 0,-1 1 0,0 0 0,1 0 0,6 2 0,-11-2-3,1 0 0,-1-1-1,1 1 1,-1 0 0,1 0-1,-1-1 1,1 1-1,-1 0 1,0 1 0,0-1-1,1 0 1,-1 0 0,0 0-1,0 1 1,0-1 0,0 1-1,-1-1 1,1 1 0,0-1-1,0 1 1,-1-1 0,1 1-1,0 2 1,-1 0 19,0-1 1,-1 0 0,1 1 0,0-1-1,-1 0 1,0 1 0,0-1-1,0 0 1,0 0 0,0 0-1,-3 4 1,-2 4-265,-2 0 1,1 0-1,-1-1 1,-1 0-1,-9 9 1,0-2-6579</inkml:trace>
  <inkml:trace contextRef="#ctx0" brushRef="#br0" timeOffset="1">0 215 24575,'45'-18'0,"-20"14"0,0 1 0,1 1 0,-1 1 0,1 1 0,-1 1 0,32 7 0,-55-8-39,-1 0 0,0 0 0,0 0 0,0 0 0,0 0 0,1 0 0,-1 1 0,0-1 0,0 1 0,0-1 0,0 1 0,0-1 0,0 1 0,0 0 0,0-1 0,0 1 0,0 0 0,0 0 0,0 0 0,0-1 0,-1 1 0,1 0 0,0 0 0,-1 0 0,1 0 0,-1 1 0,1-1 0,-1 0 0,1 0 0,-1 0 0,0 0 0,1 0 0,-1 1 0,0 1 0,-3 10-6787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40 24575,'-19'0'0,"21"1"0,35-5 0,20-9 0,77-9 0,-131 21-4,-1 1 0,0 0 0,0-1 0,0 1 0,1 0 0,-1 0 0,0 1 0,0-1 0,1 0 0,-1 1 0,0-1 0,0 1 0,0 0 0,0 0 0,0 0 0,0 0 0,0 0 0,0 0 0,3 2 0,-4-1 14,0-1 0,-1 1 0,1-1 0,0 1 0,0-1 0,-1 1 0,1 0 0,-1 0 0,1-1 0,-1 1 0,0 0 0,0-1 0,0 1 0,0 0 0,0 0 0,0 0 0,0-1 0,0 1 0,-1 1 0,-2 8-222,-1 0 0,0 0 0,-1-1-1,0 0 1,0 0 0,-7 10 0,-3 1-6614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11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52 24575,'-32'-5'0,"28"-1"0,18-6 0,2 6 0,1 1 0,0 0 0,0 1 0,0 1 0,0 0 0,0 1 0,1 1 0,-1 1 0,0 1 0,22 2 0,-35-2 0,-1-1 0,0 1 0,0 0 0,0-1 0,0 1 0,1 1 0,-1-1 0,0 0 0,-1 1 0,1-1 0,0 1 0,0 0 0,-1 0 0,1 0 0,-1 1 0,0-1 0,1 0 0,-1 1 0,0-1 0,0 1 0,2 4 0,-4-5 0,1 0 0,0 1 0,0-1 0,-1 0 0,1 1 0,-1-1 0,0 0 0,0 1 0,0-1 0,0 0 0,0 1 0,0-1 0,-1 0 0,1 0 0,-1 1 0,0-1 0,1 0 0,-1 0 0,0 0 0,0 0 0,-1 1 0,1-2 0,0 1 0,-1 0 0,1 0 0,-1 0 0,1-1 0,-1 1 0,0 0 0,-3 1 0,-6 5 0,-2-1 0,1 0 0,-1-1 0,0-1 0,0 0 0,-1-1 0,1 0 0,-19 3 0,15-4 0,0 1 0,0 1 0,0 1 0,-24 12 0,40-18 0,-1 1 0,1-1 0,-1 1 0,1-1 0,0 1 0,-1 0 0,1 0 0,0 0 0,0 0 0,0 0 0,0 0 0,0 0 0,0 0 0,0 0 0,0 0 0,0 1 0,0-1 0,0 0 0,1 1 0,-1-1 0,1 0 0,-1 1 0,1-1 0,-1 1 0,1-1 0,0 1 0,0-1 0,0 1 0,0-1 0,0 1 0,0-1 0,0 1 0,0-1 0,1 1 0,-1-1 0,0 1 0,1-1 0,-1 0 0,2 3 0,0-1 0,1 0 0,-1-1 0,0 1 0,1-1 0,0 0 0,-1 1 0,1-1 0,0 0 0,0-1 0,0 1 0,1 0 0,-1-1 0,0 0 0,0 0 0,1 0 0,3 1 0,14 0-136,1-2-1,-1 0 1,0-1-1,0-1 1,0-1-1,0-1 1,0 0-1,-1-2 0,22-9 1,-27 10-6690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2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1 630 24575,'0'2'0,"1"-1"0,-1 0 0,0 0 0,1 0 0,0 0 0,-1 0 0,1 0 0,0 0 0,-1 0 0,1 0 0,0-1 0,0 1 0,0 0 0,0 0 0,-1-1 0,1 1 0,0 0 0,0-1 0,1 1 0,-1-1 0,0 1 0,0-1 0,0 0 0,0 1 0,0-1 0,0 0 0,1 0 0,-1 0 0,0 0 0,0 0 0,2 0 0,39-1 0,357-42-52,1385-136-482,-753 126 52,221-20-162,-409-29 644,191-20 0,-836 103 60,602-39 495,-676 59-823,-106-1-6558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2.8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2193 1 24575,'-5'0'0,"0"1"0,0 0 0,0 1 0,0-1 0,0 1 0,0 0 0,0 1 0,1-1 0,-1 1 0,1 0 0,-7 5 0,-42 41 0,-128 172 0,47-51 0,66-91-29,-1071 1204-3067,1011-1154 2481,-230 178 1,291-258-3223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3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24575,'-1'2'0,"0"0"0,-1-1 0,1 1 0,0 0 0,0 0 0,0 0 0,0 0 0,1 0 0,-1 1 0,1-1 0,-1 0 0,1 0 0,0 0 0,-1 1 0,1-1 0,0 0 0,1 0 0,-1 0 0,0 1 0,1-1 0,0 2 0,17 50 0,-13-43 0,75 177-1544,121 201-1,133 164-3135,-235-395 5572,475 721-1356,-553-848 1092,112 156 5555,-34-73-7018,-85-101-5991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4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53 798 24575,'-1'-3'0,"1"1"0,-1-1 0,0 1 0,0 0 0,0-1 0,0 1 0,0 0 0,0 0 0,-1 0 0,1-1 0,-1 2 0,0-1 0,1 0 0,-1 0 0,0 0 0,0 1 0,-3-3 0,-19-22 0,24 24 0,0 1 0,-1-1 0,1 1 0,0 0 0,0-1 0,0 1 0,0-1 0,0 1 0,0-1 0,0 1 0,0-1 0,1 1 0,-1-1 0,0 1 0,1 0 0,-1-1 0,1 1 0,0 0 0,0-1 0,-1 1 0,1 0 0,0 0 0,0 0 0,2-2 0,0-1 0,1 0 0,0 1 0,0-1 0,1 1 0,-1 0 0,1 0 0,0 1 0,-1-1 0,1 1 0,0 0 0,0 0 0,9-1 0,71-9 0,-47 8 0,51-4 0,110 5 0,34-3 0,267-53 0,-116 10 0,434-55 0,175-17 0,-61 24 0,-451 18 0,-47 6 0,-218 58 0,-7 1 0,-143 7 0,-1 2 0,1 3 0,66 8 0,-129-6-44,-1 0 0,0 1 0,0-1 0,0 1 0,0-1 0,0 1 0,0 0 0,0 0 0,0 0 0,0 0 0,0 0 0,0 0 0,0 1 0,-1-1 0,1 0 0,-1 1 0,1 0 0,-1-1-1,1 1 1,-1 0 0,0 0 0,0 0 0,0 0 0,0-1 0,0 2 0,0-1 0,-1 0 0,1 0 0,-1 0 0,1 3 0,2 12-6782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5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24575,'-7'0'0,"-2"1"0,13 14 0,15 20 0,2 0 0,2-2 0,44 51 0,-2-2 0,302 382 0,-228-292 0,35 44 0,638 816 0,-541-686 0,-199-264 0,4-3 0,86 71 0,-160-149 0,26 20 0,-27-20 0,0 0 0,0 0 0,0-1 0,0 1 0,0 0 0,0-1 0,0 1 0,0-1 0,0 1 0,0-1 0,0 1 0,1-1 0,-1 0 0,0 0 0,0 0 0,0 1 0,0-1 0,1 0 0,-1 0 0,0-1 0,0 1 0,0 0 0,3-1 0,-4 0-44,-1 0-1,1 0 1,0 0-1,0 0 0,-1 1 1,1-1-1,0 0 1,-1 0-1,1 0 1,-1 0-1,1 0 1,-1 1-1,1-1 0,-1 0 1,0 0-1,1 1 1,-2-2-1,0 1-518,-10-12-6263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4 677 24575,'-4'-3'0,"12"-3"0,14-3 0,405-67 0,50-28 0,-149 29 0,-248 59 0,336-66 0,6 32 0,810-71 0,-1080 103 0,643-48 0,-521 48 0,-174 10 0,423-16 0,52 24 0,-533 4-1365,-27 1-5461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0.60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96 24575,'1'1'0,"0"-1"0,-1 1 0,1 0 0,0 0 0,0 0 0,0 0 0,0-1 0,0 1 0,0 0 0,0-1 0,0 1 0,0-1 0,0 1 0,0-1 0,0 0 0,0 1 0,1-1 0,-1 0 0,0 0 0,0 0 0,0 0 0,2 0 0,38 8 0,36 4 0,-42-6 0,72 4 0,324-28 0,-415 17 0,178-6 0,64-5 0,154-16 0,11 21 0,-244 10 0,-28 9 0,-4-1 0,834-11 0,-937-2 0,44-8 0,42-2 0,-89 10 0,43-8 0,-44 4 0,43 0 0,-48 4 0,49-9 0,-17 1 0,2 0 0,-31 4 0,64-2 0,108 23 0,-193-14 0,1-1 0,-1-1 0,35-5 0,15-2 0,-19 7 0,269 3 0,-248 7-1365,-49-10-5461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9:1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2331 24575,'-1'0'0,"1"0"0,0 1 0,0-1 0,0 0 0,0 1 0,0-1 0,0 0 0,0 1 0,0-1 0,0 0 0,0 1 0,0-1 0,0 0 0,0 0 0,0 1 0,0-1 0,1 0 0,-1 1 0,0-1 0,0 0 0,0 0 0,0 1 0,1-1 0,-1 0 0,0 0 0,0 1 0,0-1 0,1 0 0,-1 0 0,0 1 0,0-1 0,1 0 0,-1 0 0,0 0 0,0 0 0,1 0 0,-1 1 0,0-1 0,1 0 0,12-8 0,8-17 0,95-179 0,90-222 0,-77 150 0,298-698 0,-303 642 0,-113 304 0,-8 21 0,0 0 0,0 0 0,-1 0 0,0 0 0,0-1 0,1-12 0,-3 20-1,1 0 0,-1 0-1,0 0 1,0 0 0,0-1 0,0 1-1,0 0 1,0 0 0,0 0 0,0 0-1,0 0 1,0 0 0,0-1-1,0 1 1,0 0 0,0 0 0,0 0-1,0 0 1,0 0 0,0 0 0,0-1-1,0 1 1,0 0 0,0 0 0,0 0-1,0 0 1,0 0 0,-1 0-1,1 0 1,0-1 0,0 1 0,0 0-1,0 0 1,0 0 0,0 0 0,0 0-1,0 0 1,0 0 0,-1 0-1,1 0 1,0 0 0,0 0 0,0 0-1,0-1 1,0 1 0,0 0 0,-1 0-1,1 0 1,0 0 0,0 0 0,0 0-1,0 0 1,0 0 0,0 0-1,-1 0 1,1 0 0,0 0 0,0 1-1,0-1 1,0 0 0,-9 9 193,-6 14-1672,7-9-5346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3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9 24575,'0'0'0,"0"0"0,0-1 0,0 1 0,0 0 0,0 0 0,0-1 0,0 1 0,-1 0 0,1 0 0,0-1 0,0 1 0,0 0 0,0 0 0,0-1 0,0 1 0,0 0 0,1 0 0,-1-1 0,0 1 0,0 0 0,0 0 0,0 0 0,0-1 0,0 1 0,0 0 0,0 0 0,1 0 0,-1-1 0,0 1 0,0 0 0,0 0 0,0 0 0,1-1 0,-1 1 0,0 0 0,0 0 0,0 0 0,1 0 0,-1 0 0,0 0 0,0 0 0,1 0 0,-1-1 0,0 1 0,0 0 0,1 0 0,-1 0 0,0 0 0,0 0 0,1 0 0,-1 0 0,0 0 0,0 0 0,0 1 0,1-1 0,-1 0 0,0 0 0,0 0 0,1 0 0,-1 0 0,0 0 0,9 15 0,-9-3 0,-1 0 0,0 1 0,-1-1 0,-1 0 0,0 0 0,0 0 0,-11 23 0,-4 16 0,-119 365 0,111-342 0,-37 72 113,-2 6-1591,60-137-5348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03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0 24575,'-2'33'0,"-2"0"0,-1 0 0,-1-1 0,-12 34 0,-6 32 0,3-3 0,-4-2 0,-4 0 0,-4-3 0,-54 105 0,-9 18-1365,88-194-5461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2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828 17 24575,'19'-10'0,"-16"5"0,-12 4 0,-144 41 0,112-32 0,8-2 0,1-2 0,-48 2 0,65-6 0,5-1 0,-1 1 0,1 0 0,-1 1 0,-18 3 0,28-4 0,0 0 0,-1 0 0,1 1 0,0-1 0,0 1 0,0-1 0,0 1 0,0-1 0,0 1 0,0 0 0,0-1 0,0 1 0,0 0 0,0 0 0,0 0 0,0 0 0,0 0 0,1 0 0,-1 0 0,0 0 0,1 0 0,-1 0 0,1 0 0,-1 0 0,1 0 0,0 0 0,-1 1 0,1-1 0,0 0 0,0 0 0,0 1 0,0-1 0,0 0 0,0 0 0,0 0 0,0 1 0,0-1 0,1 0 0,-1 0 0,0 0 0,1 1 0,-1-1 0,1 0 0,0 0 0,-1 0 0,1 0 0,0 0 0,-1 0 0,2 1 0,14 21 0,0-2 0,1 0 0,1 0 0,39 32 0,12 14 0,-23-21 0,-27-27 0,0 0 0,22 31 0,-40-49 0,0 0 0,0 0 0,0 1 0,0-1 0,0 0 0,-1 0 0,1 1 0,0-1 0,-1 1 0,1-1 0,-1 0 0,0 1 0,1-1 0,-1 1 0,0-1 0,0 1 0,0-1 0,0 1 0,0-1 0,0 1 0,-1-1 0,1 1 0,0-1 0,-1 1 0,1-1 0,-2 3 0,0-2 0,0 0 0,0 0 0,0 0 0,0 0 0,0 0 0,-1-1 0,1 1 0,-1-1 0,1 0 0,-1 1 0,1-1 0,-7 1 0,-5 2 0,0-1 0,0 0 0,0-2 0,-21 1 0,27-2 0,-17 0 0,0 0 0,-1 2 0,-42 8 0,55-7 0,7-2 0,1 0 0,0 0 0,-1 1 0,1 0 0,0 0 0,-7 4 0,12-6 0,-1 0 0,1 0 0,-1 1 0,1-1 0,0 0 0,0 1 0,-1-1 0,1 0 0,0 1 0,0-1 0,-1 0 0,1 1 0,0-1 0,0 0 0,0 1 0,0-1 0,-1 1 0,1-1 0,0 1 0,0-1 0,0 0 0,0 1 0,0-1 0,0 1 0,0-1 0,0 1 0,0-1 0,0 0 0,1 1 0,-1-1 0,0 1 0,0-1 0,21 19 0,37 14 0,121 49 0,-155-66 0,-23-16 0,-1 1 0,0-1 0,1 1 0,-1-1 0,0 1 0,0-1 0,1 1 0,-1 0 0,0-1 0,0 1 0,0-1 0,0 1 0,0 0 0,0-1 0,0 1 0,0-1 0,0 1 0,0 0 0,0-1 0,0 1 0,0-1 0,0 1 0,-1 0 0,1-1 0,-1 2 0,0 0 0,-1 0 0,0 0 0,-1 0 0,1 0 0,0-1 0,0 1 0,-1-1 0,1 1 0,-1-1 0,1 0 0,-1 0 0,0 0 0,1 0 0,-1 0 0,-4 0 0,-152 21 0,124-19 0,21-2 0,0 1 0,0 0 0,0 1 0,1 1 0,-26 10 0,39-14 0,0 1 0,-1 0 0,1-1 0,-1 1 0,1-1 0,0 1 0,0 0 0,-1-1 0,1 1 0,0 0 0,0 0 0,0-1 0,0 1 0,0 0 0,0-1 0,0 1 0,0 0 0,0 0 0,0-1 0,0 1 0,0 0 0,0-1 0,1 1 0,-1 0 0,0-1 0,0 1 0,1 0 0,-1-1 0,1 1 0,-1-1 0,0 1 0,1-1 0,-1 1 0,1-1 0,0 1 0,-1-1 0,1 1 0,-1-1 0,1 1 0,0-1 0,28 24 0,-26-23 0,23 18 0,-6-6 0,-1 0 0,-1 1 0,0 1 0,-1 1 0,-1 0 0,19 26 0,-34-41 0,0 0 0,0 1 0,0-1 0,-1 1 0,1-1 0,-1 1 0,1-1 0,-1 1 0,0-1 0,1 1 0,-1-1 0,0 1 0,0 0 0,0-1 0,0 1 0,0-1 0,-1 1 0,1-1 0,0 1 0,-1 0 0,1-1 0,-1 1 0,1-1 0,-1 0 0,0 1 0,0-1 0,1 0 0,-1 1 0,0-1 0,0 0 0,-1 0 0,1 0 0,0 0 0,0 0 0,0 0 0,-1 0 0,1 0 0,0 0 0,-1 0 0,1-1 0,-1 1 0,1-1 0,-3 1 0,-11 5 0,1-1 0,-1-1 0,-23 5 0,22-6 0,-26 6 0,14-3 0,0 0 0,0 2 0,1 2 0,-37 16 0,63-25 0,-1-1 0,1 1 0,-1 0 0,1 0 0,0 0 0,-1 0 0,1 0 0,0 0 0,-1 0 0,1 0 0,0 1 0,0-1 0,0 0 0,0 1 0,0-1 0,1 0 0,-1 1 0,0-1 0,1 1 0,-1 0 0,1-1 0,-1 1 0,1-1 0,0 3 0,0-2 0,1 1 0,-1-1 0,1 0 0,0 1 0,-1-1 0,1 0 0,1 0 0,-1 0 0,0 0 0,0 0 0,1 0 0,-1 0 0,1-1 0,3 4 0,5 3 0,-1 0 0,2-1 0,-1 0 0,1-1 0,14 6 0,-7-4 0,55 26 0,-66-30 0,0 0 0,-1 0 0,0 0 0,0 1 0,0 0 0,0 0 0,9 11 0,-14-15 0,-1 0 0,1 0 0,-1 0 0,1 0 0,0 0 0,-1 0 0,0 0 0,1 0 0,-1 1 0,0-1 0,1 0 0,-1 0 0,0 0 0,0 0 0,0 0 0,0 1 0,0-1 0,0 0 0,0 0 0,-1 0 0,1 0 0,0 0 0,-1 0 0,1 0 0,0 0 0,-2 2 0,0 0 0,0-1 0,0 0 0,0 0 0,0 0 0,0 0 0,-1 0 0,1 0 0,-1 0 0,1-1 0,-4 2 0,-3 1 0,-1 0 0,1-1 0,-1 0 0,1 0 0,-15 1 0,-8 0 0,0 0 0,0 3 0,1 0 0,0 2 0,-45 20 0,75-29 0,0 0 0,0 1 0,0-1 0,0 0 0,0 1 0,0-1 0,0 1 0,0 0 0,0-1 0,0 1 0,0 0 0,1-1 0,-1 1 0,0 0 0,1 0 0,-1 0 0,0-1 0,1 1 0,-1 0 0,1 0 0,0 0 0,-1 0 0,1 0 0,0 0 0,-1 0 0,1 0 0,0 0 0,0 0 0,0 1 0,0-1 0,0 0 0,0 0 0,0 0 0,0 0 0,0 0 0,1 0 0,-1 0 0,0 0 0,1 0 0,-1 0 0,1 0 0,-1 0 0,1 0 0,-1-1 0,1 1 0,0 0 0,-1 0 0,1 0 0,0-1 0,0 1 0,0 0 0,0 0 0,8 7 0,1 1 0,-1-2 0,19 12 0,-17-12 0,63 41 0,-46-32 0,-1 2 0,-1 0 0,33 32 0,-57-49 0,0 1 0,0 0 0,0 0 0,0 0 0,-1 0 0,1 0 0,0 0 0,-1 1 0,0-1 0,0 0 0,1 1 0,-1-1 0,-1 1 0,1-1 0,0 1 0,-1 0 0,1-1 0,-1 1 0,0 0 0,0-1 0,0 1 0,0 0 0,0-1 0,-1 5 0,-1-5 0,1 0 0,-1 1 0,1-1 0,-1 0 0,0 0 0,0 0 0,0 0 0,0-1 0,0 1 0,0 0 0,-1-1 0,1 0 0,0 1 0,-1-1 0,1 0 0,-1 0 0,1 0 0,-1-1 0,0 1 0,1-1 0,-1 1 0,0-1 0,-4 0 0,-8 0 0,0-1 0,1 0 0,0-1 0,-26-7 0,-32-4 0,19 4 0,44 6 0,0 1 0,-1 0 0,0 1 0,1 0 0,-1 1 0,-14 0 0,23 1 0,0-1 0,0 0 0,1 0 0,-1 1 0,0-1 0,0 1 0,0-1 0,1 1 0,-1-1 0,0 1 0,1-1 0,-1 1 0,0 0 0,1-1 0,-1 1 0,1 0 0,-1-1 0,1 1 0,-1 0 0,1 0 0,-1 0 0,1-1 0,0 1 0,0 0 0,-1 0 0,1 0 0,0 0 0,0 0 0,0 0 0,0-1 0,0 1 0,0 0 0,0 0 0,0 0 0,0 0 0,1 0 0,-1 0 0,0-1 0,0 1 0,1 0 0,-1 0 0,1 0 0,-1-1 0,1 1 0,0 1 0,26 45 0,-22-38 0,25 40 0,1-1 0,3-2 0,75 80 0,42 18 0,-151-144 0,0 1 0,1-1 0,-1 0 0,0 1 0,0-1 0,1 0 0,-1 0 0,0 1 0,0-1 0,1 0 0,-1 0 0,0 1 0,1-1 0,-1 0 0,1 0 0,-1 0 0,0 1 0,1-1 0,-1 0 0,0 0 0,1 0 0,-1 0 0,1 0 0,-1 0 0,1 0 0,-1 0 0,0 0 0,1 0 0,-1 0 0,1 0 0,-1 0 0,0 0 0,1-1 0,-1 1 0,1 0 0,4-16 0,-8-26 0,-13-95-1365,12 86-5461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22 24575,'6'-17'0,"-4"12"0,-3 14 0,-38 237 0,14-115 0,-24 111 0,-60 159 0,12-53 0,-30 139 0,76-208 0,0-50 0,55-310-1365,-4 46-5461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15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267 267 24575,'0'0'0,"0"0"0,0 1 0,0-1 0,0 1 0,0-1 0,0 0 0,-1 1 0,1-1 0,0 1 0,0-1 0,0 0 0,0 1 0,-1-1 0,1 0 0,0 1 0,0-1 0,0 0 0,-1 0 0,1 1 0,0-1 0,-1 0 0,1 0 0,0 1 0,-1-1 0,1 0 0,0 0 0,-1 0 0,1 1 0,0-1 0,-1 0 0,1 0 0,0 0 0,-1 0 0,1 0 0,-1 0 0,1 0 0,-22-3 0,-21-15 0,40 17 0,-4-3 0,-1 0 0,1-1 0,1 0 0,-1 0 0,1 0 0,-1 0 0,2-1 0,-1 0 0,-5-8 0,-37-64 0,38 58 0,-2 1 0,-22-31 0,19 26 0,15 24 0,0 0 0,1-1 0,-1 1 0,0 0 0,0 0 0,1-1 0,-1 1 0,0 0 0,1 0 0,-1 0 0,0-1 0,1 1 0,-1 0 0,0 0 0,1 0 0,-1 0 0,0 0 0,1 0 0,-1 0 0,1 0 0,-1 0 0,0 0 0,1 0 0,-1 0 0,0 0 0,1 0 0,-1 0 0,0 0 0,1 0 0,-1 0 0,0 0 0,1 1 0,-1-1 0,0 0 0,1 0 0,0 1 0,53 25 0,-40-19 0,28 17 0,-1 1 0,-1 2 0,47 42 0,-27-22 0,-55-43-151,1 0-1,-1 0 0,0 1 0,0 0 1,-1-1-1,1 2 0,-1-1 1,4 7-1,-2 2-6674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1258 24575,'-1'-4'0,"0"0"0,0-1 0,0 1 0,-1 0 0,0 0 0,0 0 0,0 0 0,0 0 0,-4-5 0,-11-22 0,12 10 0,1-1 0,0-1 0,-1-34 0,-1-14 0,2 32 0,3-1 0,1 1 0,1-1 0,9-45 0,-7 53 0,5-38 0,3 0 0,2 1 0,4 0 0,3 2 0,40-92 0,-54 145 0,1 1 0,0 0 0,1 0 0,1 1 0,0 0 0,0 0 0,1 1 0,1 0 0,0 1 0,0 0 0,1 1 0,0 0 0,1 1 0,0 1 0,0 0 0,0 0 0,1 1 0,0 1 0,0 1 0,1 0 0,-1 0 0,1 1 0,0 1 0,0 1 0,0 0 0,0 1 0,0 1 0,0 0 0,25 5 0,-5 3 0,-1 0 0,57 25 0,-78-28 0,0 1 0,-1 0 0,0 1 0,0 0 0,0 1 0,-1 1 0,0 0 0,-1 0 0,14 18 0,-2 1 0,-1 2 0,-1 0 0,-2 1 0,-1 0 0,-1 2 0,-2 0 0,-2 0 0,-1 1 0,-1 1 0,7 57 0,-12-50 0,-1-21 0,-2-1 0,0 1 0,-2-1 0,0 1 0,-6 36 0,-2 11 6,7-53-235,0 1 1,-2-1-1,0 1 1,0-1-1,-10 25 1,5-24-6598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2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24575,'-7'0'0,"-3"1"0,14 14 0,1-7 0,0 1 0,1-1 0,0 0 0,0-1 0,1 0 0,0 0 0,0 0 0,1-1 0,-1 0 0,1 0 0,1-1 0,11 6 0,-7-6 0,1 1 0,0-2 0,1 0 0,-1-1 0,1 0 0,-1-1 0,22 0 0,5-3 0,0-2 0,-1-2 0,1-1 0,75-24 0,106-38 0,-193 54-1365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3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24575,'-16'0'0,"30"1"0,30 0 0,-40-2 0,0 1 0,0 0 0,0 0 0,-1 0 0,1 1 0,0-1 0,0 1 0,0 0 0,-1 0 0,1 0 0,-1 1 0,1-1 0,-1 1 0,1 0 0,4 3 0,-7-3 0,1 0 0,-1 0 0,0 0 0,1 0 0,-1 0 0,0 0 0,0 0 0,0 1 0,0-1 0,-1 0 0,1 1 0,-1-1 0,0 1 0,1-1 0,-1 1 0,0-1 0,0 1 0,0-1 0,-1 0 0,1 1 0,-1-1 0,1 1 0,-1-1 0,0 0 0,-1 3 0,-4 10 34,0 0-1,-1-1 0,-13 20 0,-11 23-1531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24575,'-1'0'0,"0"1"0,0-1 0,0 1 0,0-1 0,0 0 0,0 1 0,0 0 0,1-1 0,-1 1 0,0-1 0,0 1 0,1 0 0,-1 0 0,1-1 0,-1 1 0,0 0 0,1 0 0,-1 0 0,1 0 0,0-1 0,-1 1 0,1 0 0,0 0 0,-1 0 0,1 1 0,-8 33 0,6-22 0,-6 22 0,3 0 0,0 0 0,1 46 0,3-36 0,-10 56 0,10-97-42,-8 65 209,9-64-291,0 1 0,0-1 0,0 0 0,1 0-1,0 0 1,0 0 0,0 0 0,0 0 0,1 0-1,0 0 1,3 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2.00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24575,'86'0'0,"407"14"0,-65 10 0,5-1 0,-171-5 0,130 12 0,-46-7 0,26 4 0,-159-21 0,57 7 0,-133-3 0,185-8 0,-142-5 0,1085 3 0,-987 0 0,-164-2 0,146 5 0,-254-3-124,-1 2 0,1-1 0,0 0 0,-1 1 0,1 0 0,-1 0-1,0 1 1,0 0 0,0 0 0,6 4 0,1 1-6702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24575,'-2'2'0,"9"4"0,19 7 0,-16-8 0,-8-3 0,0 0 0,0 0 0,0 0 0,0 0 0,-1 0 0,1 0 0,0 0 0,-1 1 0,0-1 0,1 1 0,-1-1 0,0 1 0,0 0 0,-1-1 0,1 1 0,0 0 0,-1-1 0,0 1 0,1 0 0,-1 0 0,0-1 0,-1 1 0,1 0 0,0 0 0,-1-1 0,-1 6 0,-2 9 0,-2 0 0,1-1 0,-11 20 0,4-10 0,2-4-83,-11 22 279,20-43-278,1 1 0,-1 0 0,0 0 0,1 0 0,-1 0 0,1 0-1,0-1 1,-1 1 0,1 0 0,0 0 0,0 0 0,0 0 0,1 0-1,-1 0 1,0 0 0,1 0 0,0 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24575,'-4'0'0,"-1"-4"0,4-1 0,2-4 0,5 0 0,6 1 0,4-2 0,4 1 0,2 2 0,1 2 0,-3 2-8191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5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24575,'0'4'0,"4"1"0,5 0 0,6-1 0,3-1 0,-1-6 0,-3-1-8191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5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6 24575,'0'-4'0,"0"3"0,0 5 0,0 6 0,0 6 0,0 3 0,0 3 0,0 2 0,0 0 0,-4 4 0,-1 2 0,0-1 0,1-1 0,1-1 0,5-2 0,3-1 0,-1 0 0,0-5-8191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24575,'0'0'0,"0"0"0,0 0 0,-1 0 0,1 0 0,0-1 0,0 1 0,-1 0 0,1 0 0,0 0 0,-1 0 0,1 0 0,0 0 0,0 0 0,-1 0 0,1 0 0,0 0 0,0 0 0,-1 0 0,1 0 0,0 1 0,-1-1 0,1 0 0,0 0 0,0 0 0,0 0 0,-1 0 0,1 0 0,0 1 0,0-1 0,-1 0 0,1 0 0,0 0 0,0 1 0,0-1 0,0 0 0,-1 0 0,1 0 0,0 1 0,0-1 0,0 0 0,0 0 0,0 1 0,0-1 0,0 0 0,0 1 0,0-1 0,0 0 0,0 0 0,0 1 0,0-1 0,0 0 0,0 0 0,0 1 0,0-1 0,0 0 0,0 1 0,0-1 0,0 0 0,0 0 0,0 1 0,0-1 0,1 0 0,-1 0 0,0 0 0,0 1 0,3 14 0,1 33 0,-4 65 0,2 29 0,1-123-1365,2-4-5461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7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49 24575,'-3'0'0,"0"-1"0,0 1 0,0-1 0,0 0 0,0 0 0,1 0 0,-1-1 0,0 1 0,1 0 0,-1-1 0,1 0 0,-1 0 0,-2-3 0,4 5 0,1 0 0,-1-1 0,1 1 0,-1-1 0,1 1 0,0-1 0,-1 1 0,1-1 0,0 1 0,-1-1 0,1 0 0,0 1 0,0-1 0,-1 1 0,1-1 0,0 0 0,0 1 0,0-1 0,0 0 0,0 1 0,0-1 0,0 0 0,0 1 0,0-2 0,1 1 0,0 0 0,0 1 0,-1-1 0,1 0 0,0 0 0,0 1 0,0-1 0,0 0 0,0 1 0,0-1 0,0 1 0,0-1 0,0 1 0,0 0 0,0-1 0,1 1 0,-1 0 0,0 0 0,2 0 0,5-1 0,0 0 0,0 0 0,0 1 0,1 0 0,-1 0 0,0 1 0,0 0 0,9 3 0,-15-4 0,0 1 0,0 0 0,0 0 0,0 0 0,0 0 0,0 0 0,0 1 0,0-1 0,-1 0 0,1 1 0,0-1 0,-1 1 0,1 0 0,-1 0 0,0-1 0,1 1 0,-1 0 0,0 0 0,0 0 0,0 0 0,-1 1 0,1-1 0,0 0 0,-1 0 0,1 0 0,-1 1 0,0-1 0,0 0 0,0 0 0,0 1 0,0-1 0,0 0 0,-1 4 0,-3 11 0,0 0 0,-2 0 0,1 0 0,-10 17 0,9-21 0,0 1 0,1-1 0,0 1 0,2 0 0,-1 0 0,2 0 0,-2 15 0,4-29-30,0 1 0,0-1-1,0 0 1,0 1 0,-1-1-1,1 0 1,0 0 0,0 1-1,0-1 1,0 0 0,0 1-1,0-1 1,1 0 0,-1 0-1,0 1 1,0-1-1,0 0 1,0 1 0,0-1-1,0 0 1,0 0 0,1 1-1,-1-1 1,0 0 0,0 0-1,0 1 1,0-1 0,1 0-1,-1 0 1,0 0 0,0 0-1,1 1 1,-1-1 0,0 0-1,0 0 1,1 0 0,-1 0-1,0 0 1,1 0 0,-1 1-1,0-1 1,0 0 0,1 0-1,0 0 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24575,'-2'108'0,"4"157"0,-2-262-136,1 0-1,-1-1 1,0 1-1,1 0 1,0-1-1,-1 1 1,1-1-1,0 1 0,3 4 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8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24575,'2'-12'0,"11"18"0,-6-2 0,-3-1 0,0 0 0,0 0 0,0 1 0,-1-1 0,1 1 0,-1-1 0,0 1 0,0 0 0,-1 0 0,1 0 0,-1 1 0,1-1 0,-1 1 0,-1-1 0,1 1 0,-1 0 0,0 0 0,0-1 0,0 1 0,0 0 0,-1 0 0,0 6 0,-1 13 0,-1 0 0,-1 1 0,-9 32 0,2-6 0,6-32 0,2-16 0,1 1 0,0-1 0,0 1 0,0-1 0,1 1 0,-1 0 0,1-1 0,0 1 0,-1-1 0,2 1 0,-1 0 0,0-1 0,2 7 0,4-10-1365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24575,'0'-4'0,"0"-6"0,0-4 0,4-1 0,1 0 0,4 1 0,5-1 0,3 2 0,3 4 0,2 3 0,-2 7 0,-6 2-8191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 24575,'4'0'0,"5"0"0,5-3 0,5-3 0,-2 1-8191</inkml:trace>
  <inkml:trace contextRef="#ctx0" brushRef="#br0" timeOffset="1">117 0 24575,'-4'0'0,"-1"4"0,0 5 0,1 6 0,1 3 0,2 3 0,0 2 0,0 1 0,1 1 0,1-1 0,-1 0 0,0 0 0,4-4 0,1-2 0,0-3-8191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1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24575,'1'-2'0,"0"0"0,0 1 0,0-1 0,0 1 0,0-1 0,0 1 0,0-1 0,0 1 0,1-1 0,-1 1 0,0 0 0,1 0 0,-1 0 0,1 0 0,-1 0 0,1 0 0,2-1 0,31-14 0,3 6 0,0 1 0,1 2 0,47-2 0,-83 9 0,0-1 0,1 1 0,-1 0 0,0 0 0,0 0 0,1 0 0,-1 1 0,0-1 0,1 1 0,-1 0 0,0 0 0,0 0 0,0 0 0,0 1 0,0-1 0,5 5 0,-6-4 0,-1 0 0,1 0 0,-1 1 0,1-1 0,-1 0 0,0 1 0,0-1 0,0 1 0,0 0 0,-1-1 0,1 1 0,-1 0 0,1-1 0,-1 1 0,0 0 0,0-1 0,0 1 0,-1 0 0,1-1 0,-1 1 0,0 3 0,-7 26 0,-2 0 0,-1-1 0,-2 0 0,-1-1 0,-18 31 0,-13 26 0,46-88 0,37-71 0,-36 67 0,1 0 0,-1 1 0,1-1 0,1 1 0,-1 0 0,0 0 0,1 0 0,0 0 0,0 1 0,0-1 0,1 1 0,-1 0 0,1 0 0,-1 1 0,1-1 0,10-3 0,-12 7 4,0-1 0,0 1 0,0-1 0,0 1-1,0 0 1,0 0 0,-1 0 0,1 1 0,0-1-1,-1 1 1,1-1 0,-1 1 0,1 0 0,-1 0-1,0 0 1,0 0 0,0 0 0,0 1 0,0-1-1,0 1 1,0-1 0,-1 1 0,2 2 0,22 26-1461,-15-25-5369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3.28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512 1 24575,'0'63'0,"6"339"0,2-282 0,29 158 0,90 615 0,-114-762 0,-7 235 0,-17-121 0,26 310 0,-3 202 0,-15-462 0,-12 165 0,5-209 0,-13 147 0,16-275 0,-9 263 0,-12 124 0,-35-1 0,-5 62 0,-84 829 0,69-549 0,66-643 0,-3 88 0,-23 229 0,-6-33 0,21-182 0,22-75 0,4-46 0,0-164 0,0 0 0,-1 0 0,-2 0 0,-9 30 0,14-54 2,-1 0 0,1-1 0,0 1 0,0-1 0,0 1 0,-1 0 0,1-1 0,0 1 0,0-1 0,-1 1-1,1-1 1,-1 1 0,1-1 0,0 1 0,-1-1 0,1 1 0,-1-1 0,1 1 0,-1-1 0,0 0 0,1 1 0,-1-1 0,1 0-1,-1 1 1,1-1 0,-1 0 0,0 0 0,1 0 0,-1 0 0,0 0 0,1 1 0,-1-1 0,0 0 0,1 0 0,-1-1 0,0 1 0,1 0-1,-1 0 1,0 0 0,1 0 0,-1 0 0,1-1 0,-1 1 0,0 0 0,1-1 0,-1 0 0,-23-22-834,20 19 208,-10-13-6202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39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24575,'23'133'0,"1"62"-1365,-23-176-5461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59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2607 24575,'2'-9'0,"0"0"0,0 0 0,1 0 0,0 1 0,0-1 0,9-14 0,1-5 0,72-154 0,15-41 0,-17 8 0,188-346 0,51-42 0,-178 311 0,-69 164 0,10-20 0,-72 121 0,0 2 0,2 0 0,35-45 0,-44 66-1365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0:59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24575,'0'-3'0,"1"1"0,-1-1 0,0 0 0,1 1 0,-1-1 0,1 1 0,0-1 0,0 1 0,0-1 0,0 1 0,0 0 0,1 0 0,-1-1 0,1 1 0,-1 0 0,1 0 0,0 0 0,0 1 0,0-1 0,0 0 0,0 1 0,0-1 0,0 1 0,0 0 0,1-1 0,-1 1 0,5-1 0,6-2 0,0 0 0,1 1 0,-1 1 0,17-1 0,-3 0 0,674-87 0,-343 47 0,595-49-414,3 88 0,53 30 849,-989-27-366,14 1-15,0-1 0,0-2 0,0-2 0,0-1 0,35-11 0,-50 8-1419,-5-1-5461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 24575,'0'0'0,"0"0"0,-1 0 0,1 0 0,0 0 0,0 0 0,0 0 0,0 1 0,0-1 0,0 0 0,0 0 0,0 0 0,0 0 0,0 0 0,-1 0 0,1 0 0,0 0 0,0 1 0,0-1 0,0 0 0,0 0 0,0 0 0,0 0 0,0 0 0,0 0 0,0 1 0,0-1 0,0 0 0,0 0 0,0 0 0,0 0 0,0 0 0,0 0 0,0 0 0,0 1 0,0-1 0,0 0 0,0 0 0,0 0 0,1 0 0,-1 0 0,0 0 0,0 0 0,0 1 0,0-1 0,0 0 0,0 0 0,0 0 0,0 0 0,0 0 0,0 0 0,1 0 0,-1 0 0,0 0 0,0 0 0,0 0 0,0 0 0,0 0 0,0 0 0,1 0 0,-1 0 0,0 0 0,15 2 0,27-5 0,-30 2 0,98-1 0,121 14 0,-83-2 0,138 5 0,594 18 0,-89-52 0,-525 15 0,179-12 0,-178 6 0,-177-1 0,-55 6 0,52-2 0,-8 5 0,-40 0 0,0 2 0,51 6 0,-90-6-23,0 0 1,0 0-1,-1 0 0,1 0 0,0 0 1,0 1-1,-1-1 0,1 0 0,0 0 1,0 0-1,0 1 0,-1-1 0,1 0 1,0 0-1,0 1 0,0-1 0,0 0 1,-1 0-1,1 1 0,0-1 0,0 0 1,0 1-1,0-1 0,0 0 0,0 0 1,0 1-1,0-1 0,0 0 0,0 1 1,0-1-1,0 0 0,0 0 0,0 1 1,0-1-1,0 0 0,0 1 0,0-1 1,0 0-1,1 0 0,-1 1 0,0-1 1,0 0-1,0 0 0,0 1 0,1-1 1,-1 0-1,0 0 0,0 0 0,1 1 0,-1-1 1,0 0-1,0 0 0,1 0 0,-1 0 1,0 0-1,0 1 0,1-1 0,-1 0 1,1 0-1,-12 4-6803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1:03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1578 174 24575,'14'-18'0,"0"0"0,-1-1 0,-1-1 0,-1 0 0,-1 0 0,14-38 0,-34 63 0,-6 12 0,-64 94 0,-106 192 0,123-195 0,-716 1302-960,731-1318 967,-351 604 485,332-611-1447,39-56-5820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27 24575,'0'0'0,"0"0"0,0 0 0,0 0 0,-1 0 0,1 0 0,0-1 0,0 1 0,-1 0 0,1 0 0,0 0 0,0 0 0,-1 0 0,1 0 0,0 0 0,0 0 0,-1 0 0,1 0 0,0 0 0,0 0 0,-1 0 0,1 1 0,0-1 0,0 0 0,0 0 0,-1 0 0,1 0 0,0 0 0,0 0 0,0 1 0,-1-1 0,1 0 0,0 0 0,0 0 0,0 0 0,0 1 0,-1-1 0,1 0 0,0 0 0,0 1 0,0-1 0,0 0 0,0 0 0,0 0 0,0 1 0,0-1 0,0 0 0,0 0 0,0 1 0,0-1 0,0 0 0,0 0 0,0 1 0,0-1 0,0 0 0,0 0 0,0 1 0,0-1 0,0 0 0,0 0 0,0 1 0,0-1 0,0 0 0,1 0 0,14 11 0,2-9 0,0 0 0,1-1 0,-1 0 0,1-2 0,-1 0 0,0-1 0,29-7 0,-18 4 0,51-3 0,23 10 0,74-3 0,-106-10 0,-49 6 0,1 2 0,28-2 0,-18 4 0,-18 0 0,1 1 0,-1 0 0,1 0 0,27 6 0,-39-5 0,0 0 0,0 0 0,-1 0 0,1 0 0,0 0 0,0 1 0,0-1 0,-1 1 0,1 0 0,-1 0 0,1 0 0,-1 0 0,0 0 0,0 0 0,0 0 0,0 1 0,0-1 0,-1 1 0,1 0 0,-1 0 0,1-1 0,-1 1 0,0 0 0,0 0 0,0 0 0,-1 0 0,1 0 0,-1 4 0,4 61 0,-4 0 0,-14 110 0,1-7 0,11 2 0,-12 150 0,6-231 0,6-60 0,-1 1 0,-1-1 0,-17 60 0,21-89-85,-1 0 0,-1 1-1,1-1 1,0-1 0,-1 1-1,1 0 1,-1 0 0,0 0-1,0-1 1,0 1 0,0-1-1,0 0 1,-1 1 0,1-1-1,-5 3 1,-5-1-6741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7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47 24575,'-1'-5'0,"0"1"0,-1-1 0,0 1 0,0 0 0,0-1 0,0 1 0,-4-4 0,-1 1 0,15 28 0,97 187 0,-103-205 0,0 0 0,0 0 0,0 0 0,0 0 0,0 0 0,1 0 0,-1-1 0,1 1 0,0-1 0,0 0 0,-1 0 0,2 0 0,-1 0 0,0 0 0,0 0 0,0-1 0,1 0 0,3 2 0,-2-3 0,-1 0 0,1 0 0,-1 0 0,1-1 0,-1 0 0,1 0 0,-1 0 0,1 0 0,-1 0 0,0-1 0,0 0 0,0 0 0,0 0 0,5-4 0,6-2 0,-1-2 0,0 0 0,-1-1 0,0 0 0,-1-1 0,0 0 0,13-17 0,-25 28-29,1 1-1,0-1 0,-1 0 1,1 1-1,-1-1 0,1 0 0,-1 1 1,1-1-1,-1 0 0,0 0 1,1 1-1,-1-1 0,0 0 1,0 0-1,1 0 0,-1 0 1,0 0-1,0 1 0,0-1 1,0 0-1,0 0 0,0 0 1,0 0-1,0 0 0,-1 1 1,1-1-1,0 0 0,0 0 1,-1 0-1,1 1 0,0-1 0,-1 0 1,1 0-1,-1 1 0,1-1 1,-1 0-1,0 1 0,1-1 1,-1 0-1,1 1 0,-1-1 1,0 1-1,0-1 0,1 1 1,-2-1-1,-11-3-6796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9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1 24575,'-9'0'0,"-1"1"0,1 1 0,-1 0 0,1 0 0,0 1 0,0 0 0,0 1 0,0-1 0,0 2 0,1-1 0,0 1 0,-13 11 0,-8 7 0,-49 54 0,52-50 0,-21 21 0,3 2 0,2 1 0,2 3 0,-47 82 0,82-127 0,0-2 0,1 0 0,1 1 0,-1-1 0,1 1 0,0 0 0,-1 9 0,3-14 0,1 0 0,0 0 0,0 0 0,1 0 0,-1 1 0,1-1 0,-1 0 0,1 0 0,0 0 0,0 0 0,0 0 0,1-1 0,-1 1 0,1 0 0,-1 0 0,1-1 0,0 1 0,0-1 0,4 4 0,25 27 0,-8-6 0,1-1 0,1-1 0,2-2 0,49 35 0,-72-56 15,0 0 0,0 0 0,0 0 0,0-1 0,0 0 0,0 1 0,7 0 0,-10-2-46,-1 0 0,1 0 0,0 0 0,0 0 0,0 0 0,-1 0 0,1 0 0,0 0 1,0 0-1,0-1 0,-1 1 0,1 0 0,0 0 0,0-1 0,-1 1 0,1 0 0,0-1 0,-1 1 0,1-1 0,0 1 0,-1-1 0,1 1 0,-1-1 0,1 1 1,-1-1-1,1 0 0,-1 1 0,1-1 0,-1 0 0,0 1 0,1-1 0,-1 0 0,0 0 0,1 1 0,-1-1 0,0 0 0,0 0 0,0 1 0,0-1 0,0 0 1,0 0-1,0 0 0,0 1 0,0-1 0,0 0 0,0 0 0,-1-1 0,-1-10-6795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2:5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66 24575,'-5'-16'0,"4"16"0,1-1 0,0 1 0,-1-1 0,1 1 0,0-1 0,-1 0 0,1 1 0,0-1 0,0 1 0,-1-1 0,1 0 0,0 1 0,0-1 0,0 0 0,0 1 0,0-1 0,0 0 0,0 1 0,0-1 0,0 0 0,0 1 0,1-1 0,-1 1 0,0-1 0,0 0 0,0 1 0,1-1 0,-1 1 0,0-1 0,1 0 0,-1 1 0,1-1 0,-1 1 0,1-1 0,-1 1 0,0 0 0,1-1 0,0 1 0,-1-1 0,1 1 0,-1 0 0,1 0 0,-1-1 0,1 1 0,0 0 0,-1 0 0,1 0 0,0-1 0,-1 1 0,1 0 0,0 0 0,78-25 0,-83 25 0,1 0 0,0 0 0,0 0 0,0 0 0,-1 1 0,1-1 0,0 1 0,0-1 0,0 1 0,0 0 0,0 0 0,-5 4 0,2 0 0,0 1 0,0 0 0,1 1 0,0 0 0,0 0 0,0 0 0,1 0 0,0 1 0,0-1 0,1 1 0,0 0 0,1 0 0,0 0 0,0 1 0,0-1 0,1 0 0,1 1 0,-1-1 0,1 1 0,1-1 0,-1 1 0,1-1 0,1 1 0,0-1 0,3 10 0,-3-15 8,0 1-1,0-1 1,0 0-1,1 0 1,-1 0-1,1 0 1,0 0-1,0-1 1,0 1-1,0-1 1,0 0-1,0 0 1,1 0-1,-1 0 1,8 2-1,-9-3-62,0 0 0,0 0 0,1-1 0,-1 1 0,0-1 0,1 0 0,-1 0 0,0 0 0,1 0 0,-1 0 0,0 0 0,1 0 0,-1-1 0,0 1 0,1-1 0,-1 0 0,0 0 0,0 0 0,0 0 0,0 0 0,0 0 0,0 0 0,0-1 0,0 1 0,0-1 0,1-2 0,8-10-6771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24575,'3'-20'0,"4"16"0,-6 5 0,0 0 0,0 0 0,0 0 0,0 0 0,0 0 0,0 1 0,-1-1 0,1 0 0,0 0 0,-1 1 0,1-1 0,-1 1 0,1-1 0,-1 0 0,0 1 0,1-1 0,-1 1 0,0-1 0,0 2 0,2 41 0,-2 46 0,1 30 0,-1-119 0,0 1 0,0-1 0,0 1 0,0-1 0,0 0 0,1 1 0,-1-1 0,0 1 0,1-1 0,-1 0 0,1 1 0,-1-1 0,1 0 0,0 0 0,0 1 0,0-1 0,1 2 0,-1-4 0,0 1 0,-1 0 0,1-1 0,0 1 0,-1-1 0,1 1 0,0-1 0,-1 1 0,1-1 0,-1 1 0,1-1 0,-1 0 0,1 1 0,-1-1 0,0 0 0,1 1 0,-1-1 0,0 0 0,1 1 0,-1-1 0,0 0 0,0 0 0,0 0 0,0 1 0,0-1 0,0 0 0,0 0 0,0 1 0,0-1 0,0 0 0,0-1 0,1-14 0,1 1 0,1-1 0,1 1 0,9-26 0,-11 37 0,0-1 0,0 1 0,1 0 0,0 0 0,0 0 0,0 0 0,0 0 0,0 0 0,1 1 0,0 0 0,0-1 0,0 1 0,0 1 0,0-1 0,1 1 0,-1 0 0,1 0 0,8-3 0,-6 3-227,-1 0-1,1 0 1,-1-1-1,0 0 1,9-6-1,-4 0-6598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7:15.20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60 375 24575,'-59'21'0,"117"0"0,197-2 0,-130-9 0,236-11 0,-339 1 0,415-35 0,97-1 0,-307 34 0,1054 5 0,-929 9 0,147 1 0,731-47 0,-368 2 0,-815 30 0,1348-5 0,-788 10 0,-399-2 0,860-29 0,288-76 0,173-22 0,-1006 83 0,-279 26 0,366 6 0,-377 13 0,-7 12 0,-97-3 0,417 52 0,-513-58 0,78 14 0,150 47 0,-258-65-111,12 2 356,-14-3-275,-1 0 1,0 0 0,0 0-1,1 0 1,-1 0-1,0 0 1,0 0 0,1 0-1,-1 0 1,0 0 0,0 0-1,1 0 1,-1 0-1,0 0 1,0 0 0,1 0-1,-1 0 1,0-1-1,0 1 1,0 0 0,1 0-1,-1 0 1,0 0-1,0-1 1,0 1 0,0 0-1,0 0 1,1 0 0,-1-1-1,0 1 1,0 0-1,0 0 1,0 0 0,0-1-1,0 1 1,0 0-1,0 0 1,0-1 0,0 1-1,0 0 1,0 0-1,0-1 1,0 1 0,0 0-1,0 0 1,0-1-1,0 1 1,0 0 0,0 0-1,0-1 1,-4-8-6797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15 24575,'0'-1'0,"0"0"0,0 1 0,0-1 0,0 1 0,0-1 0,0 1 0,0-1 0,0 1 0,0-1 0,-1 1 0,1-1 0,0 1 0,0-1 0,-1 1 0,1-1 0,0 1 0,-1-1 0,1 1 0,0-1 0,-1 1 0,1 0 0,-1-1 0,1 1 0,-1 0 0,1-1 0,-1 1 0,1 0 0,-1 0 0,1-1 0,-1 1 0,1 0 0,-1 0 0,0 0 0,-25 2 0,-20 16 0,43-15 0,0-1 0,0 0 0,0 1 0,0-1 0,0 1 0,1 0 0,-1 0 0,1 0 0,0 0 0,0 0 0,0 1 0,0-1 0,0 1 0,1-1 0,-1 1 0,1 0 0,0 0 0,-1 6 0,2-8 0,0 0 0,1 0 0,-1 0 0,0 0 0,1 0 0,-1 0 0,1-1 0,-1 1 0,1 0 0,0 0 0,0 0 0,0-1 0,0 1 0,0-1 0,0 1 0,0-1 0,1 1 0,-1-1 0,0 1 0,1-1 0,-1 0 0,1 0 0,0 0 0,-1 0 0,1 0 0,0 0 0,0 0 0,-1-1 0,1 1 0,0-1 0,0 1 0,0-1 0,0 0 0,0 1 0,0-1 0,0 0 0,0 0 0,2-1 0,2 1 0,-1-1 0,1 0 0,-1 0 0,0 0 0,0-1 0,0 0 0,9-4 0,-12 6 0,-1-1 0,1 1 0,-1-1 0,1 1 0,-1-1 0,0 0 0,1 0 0,-1 0 0,0 0 0,0 0 0,0 0 0,0 0 0,0 0 0,0 0 0,0 0 0,0 0 0,0-1 0,0 1 0,-1 0 0,1-1 0,0 1 0,-1-1 0,1 1 0,-1-1 0,0 1 0,1-1 0,-1 1 0,0-1 0,0 1 0,0-1 0,0-1 0,-1 2 0,0 0 0,0 0 0,1 0 0,-1 0 0,0 0 0,0 0 0,0 0 0,0 1 0,0-1 0,0 0 0,0 0 0,0 1 0,0-1 0,0 1 0,0-1 0,-1 1 0,1 0 0,0 0 0,0-1 0,0 1 0,-1 0 0,1 0 0,0 0 0,0 0 0,-1 0 0,1 0 0,0 0 0,0 1 0,0-1 0,-1 0 0,0 1 0,-45 14 0,38-12 0,-41 16-1365,29-9-5461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0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0,6 0 0,6-1 0,6-1 0,3-1 0,3-1 0,1-1 0,0 0 0,1 0 0,-1 0 0,0 0 0,0 0 0,0-1 0,-5 1-8191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0 24575,'-4'4'0,"-5"5"0,-6 5 0,1 5 0,2 2 0,3 2 0,4 1 0,1 0 0,3 0 0,1 0 0,0 0 0,1-4-8191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1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89 24575,'0'-4'0,"1"0"0,0 0 0,-1 0 0,2 0 0,-1 0 0,0 0 0,1 0 0,0 1 0,0-1 0,0 0 0,0 1 0,0 0 0,1-1 0,0 1 0,-1 0 0,1 0 0,0 1 0,0-1 0,1 1 0,-1-1 0,1 1 0,-1 0 0,1 0 0,0 1 0,-1-1 0,1 1 0,0-1 0,0 1 0,0 1 0,0-1 0,0 0 0,7 1 0,-8-1 0,1 1 0,-1 0 0,0-1 0,0 1 0,0 1 0,1-1 0,-1 0 0,0 1 0,0-1 0,0 1 0,0 0 0,0 0 0,0 0 0,0 1 0,0-1 0,0 1 0,0-1 0,-1 1 0,1 0 0,-1 0 0,1 0 0,-1 1 0,0-1 0,0 0 0,0 1 0,0 0 0,0-1 0,-1 1 0,1 0 0,-1 0 0,1 0 0,-1 0 0,0 0 0,-1 0 0,1 0 0,0 0 0,-1 0 0,1 0 0,-1 1 0,0-1 0,-1 4 0,0-3 0,0 0 0,0 1 0,-1-1 0,0 0 0,0 0 0,0 0 0,0 0 0,-1 0 0,1-1 0,-1 1 0,0-1 0,0 0 0,0 1 0,-1-1 0,1-1 0,-1 1 0,1 0 0,-1-1 0,0 0 0,0 0 0,0 0 0,0 0 0,-1-1 0,-5 2 0,-10 3 0,1-1 0,-1-1 0,0 0 0,-20 0 0,131-7 0,-61 4 0,0-1 0,0-1 0,0-2 0,-1-1 0,1-2 0,-1 0 0,39-15 0,-33 4-682,36-23-1,-57 31-6143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13 107 24575,'-7'-22'0,"6"20"0,1 1 0,-1 0 0,0 0 0,1 0 0,-1-1 0,1 1 0,-1 0 0,1-1 0,0 1 0,-1 0 0,1-1 0,0 1 0,0 0 0,0-1 0,0 1 0,0 0 0,0-1 0,1 1 0,-1 0 0,0-1 0,1 1 0,-1 0 0,1-1 0,-1 1 0,1 0 0,0 0 0,0-2 0,4-1 0,1-1 0,-1 1 0,1-1 0,0 1 0,0 1 0,0-1 0,0 1 0,1 0 0,0 1 0,-1 0 0,1 0 0,0 0 0,0 1 0,8-1 0,-21 5 0,0 1 0,0 0 0,0 0 0,1 0 0,0 1 0,0-1 0,0 1 0,0 1 0,1-1 0,-1 1 0,-3 6 0,5 3-27,0 0 0,1 0 1,1 0-1,0 0 0,1 0 0,2 22 0,0-4-1150,-2-12-5649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6 24575,'0'-4'0,"0"3"0,0 5 0,0 6 0,0 5 0,0 5 0,0 2 0,0 1 0,0 1 0,-4-3 0,-1-2 0,0 0 0,-3 1 0,-4-3 0,0-5-8191</inkml:trace>
  <inkml:trace contextRef="#ctx0" brushRef="#br0" timeOffset="1">36 285 24575,'-30'0'0,"25"0"0,19 0 0,4 0 30,1 0 0,-1-2 0,31-6 0,-42 7-144,0-1 0,-1-1-1,1 1 1,-1-1 0,1 0 0,-1-1-1,0 1 1,0-1 0,-1 0 0,1-1-1,-1 1 1,9-11 0,-5 3-6712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0 211 24575,'0'-4'0,"0"-5"0,4-2 0,5 3 0,5 1 0,5 2 0,-2-2 0,0 1 0,-2-4 0,-4 1-8191</inkml:trace>
  <inkml:trace contextRef="#ctx0" brushRef="#br0" timeOffset="1">139 1 24575,'-2'78'0,"-14"79"0,15-150-111,0-3 21,0 0 1,0 1-1,1-1 1,0 1-1,-1-1 0,1 0 1,1 1-1,-1-1 1,1 1-1,-1-1 1,1 0-1,0 1 1,3 6-1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24575,'0'-4'0,"4"-1"0,1 4 0,0 6 0,-1 6 0,-1 6 0,-1 3 0,-1 2 0,-1 6 0,0 2 0,0 4 0,0-1 0,0-1 0,-1-2 0,1-3 0,0-5-8191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71 100 24575,'0'0'0,"0"0"0,0 0 0,0 0 0,0 0 0,0 0 0,0-1 0,0 1 0,0 0 0,0 0 0,0 0 0,0 0 0,0 0 0,0 0 0,0 0 0,0-1 0,-1 1 0,1 0 0,0 0 0,0 0 0,0 0 0,0 0 0,0 0 0,0 0 0,0 0 0,0 0 0,-1 0 0,1 0 0,0 0 0,0-1 0,0 1 0,0 0 0,0 0 0,0 0 0,-1 0 0,1 0 0,0 0 0,0 0 0,0 0 0,0 0 0,0 0 0,0 0 0,-1 1 0,1-1 0,0 0 0,0 0 0,0 0 0,0 0 0,0 0 0,0 0 0,0 0 0,-1 0 0,1 0 0,0 0 0,0 0 0,0 0 0,0 1 0,0-1 0,0 0 0,-13 9 0,-8 14 0,16-16 0,1-1 0,0 1 0,0 0 0,1 1 0,0-1 0,0 1 0,-2 10 0,5-16 0,-1-1 0,1 1 0,0-1 0,0 1 0,0-1 0,0 1 0,0-1 0,0 1 0,1-1 0,-1 1 0,0-1 0,1 0 0,-1 1 0,1-1 0,0 1 0,-1-1 0,1 0 0,1 3 0,0-3 0,-1 0 0,1 0 0,-1 0 0,1 0 0,0 0 0,0-1 0,-1 1 0,1 0 0,0-1 0,0 1 0,0-1 0,0 0 0,-1 0 0,1 1 0,0-1 0,0 0 0,0-1 0,0 1 0,2 0 0,6-2 0,0-1 0,1 0 0,-1 0 0,-1-1 0,1 0 0,0 0 0,-1-1 0,0-1 0,13-10 0,-18 14 0,0 0 0,-1-1 0,0 1 0,1-1 0,-1 0 0,0 0 0,0-1 0,-1 1 0,1 0 0,-1-1 0,1 0 0,-1 1 0,0-1 0,-1 0 0,1 0 0,-1 0 0,1 0 0,-1-1 0,0 1 0,-1 0 0,1 0 0,-1-1 0,0 1 0,0 0 0,-1-7 0,0 8 8,-1 0 0,1 0 0,-1 0 0,0 0-1,1 1 1,-1-1 0,-1 1 0,1-1 0,0 1 0,0 0-1,-1 0 1,1 0 0,-1 0 0,-4-2 0,5 3-101,-1 0 0,0-1 1,1 0-1,0 0 0,-1 1 1,1-1-1,0-1 0,0 1 1,0 0-1,0 0 0,1-1 1,-1 1-1,1-1 0,-1 1 1,-1-6-1,2-3-6733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24575,'4'0'0,"1"-4"0,0 2 0,-1 7 0,3 5 0,0 9 0,-1 5 0,-2 3 0,-1 1 0,-1-1 0,-1 0 0,-1-2 0,0 0 0,0-1 0,-1-1 0,1 0 0,0 0 0,0-4-8191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8:34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5593 2076 24575,'-1'-1'0,"-1"1"0,1-1 0,-1 1 0,1-1 0,-1 0 0,1 1 0,0-1 0,0 0 0,-1 0 0,1 0 0,0 0 0,0 0 0,0 0 0,0 0 0,0 0 0,0-1 0,0 1 0,0 0 0,1-1 0,-2-1 0,-15-34 0,14 29 0,-24-59 0,11 25 0,-3 0 0,-32-54 0,14 41 0,-3 1 0,-67-68 0,-36-13 0,48 47 0,-158-121 0,56 81 0,133 90 0,-395-242 0,-16 44 0,355 182 0,-15-6 0,-190-57 0,193 74 0,68 20 0,-114-23 0,-150-8 0,229 43 0,-1 3 0,-116 8 0,103 1 0,63 1 0,0 3 0,-55 13 0,30-5 0,34-5 0,1 2 0,-1 1 0,-55 25 0,-110 63 0,133-62 0,28-10 0,1 2 0,1 1 0,-64 61 0,58-48 0,18-15 0,1 1 0,2 2 0,1 1 0,-43 68 0,-67 154 0,-16 26 0,153-278 0,-168 369 0,150-331 56,-6 18-1477,21-41-5405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24575,'0'-3'0,"0"1"0,0-1 0,0 0 0,0 0 0,1 0 0,-1 0 0,1 1 0,-1-1 0,1 0 0,0 1 0,0-1 0,1 0 0,-1 1 0,0-1 0,1 1 0,-1 0 0,1-1 0,0 1 0,0 0 0,0 0 0,0 0 0,0 0 0,0 1 0,1-1 0,-1 1 0,1-1 0,-1 1 0,1 0 0,-1 0 0,1 0 0,0 0 0,-1 0 0,1 0 0,0 1 0,0 0 0,0-1 0,-1 1 0,1 0 0,0 0 0,0 1 0,0-1 0,0 0 0,-1 1 0,1 0 0,4 1 0,-4-1 0,0-1 0,1 1 0,-1 0 0,0 0 0,0 1 0,0-1 0,0 1 0,0-1 0,0 1 0,0 0 0,-1 0 0,1 1 0,0-1 0,-1 0 0,0 1 0,0-1 0,0 1 0,0 0 0,0 0 0,0 0 0,1 3 0,-2-1 0,0-1 0,0 1 0,-1 0 0,1-1 0,-1 1 0,0 0 0,-1-1 0,1 1 0,-1-1 0,0 1 0,0-1 0,0 1 0,-3 6 0,-6 9 0,0 0 0,-1-1 0,-1 0 0,0-1 0,-19 20 0,13-18 0,13-14 0,22-18 0,-15 10 0,0 1 0,1-1 0,-1 1 0,0-1 0,1 1 0,-1 0 0,1 0 0,-1 0 0,1 0 0,-1 0 0,1 0 0,0 1 0,-1 0 0,1-1 0,0 1 0,-1 0 0,1 0 0,0 0 0,-1 1 0,1-1 0,0 1 0,5 1 0,-3 1 0,0 0 0,1 1 0,-1 0 0,-1-1 0,1 2 0,0-1 0,-1 1 0,6 7 0,-2-4-1365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24575,'1'400'0,"-3"-285"-1365,2-94-5461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3:04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8 24575,'-15'-5'0,"7"3"0,13 15 0,10 9 0,0-1 0,34 37 0,16 22 0,-32-37 0,-23-32 0,-1 1 0,0-1 0,-1 1 0,-1 1 0,9 18 0,-15-27 0,0 0 0,0 0 0,-1 0 0,0 0 0,0 1 0,0-1 0,0 0 0,0 0 0,-1 0 0,0 0 0,0 0 0,0 1 0,0-2 0,-3 7 0,-32 58 0,21-43 0,-7 14-151,-2 0-1,-2-2 0,-1-1 0,-1-1 1,-2-1-1,-2-2 0,-1-1 1,-37 27-1,53-46-6674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4:02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600 208 24575,'-1'-14'0,"0"0"0,-1 0 0,-5-17 0,-5-34 0,12 60 0,0 0 0,-1 1 0,0-1 0,1 1 0,-2-1 0,1 1 0,0-1 0,-1 1 0,0 0 0,-4-7 0,5 10 0,0 0 0,0 0 0,0-1 0,0 1 0,-1 0 0,1 0 0,0 1 0,-1-1 0,1 0 0,-1 0 0,1 1 0,-1-1 0,1 1 0,-1-1 0,0 1 0,1 0 0,-1-1 0,1 1 0,-1 0 0,0 0 0,1 0 0,-1 0 0,0 1 0,1-1 0,-1 0 0,1 1 0,-1-1 0,0 1 0,1-1 0,0 1 0,-1 0 0,1 0 0,-1 0 0,-1 1 0,-9 5 0,1 1 0,0 1 0,0-1 0,0 2 0,1 0 0,0 0 0,1 1 0,-9 14 0,-59 99 0,73-117 0,-36 70-69,5 1-1,3 1 0,3 2 1,-30 138-1,-33 344-279,92-562 349,-23 214 0,9 0 0,27 412 0,-7-559 50,3-1 1,3-1 0,29 91 0,-31-126-13,2 0 0,1-1-1,1-1 1,2 0 0,1-1 0,1 0 0,1-2-1,1 0 1,25 23 0,-9-16-15,1-2 0,2-2 1,1-1-1,76 40 0,-115-68-23,45 28 0,-43-26 0,0 0 0,-1 0 0,1 0 0,0 0 0,-1 0 0,0 1 0,1 0 0,-1-1 0,0 1 0,0 0 0,-1 0 0,3 6 0,-3-9-23,-1 0 0,0 0 0,0 0 0,0 0 0,0 1-1,0-1 1,0 0 0,0 0 0,0 0 0,0 1 0,0-1 0,0 0-1,0 0 1,0 0 0,0 0 0,0 1 0,0-1 0,0 0 0,0 0-1,0 0 1,-1 0 0,1 1 0,0-1 0,0 0 0,0 0 0,0 0-1,0 0 1,0 0 0,0 1 0,-1-1 0,1 0 0,0 0 0,0 0-1,0 0 1,0 0 0,0 0 0,-1 0 0,1 0 0,0 1 0,0-1 0,0 0-1,0 0 1,-1 0 0,1 0 0,0 0 0,0 0 0,0 0 0,-1 0-1,1 0 1,0 0 0,0 0 0,0 0 0,0 0 0,-1-1 0,1 1-1,0 0 1,0 0 0,-1 0 0,-6-1-6803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4:0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49 563 24575,'-39'6'0,"38"-6"0,1 0 0,-1 0 0,1 1 0,-1-1 0,1 0 0,0 0 0,-1 0 0,1 1 0,-1-1 0,1 0 0,0 1 0,-1-1 0,1 0 0,0 1 0,-1-1 0,1 0 0,0 1 0,-1-1 0,1 1 0,0-1 0,0 0 0,0 1 0,-1-1 0,1 1 0,0-1 0,0 1 0,0 0 0,1 0 0,-1 0 0,1 0 0,-1 0 0,1 0 0,-1 0 0,1 0 0,0 0 0,-1-1 0,1 1 0,0 0 0,0 0 0,0-1 0,0 1 0,-1-1 0,1 1 0,0-1 0,1 1 0,11 5 0,0 0 0,0-2 0,0 1 0,0-2 0,21 4 0,20 5 0,-37-7 0,-1 0 0,1-1 0,0-1 0,0-1 0,25 1 0,-39-3 0,1 0 0,-1 0 0,1 0 0,-1-1 0,1 1 0,-1-1 0,1 0 0,-1 0 0,0 0 0,1-1 0,-1 1 0,0-1 0,0 0 0,0 0 0,0 0 0,-1 0 0,1 0 0,0-1 0,-1 1 0,0-1 0,1 1 0,-1-1 0,0 0 0,0 0 0,-1 0 0,1 0 0,-1-1 0,1 1 0,-1 0 0,0 0 0,0-1 0,1-6 0,9-60 0,5-37 0,59-201 0,-50 233-1365,-18 49-5461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7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1950 24575,'-4'0'0,"1"-1"0,-1 1 0,1-1 0,-1 0 0,1 0 0,0-1 0,-1 1 0,1-1 0,0 0 0,0 1 0,0-2 0,0 1 0,0 0 0,1 0 0,-5-6 0,-35-45 0,35 44 0,-7-13 0,1-1 0,1-1 0,1 0 0,1 0 0,-10-34 0,-24-131 0,43 185 0,-19-102 0,5 0 0,4-1 0,6 0 0,8-118 0,2 155 0,3 0 0,4 0 0,2 1 0,4 1 0,2 1 0,4 0 0,40-80 0,-55 129 0,0 0 0,2 1 0,0 0 0,1 1 0,1 0 0,0 1 0,1 1 0,21-17 0,-27 25 0,1 0 0,0 1 0,0-1 0,0 2 0,1 0 0,-1 0 0,1 0 0,0 1 0,1 1 0,-1 0 0,0 0 0,0 1 0,1 0 0,-1 1 0,1 0 0,-1 1 0,18 3 0,15 5 0,0 2 0,-1 2 0,-1 2 0,0 1 0,-1 3 0,-1 1 0,0 1 0,-2 3 0,-1 1 0,45 40 0,-29-16 0,-3 1 0,-2 3 0,-2 2 0,-2 2 0,59 106 0,-42-59 0,-4 3 0,-5 2 0,47 146 0,-78-183 0,19 120 0,-34-156 0,-2 0 0,-2 0 0,-1 0 0,-1 0 0,-10 54 0,10-86 0,0 1 0,0 0 0,-1-1 0,1 1 0,-1-1 0,0 1 0,0-1 0,0 0 0,-1 1 0,-2 3 0,4-7 0,-1 0 0,1 0 0,0 0 0,0-1 0,-1 1 0,1 0 0,-1-1 0,1 1 0,-1-1 0,1 1 0,-1-1 0,1 1 0,-1-1 0,1 0 0,-1 0 0,0 0 0,1 0 0,-1 0 0,1 0 0,-1-1 0,1 1 0,-1 0 0,1-1 0,-1 1 0,1-1 0,-1 1 0,1-1 0,0 0 0,-1 0 0,1 0 0,0 0 0,-1 0 0,-1-2 0,-23-17-1365,1-3-5461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11 24575,'-32'7'0,"24"-6"0,25-8 0,-12 5 0,0 0 0,0 0 0,0 1 0,0 0 0,0 0 0,0 0 0,0 0 0,0 1 0,0 0 0,0 0 0,0 0 0,0 1 0,0 0 0,0 0 0,0 0 0,8 3 0,-9-2 0,0 0 0,-1 0 0,1 1 0,-1-1 0,0 1 0,0 0 0,0 0 0,0 0 0,-1 0 0,1 0 0,-1 1 0,1-1 0,-1 1 0,0 0 0,-1-1 0,1 1 0,-1 0 0,0 0 0,0 0 0,0 0 0,1 6 0,0 13 0,-1 0 0,-2 1 0,0-1 0,-1 0 0,-9 39 0,3-11 0,8-34 0,6-24 0,7-29 0,7-81-1365,-13 79-5461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24575,'14'44'0,"-3"-18"0,38 204 0,-22-86 0,-19-96 0,-8-36 0,2 0 0,0-1 0,0 1 0,1-1 0,6 15 0,-9-26-23,0 0 0,0 0 0,0 0 0,0-1 0,0 1-1,0 0 1,0 0 0,0 0 0,0-1 0,1 1 0,-1 0 0,0 0-1,0 0 1,0-1 0,0 1 0,0 0 0,0 0 0,0 0 0,0 0-1,1-1 1,-1 1 0,0 0 0,0 0 0,0 0 0,0 0 0,1 0-1,-1 0 1,0-1 0,0 1 0,0 0 0,1 0 0,-1 0 0,0 0-1,0 0 1,0 0 0,1 0 0,-1 0 0,0 0 0,0 0 0,0 0 0,1 0-1,-1 0 1,0 0 0,0 0 0,0 0 0,1 0 0,-1 0 0,0 0-1,0 1 1,0-1 0,1 0 0,-1 0 0,0 0 0,0 0 0,0 0-1,0 0 1,1 1 0,-1-1 0,3-14-6803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3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69 24575,'-1'0'0,"0"0"0,1 0 0,-1-1 0,0 1 0,0 0 0,1 0 0,-1 0 0,0-1 0,1 1 0,-1 0 0,1-1 0,-1 1 0,0 0 0,1-1 0,-1 1 0,1-1 0,-1 1 0,1-1 0,-1 1 0,1-1 0,-1 1 0,1-1 0,0 1 0,-1-1 0,1 0 0,0 1 0,-1-1 0,1 0 0,0 1 0,0-1 0,0 0 0,-1 0 0,1 1 0,0-1 0,0 0 0,0 1 0,0-1 0,0 0 0,1 0 0,-1 1 0,0-1 0,0 0 0,0 1 0,1-1 0,-1 0 0,0 1 0,1-1 0,0 0 0,-1-2 0,1 0 0,1 0 0,-1 1 0,0-1 0,0 1 0,1-1 0,0 1 0,-1 0 0,1 0 0,0-1 0,4-2 0,-4 4 0,0 0 0,0 0 0,0 0 0,0 0 0,0 0 0,0 0 0,0 1 0,1-1 0,-1 1 0,0-1 0,0 1 0,1 0 0,-1 0 0,0 0 0,1 0 0,-1 0 0,0 0 0,0 1 0,1-1 0,-1 1 0,3 1 0,-2 0 0,0 0 0,0 0 0,0 0 0,0 1 0,-1-1 0,1 1 0,-1-1 0,0 1 0,0 0 0,0 0 0,0 0 0,2 5 0,1 4 0,0 0 0,-1 0 0,-1 0 0,0 0 0,-1 0 0,2 23 0,-7 249 0,1-370 0,5-149 0,-3 232 5,0 0 0,0 0 0,1 1 0,-1-1 0,1 0 0,0 0 0,0 0 0,0 0 0,0 1 0,0-1 0,1 0 0,-1 1 0,1-1 0,-1 1 0,1 0 0,0-1 0,0 1 0,0 0 0,1 0 0,-1 0 0,0 0 0,1 1 0,4-3 0,0 1-170,0 1 0,0 0 0,1 1 0,-1 0 0,1 0 0,0 0 0,-1 1 0,9 0 0,4 1-6661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29 24575,'-4'0'0,"-2"4"0,2 5 0,0 5 0,5 1 0,6-3 0,2-8 0,4-7 0,3-4 0,-1-5 0,1 0 0,-2-2 0,0 1 0,-2-1 0,-3 2-8191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8:34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0 24575,'-1'1'0,"0"-1"0,1 0 0,-1 0 0,0 1 0,0-1 0,0 1 0,1-1 0,-1 1 0,0-1 0,0 1 0,1-1 0,-1 1 0,0 0 0,1-1 0,-1 1 0,1 0 0,-1-1 0,1 1 0,-1 0 0,1 0 0,0 0 0,-1-1 0,1 1 0,0 0 0,-1 0 0,1 0 0,0 0 0,0 0 0,0-1 0,0 1 0,0 0 0,0 0 0,0 0 0,0 0 0,0 0 0,1 0 0,-1 0 0,0-1 0,0 1 0,1 1 0,11 39 0,-12-40 0,160 372 0,-149-350 0,-9-16 0,1-1 0,0 1 0,0-1 0,1 0 0,-1 0 0,8 8 0,-9-13 0,0 1 0,0-1 0,0 1 0,0-1 0,0 0 0,0 0 0,0 0 0,0 0 0,1 0 0,-1 0 0,0-1 0,1 1 0,-1-1 0,0 0 0,1 0 0,-1 1 0,1-1 0,-1-1 0,0 1 0,1 0 0,-1-1 0,0 1 0,5-2 0,19-8 0,-1 0 0,0-1 0,0-2 0,-1-1 0,23-17 0,-17 11 0,1 1 0,41-17 0,-58 30-108,42-21-1149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0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15 136 24575,'0'-5'0,"0"0"0,0 1 0,0-1 0,0 0 0,-1 0 0,0 0 0,0 0 0,0 1 0,-1-1 0,0 0 0,-4-8 0,10 25 0,-1-1 0,0 1 0,2 19 0,2 8 0,48 199 0,-55-238-29,8 22 182,-8-21-200,0-1 1,0 1-1,0-1 1,0 1-1,1-1 1,-1 1-1,0 0 1,0-1-1,1 1 1,-1-1-1,1 1 0,-1-1 1,0 1-1,1-1 1,-1 0-1,1 1 1,-1-1-1,1 1 1,-1-1-1,1 0 1,-1 0-1,1 1 1,-1-1-1,1 0 1,-1 0-1,1 1 1,0-1-1,-1 0 1,1 0-1,-1 0 0,2 0 1</inkml:trace>
  <inkml:trace contextRef="#ctx0" brushRef="#br0" timeOffset="1">85 20 24575,'0'-4'0,"0"-5"0,0 2 0,4 7 0,1 8 0,4 13 0,1 12 0,-2 8 0,1 9 0,4 8 0,0 1 0,1 0 0,-2-3 0,2-7 0,-2-8 0,-4-6 0,-2-10-8191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4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84 24575,'-1'-3'0,"0"1"0,0-1 0,1 1 0,-2-1 0,1 1 0,0-1 0,0 1 0,-1-1 0,1 1 0,-1 0 0,0 0 0,0 0 0,1 0 0,-1 0 0,-1 0 0,-3-2 0,-38-24 0,38 25 0,0 1 0,1 0 0,-1 0 0,0 0 0,-1 1 0,1 0 0,0 0 0,0 0 0,0 1 0,-1 0 0,1 0 0,0 1 0,0 0 0,-1 0 0,1 0 0,0 1 0,0 0 0,0 0 0,1 0 0,-1 1 0,0-1 0,1 2 0,0-1 0,-1 1 0,1-1 0,1 1 0,-1 1 0,-4 4 0,-2 3 0,0 0 0,2 0 0,-1 1 0,2 0 0,0 1 0,0 0 0,1 0 0,1 1 0,0-1 0,-4 19 0,10-31 0,-1 0 0,0 0 0,1-1 0,0 1 0,-1 0 0,1 0 0,0 0 0,0-1 0,0 1 0,0 0 0,1 0 0,-1 0 0,0-1 0,1 1 0,-1 0 0,1 0 0,1 2 0,-2-4 0,1 1 0,0 0 0,-1-1 0,1 1 0,0-1 0,0 1 0,0-1 0,-1 1 0,1-1 0,0 0 0,0 1 0,0-1 0,0 0 0,0 0 0,0 1 0,0-1 0,0 0 0,0 0 0,-1 0 0,1 0 0,0 0 0,0-1 0,1 1 0,4-1 0,-1-1 0,0 0 0,0 0 0,0 0 0,0 0 0,-1-1 0,1 0 0,0 0 0,6-6 0,-2-1 0,1-1 0,-1 0 0,-1-1 0,9-15 0,-10 15 0,0 1 0,1 1 0,0-1 0,17-17 0,-24 27 0,-1 1 0,1-1 0,-1 0 0,1 1 0,0-1 0,-1 1 0,1 0 0,0-1 0,-1 1 0,1-1 0,0 1 0,-1 0 0,1-1 0,0 1 0,-1 0 0,1 0 0,0 0 0,0 0 0,0-1 0,-1 1 0,1 0 0,0 0 0,0 0 0,-1 1 0,1-1 0,0 0 0,0 0 0,-1 0 0,1 1 0,0-1 0,0 1 0,1 0 0,-1 0 0,0 1 0,0-1 0,0 0 0,0 1 0,0 0 0,-1-1 0,1 1 0,0-1 0,-1 1 0,1 0 0,-1 0 0,1 2 0,2 61 0,-3-61 0,0 22 0,0-8 0,0-1 0,-1 1 0,-1-1 0,-4 18 0,5-30 0,-1 0 0,1-1 0,-1 1 0,0-1 0,0 1 0,-1-1 0,1 0 0,-1 0 0,0 0 0,0 0 0,0 0 0,-1-1 0,1 1 0,-1-1 0,0 0 0,0 0 0,0 0 0,-9 4 0,-53 19 0,50-21 0,1 0 0,0 1 0,0 1 0,1 1 0,0 0 0,-22 16 0,54-36 0,0 0 0,33-16 0,4-2 0,-27 13-113,-14 7-66,0 1 1,1 0-1,0 1 0,0 1 0,1 1 0,29-9 0,-31 14-6647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5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50 24575,'-12'5'0,"2"0"0,15-12 0,2 1 0,1 0 0,0 1 0,0-1 0,0 2 0,1-1 0,-1 1 0,16-4 0,-21 6 0,1 1 0,-1-1 0,1 1 0,0 0 0,-1 1 0,1-1 0,0 1 0,-1-1 0,1 1 0,0 0 0,0 1 0,-1-1 0,1 1 0,0-1 0,-1 1 0,1 0 0,0 0 0,-1 1 0,1-1 0,-1 1 0,0 0 0,4 2 0,-5-2 0,-1 1 0,1 0 0,-1-1 0,0 1 0,1 0 0,-1 0 0,0 0 0,-1 0 0,1 0 0,0 0 0,-1 0 0,0 1 0,0-1 0,0 0 0,0 0 0,0 0 0,-1 0 0,1 0 0,-1 0 0,0 0 0,-1 4 0,-28 67 0,27-67 0,0 0 0,-17 43 0,19-48 0,0 0 0,1 0 0,-1 1 0,1-1 0,-1 0 0,1 0 0,0 0 0,0 1 0,0-1 0,0 0 0,0 0 0,1 1 0,-1-1 0,1 0 0,0 0 0,-1 0 0,1 0 0,0 0 0,0 0 0,1 2 0,-1-3 0,0-1 0,0 1 0,0-1 0,0 1 0,0-1 0,0 1 0,-1-1 0,1 0 0,0 0 0,0 1 0,0-1 0,0 0 0,0 0 0,0 0 0,0 0 0,0 0 0,0 0 0,0 0 0,0 0 0,0-1 0,0 1 0,0 0 0,0-1 0,0 1 0,0 0 0,0-1 0,0 1 0,1-2 0,28-19 0,-26 19 0,199-165 0,-146 117-1365,-48 39-5461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5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94 24575,'-2'-7'0,"0"0"0,0 0 0,-1 1 0,0-1 0,0 1 0,-5-8 0,0 0 0,7 12 0,1 0 0,-1 1 0,1-1 0,-1 1 0,0-1 0,0 1 0,1 0 0,-1-1 0,0 1 0,-1 0 0,1-1 0,0 1 0,0 0 0,0 0 0,-1 0 0,1 0 0,0 0 0,-4-1 0,5 2 0,-1 1 0,0-1 0,0 1 0,1-1 0,-1 0 0,0 1 0,1-1 0,-1 1 0,1 0 0,-1-1 0,1 1 0,-1-1 0,1 1 0,-1 0 0,1-1 0,-1 1 0,1 0 0,0 0 0,-1-1 0,1 1 0,0 0 0,0 0 0,0-1 0,0 1 0,-1 1 0,0 8 0,-1 0 0,1 0 0,1 0 0,1 19 0,6 33 0,13 76 0,-16-121 0,1 0 0,0-1 0,1 0 0,0 0 0,17 29 0,-22-44 0,-1 0 0,1 1 0,0-1 0,0 0 0,-1 0 0,1 0 0,0 0 0,0 0 0,0 0 0,0 0 0,0 0 0,1 0 0,-1 0 0,0 0 0,0-1 0,0 1 0,1-1 0,-1 1 0,0-1 0,1 1 0,-1-1 0,0 0 0,1 1 0,-1-1 0,1 0 0,-1 0 0,2 0 0,0-1 0,-1 0 0,1 0 0,-1 0 0,0-1 0,1 1 0,-1 0 0,0-1 0,0 0 0,0 1 0,0-1 0,0 0 0,0 0 0,2-3 0,4-6 0,0-1 0,-1 0 0,0-1 0,6-16 0,-7 11 0,0 0 0,-1 0 0,-2 0 0,0 0 0,0-1 0,-2 0 0,0 1 0,-1-1 0,-1 0 0,-1 1 0,-1-1 0,-6-23 0,9 40-57,-1 0 0,1 0 1,-1 1-1,0-1 0,1 0 0,-1 1 0,0-1 0,0 0 0,0 1 0,0-1 0,0 1 1,-1 0-1,1-1 0,0 1 0,-1 0 0,1 0 0,-1 0 0,1 0 0,-1 0 1,1 0-1,-1 0 0,0 0 0,-2 0 0,-7 1-6769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24575,'0'4'0,"-4"1"0,-1 4 0,4 0 0,6-5 0,6-3 0,6-7 0,3-5 0,3-1 0,0-3 0,2 2 0,-1 3 0,-3 3-8191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24575,'-1'0'0,"1"1"0,-1-1 0,1 1 0,0 0 0,-1-1 0,1 1 0,-1 0 0,1-1 0,0 1 0,0 0 0,-1 0 0,1-1 0,0 1 0,0 0 0,0 0 0,0-1 0,0 1 0,0 0 0,0 0 0,0-1 0,0 1 0,0 0 0,0 0 0,1-1 0,-1 1 0,0 0 0,1-1 0,-1 2 0,5 36 0,12 48 0,33 137 0,-51-242 0,1 0 0,1 0 0,5-32 0,-5 44-91,1-1 0,0 1 0,0 0 0,1-1 0,0 1 0,0 0 0,0 0 0,1 1 0,0-1 0,1 1 0,-1 0 0,1 0 0,0 0 0,7-4 0,-1 1-6735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7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52 24575,'0'0'0,"-1"0"0,0 0 0,0 0 0,1 0 0,-1 0 0,0 0 0,0 0 0,1 0 0,-1 0 0,0 0 0,0 0 0,1 0 0,-1-1 0,0 1 0,0 0 0,1-1 0,-1 1 0,0 0 0,1-1 0,-1 1 0,1-1 0,-1 1 0,0-1 0,1 1 0,-1-1 0,1 0 0,-1 1 0,1-1 0,0 1 0,-1-1 0,1 0 0,0 1 0,-1-1 0,1 0 0,0 0 0,0 1 0,-1-1 0,1 0 0,0 0 0,0 1 0,0-3 0,1 2 0,-1 0 0,0-1 0,1 1 0,0 0 0,-1 0 0,1 0 0,0-1 0,-1 1 0,1 0 0,0 0 0,0 0 0,0 0 0,0 0 0,0 0 0,0 0 0,0 1 0,0-1 0,0 0 0,1 1 0,-1-1 0,0 0 0,0 1 0,1 0 0,1-1 0,8-2 0,0 1 0,1 0 0,-1 1 0,1 0 0,0 1 0,-1 0 0,1 1 0,-1 0 0,18 5 0,-27-6 0,-1 1 0,0-1 0,0 1 0,1 0 0,-1-1 0,0 1 0,0 0 0,0 0 0,0 0 0,0 0 0,0 0 0,0 0 0,0 0 0,0 0 0,-1 0 0,1 0 0,0 0 0,-1 1 0,1-1 0,-1 0 0,1 1 0,-1-1 0,1 3 0,-1-1 0,0 0 0,0 1 0,0-1 0,-1 0 0,1 0 0,-1 1 0,0-1 0,0 0 0,-2 6 0,-2 1 0,-1 1 0,0-1 0,-1 0 0,-12 15 0,9-14 0,-1-1 0,0-1 0,-18 12 0,20-15 0,-1 0 0,1 1 0,1 0 0,-1 1 0,1 0 0,-7 10 0,15-18 0,-1 1 0,1-1 0,0 0 0,0 0 0,0 0 0,0 0 0,0 0 0,0 1 0,0-1 0,0 0 0,0 0 0,0 0 0,0 0 0,0 0 0,0 1 0,0-1 0,0 0 0,0 0 0,0 0 0,0 0 0,0 0 0,0 1 0,0-1 0,1 0 0,-1 0 0,0 0 0,0 0 0,0 0 0,0 0 0,0 1 0,0-1 0,0 0 0,0 0 0,0 0 0,1 0 0,-1 0 0,0 0 0,0 0 0,0 0 0,0 0 0,0 0 0,1 0 0,-1 0 0,0 0 0,0 1 0,0-1 0,0 0 0,0 0 0,1 0 0,-1 0 0,0 0 0,0 0 0,0-1 0,0 1 0,0 0 0,1 0 0,-1 0 0,0 0 0,0 0 0,0 0 0,0 0 0,20-3 0,19-7 0,-8-1 0,1 1 0,1 1 0,64-7 0,-96 15 0,0 1 0,0 0 0,1 0 0,-1 0 0,0 0 0,0 0 0,0 0 0,0 0 0,0 0 0,1 0 0,-1 0 0,0 0 0,0 1 0,0-1 0,0 0 0,0 1 0,0-1 0,0 1 0,0-1 0,0 1 0,0 0 0,0-1 0,0 1 0,0 0 0,0 1 0,0-1 0,-1 0 0,0 1 0,0-1 0,0 0 0,0 0 0,-1 0 0,1 1 0,0-1 0,0 0 0,-1 0 0,1 0 0,-1 0 0,1 1 0,-1-1 0,1 0 0,-1 0 0,0 0 0,-1 1 0,-44 46 0,-30 4 0,62-44 0,-1 0 0,2 2 0,-1-1 0,1 2 0,1 0 0,0 0 0,-11 15 0,22-26 0,1 0 0,0 0 0,0 1 0,-1-1 0,1 0 0,0 0 0,0 0 0,-1 1 0,1-1 0,0 0 0,0 0 0,0 1 0,0-1 0,0 0 0,-1 1 0,1-1 0,0 0 0,0 0 0,0 1 0,0-1 0,0 0 0,0 1 0,0-1 0,0 0 0,0 1 0,0-1 0,0 0 0,0 0 0,0 1 0,0-1 0,0 0 0,1 1 0,-1-1 0,0 0 0,0 0 0,0 1 0,0-1 0,0 0 0,1 0 0,-1 1 0,0-1 0,0 0 0,1 0 0,-1 0 0,0 1 0,0-1 0,1 0 0,-1 0 0,0 0 0,1 1 0,22-2 0,25-12 0,97-56 0,-145 68 0,1 1 0,-1-1 0,1 1 0,0-1 0,-1 1 0,1-1 0,0 1 0,-1 0 0,1-1 0,0 1 0,0 0 0,-1 0 0,1 0 0,0-1 0,0 1 0,-1 0 0,1 0 0,0 0 0,0 0 0,0 0 0,-1 0 0,1 1 0,0-1 0,0 0 0,-1 0 0,1 1 0,0-1 0,0 0 0,-1 1 0,2-1 0,-12 21 0,-29 24 0,25-31 0,1 1 0,1 0 0,-11 18 0,19-28 0,1 0 0,1 0 0,-1 0 0,1 0 0,-1 0 0,1 0 0,1 0 0,-1 1 0,1-1 0,0 1 0,0-1 0,1 1 0,0 0 0,0-1 0,0 9 0,1-13 0,0 1 0,0 0 0,0 0 0,0 0 0,0-1 0,1 1 0,-1 0 0,0-1 0,1 1 0,-1-1 0,1 0 0,-1 1 0,1-1 0,0 0 0,0 0 0,-1 0 0,1 0 0,0 0 0,0 0 0,0-1 0,0 1 0,0-1 0,0 1 0,0-1 0,0 0 0,0 0 0,0 0 0,0 0 0,0 0 0,0 0 0,4-2 0,7 1 0,0-1 0,-1-1 0,21-7 0,141-60-1365,-154 64-5461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7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60 24575,'-4'-4'0,"-5"-1"0,-1-4 0,1-5 0,6 1 0,7 2 0,8 7 0,1 9 0,-1 6 0,-3 6 0,-7 4 0,-4-2-8191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9 114 24575,'0'0'0,"-1"0"0,1 0 0,0 0 0,-1 0 0,1 0 0,0 0 0,0 0 0,-1 0 0,1 0 0,0 0 0,-1 0 0,1 1 0,0-1 0,-1 0 0,1 0 0,0 0 0,0 0 0,-1 0 0,1 1 0,0-1 0,0 0 0,-1 0 0,1 0 0,0 1 0,0-1 0,0 0 0,0 0 0,-1 1 0,1-1 0,0 0 0,0 0 0,0 1 0,0-1 0,0 0 0,0 1 0,0-1 0,-1 0 0,2 1 0,-1-1 0,1 0 0,-1 0 0,0 0 0,1 1 0,-1-1 0,1 0 0,-1 0 0,0 0 0,1 0 0,-1 0 0,1 0 0,-1 0 0,0 0 0,1 0 0,-1 0 0,1 0 0,-1 0 0,1 0 0,-1-1 0,0 1 0,1 0 0,-1 0 0,0 0 0,1 0 0,-1-1 0,1 1 0,-1 0 0,0 0 0,0-1 0,1 1 0,-1 0 0,0-1 0,1 1 0,-1 0 0,0-1 0,44-38 0,-36 31 0,0 0 0,0 0 0,1 1 0,0 0 0,0 1 0,0 0 0,1 0 0,14-6 0,-24 12 0,0 0 0,1 0 0,-1 0 0,0 0 0,0 0 0,0 0 0,0 0 0,1 0 0,-1 0 0,0 0 0,0 0 0,0 0 0,0 0 0,1 0 0,-1 0 0,0 0 0,0 0 0,0 0 0,0 0 0,1 0 0,-1 0 0,0 1 0,0-1 0,0 0 0,0 0 0,0 0 0,0 0 0,1 0 0,-1 0 0,0 0 0,0 0 0,0 1 0,0-1 0,0 0 0,0 0 0,0 0 0,0 0 0,1 0 0,-1 1 0,0-1 0,0 0 0,0 0 0,0 0 0,0 0 0,0 1 0,0-1 0,0 0 0,0 0 0,0 0 0,0 0 0,0 1 0,0-1 0,-5 15 0,-10 17 0,13-30 0,-3 9 0,-36 75 0,38-81 0,1 1 0,0 0 0,1 0 0,0 1 0,-1-1 0,2 0 0,-1 0 0,1 0 0,0 1 0,0-1 0,1 0 0,1 9 0,-2-14 0,1 0 0,-1-1 0,0 1 0,0-1 0,0 1 0,0-1 0,0 1 0,1 0 0,-1-1 0,0 1 0,1-1 0,-1 1 0,0-1 0,1 0 0,-1 1 0,0-1 0,1 1 0,-1-1 0,1 1 0,-1-1 0,1 0 0,-1 1 0,1-1 0,-1 0 0,1 0 0,-1 0 0,1 1 0,-1-1 0,1 0 0,0 0 0,-1 0 0,1 0 0,-1 0 0,1 0 0,0 0 0,-1 0 0,1 0 0,22-16 0,10-32 0,-30 42 0,1 1 0,-1-1 0,1 1 0,0 0 0,0 0 0,8-7 0,-11 11 0,-1 1 0,1 0 0,-1-1 0,1 1 0,-1-1 0,1 1 0,0 0 0,-1 0 0,1-1 0,0 1 0,-1 0 0,1 0 0,-1 0 0,1 0 0,0-1 0,-1 1 0,1 0 0,0 0 0,-1 0 0,1 1 0,0-1 0,-1 0 0,1 0 0,0 0 0,-1 0 0,1 1 0,0-1 0,1 2 0,-1-1 0,0 0 0,0 1 0,0-1 0,0 1 0,0 0 0,0-1 0,-1 1 0,1 0 0,0 0 0,-1-1 0,1 1 0,-1 0 0,0 0 0,1 2 0,1 14 0,-1 0 0,0 0 0,-1 1 0,-1-1 0,0 0 0,-8 31 0,7-40 0,0 1 0,-1-1 0,0 0 0,-1 0 0,0 0 0,0 0 0,-1-1 0,0 1 0,-1-1 0,0-1 0,0 1 0,0-1 0,-1 0 0,-10 9 0,-1-8 0,17-16 0,24-24 0,47-15 0,-57 40 0,1-1 0,-1-1 0,-1 0 0,1-1 0,11-12 0,-22 19 0,0-1 0,0 1 0,0 0 0,0-1 0,0 1 0,-1-1 0,0 0 0,0 1 0,0-1 0,0 0 0,0 0 0,-1 0 0,1 0 0,-1 0 0,0 1 0,0-1 0,-2-7 0,-1-8 0,-2 1 0,-10-30 0,-3-17 0,16 52 0,0 6 0,1 0 0,0 1 0,0-1 0,1 0 0,-1 0 0,2 0 0,-1 0 0,1 0 0,0 0 0,3-9 0,-4 15 0,0 1 0,0-1 0,0 1 0,1 0 0,-1-1 0,0 1 0,0 0 0,1-1 0,-1 1 0,0 0 0,0-1 0,1 1 0,-1 0 0,0 0 0,1-1 0,-1 1 0,0 0 0,1 0 0,-1 0 0,1 0 0,-1-1 0,0 1 0,1 0 0,-1 0 0,1 0 0,-1 0 0,1 0 0,-1 0 0,0 0 0,1 0 0,-1 0 0,1 0 0,-1 0 0,1 1 0,13 11 0,5 21 0,-3 9 0,-1 0 0,-3 1 0,-1 0 0,4 47 0,17 66 0,-30-151-101,6 13-1163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8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57 24575,'0'0'0,"0"0"0,-1 0 0,1 0 0,0 0 0,0 0 0,-1 0 0,1 0 0,0 0 0,-1 0 0,1 0 0,0 0 0,0 0 0,-1 0 0,1 0 0,0 0 0,-1 0 0,1 0 0,0 0 0,0 0 0,-1-1 0,1 1 0,0 0 0,0 0 0,-1 0 0,1 0 0,0-1 0,0 1 0,-1 0 0,1 0 0,0 0 0,0-1 0,0 1 0,0 0 0,-1 0 0,1-1 0,0 1 0,0 0 0,0-1 0,8-8 0,17-7 0,-21 14 0,1 0 0,-1 1 0,1 0 0,-1-1 0,1 2 0,-1-1 0,1 0 0,0 1 0,0 0 0,-1 0 0,1 1 0,0-1 0,-1 1 0,1 0 0,0 0 0,6 3 0,-8-3 0,-1 1 0,0-1 0,0 1 0,0-1 0,0 1 0,-1 0 0,1 0 0,0 0 0,-1 0 0,1 0 0,-1 0 0,0 0 0,0 1 0,0-1 0,0 0 0,0 1 0,0-1 0,0 1 0,-1-1 0,1 1 0,-1-1 0,0 1 0,0-1 0,0 1 0,0-1 0,0 1 0,-1-1 0,1 1 0,-1-1 0,1 1 0,-1-1 0,-1 4 0,-12 31 0,-1 0 0,-2 0 0,-21 34 0,26-49 0,7-17 0,10-23 0,14-27 0,-15 36 0,1 0 0,1 1 0,0 0 0,0 0 0,0 0 0,1 1 0,10-8 0,-15 13 0,-1 1 0,1 0 0,0 0 0,0 0 0,-1 0 0,1 0 0,0 0 0,0 0 0,0 1 0,0-1 0,0 1 0,0-1 0,0 1 0,0 0 0,0 0 0,0 0 0,0 0 0,0 0 0,0 0 0,0 1 0,0-1 0,0 1 0,0-1 0,0 1 0,0 0 0,0 0 0,0 0 0,0 0 0,-1 0 0,1 0 0,0 0 0,-1 1 0,1-1 0,-1 1 0,1-1 0,-1 1 0,0-1 0,0 1 0,1 0 0,-1 0 0,0 1 0,17 35 0,-26-65 0,6 21 0,1 1 0,0-1 0,0 1 0,0-1 0,1 1 0,0-1 0,0 0 0,0 1 0,0-1 0,1 0 0,0 1 0,1-1 0,-1 1 0,1 0 0,0-1 0,0 1 0,1 0 0,-1 0 0,1 0 0,0 0 0,1 1 0,-1-1 0,1 1 0,0 0 0,0 0 0,0 0 0,0 1 0,1-1 0,0 1 0,-1 0 0,1 1 0,0-1 0,9-2 0,57-26-1365,-59 23-5461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0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0 24575,'-2'4'0,"1"-1"0,-1 1 0,0-1 0,0 1 0,0-1 0,0 0 0,-1 0 0,1 0 0,-1 0 0,0-1 0,-4 4 0,-10 13 0,13-12 0,0 1 0,1 0 0,0 0 0,0 0 0,1 0 0,0 0 0,1 0 0,0 1 0,0 8 0,1-14 0,0 1 0,0-1 0,0 0 0,0 1 0,1-1 0,0 0 0,-1 0 0,1 1 0,0-1 0,1 0 0,1 4 0,-2-5 0,0-1 0,0 0 0,0 0 0,0 0 0,1 0 0,-1 0 0,0 0 0,0 0 0,0 0 0,1-1 0,-1 1 0,1 0 0,-1-1 0,0 1 0,1-1 0,-1 0 0,1 1 0,-1-1 0,1 0 0,-1 0 0,1 0 0,-1 0 0,1 0 0,-1 0 0,4-1 0,-3 1 4,0-1 0,0 0-1,1 1 1,-1-1 0,0 0 0,0 0-1,0 0 1,0 0 0,0-1 0,0 1-1,0-1 1,0 1 0,-1-1 0,1 1-1,0-1 1,-1 0 0,1 0 0,-1 0-1,0 0 1,0 0 0,0 0 0,0 0-1,0 0 1,0-1 0,0 1 0,-1 0-1,1 0 1,-1-1 0,0 1 0,0 0-1,0-3 1,1-7-301,-1 0 0,-1 1 0,0-1 0,-5-19 0,2 9-6529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9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44 24575,'0'-3'0,"0"0"0,0 0 0,-1 0 0,1 0 0,-1 1 0,1-1 0,-1 0 0,0 0 0,0 1 0,0-1 0,-1 0 0,1 1 0,-1 0 0,-1-4 0,5 15 0,1 0 0,-1 1 0,0-1 0,-1 1 0,0 12 0,1 1 0,41 258 0,-42-275-170,-1 0-1,1 0 0,-1 0 1,-1 0-1,1 0 0,-1 0 1,-3 12-1,-1-4-6655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49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4 24575,'-15'-2'0,"-1"1"0,15 2 0,1 0 0,0 0 0,0 0 0,-1 0 0,1 0 0,0 0 0,0 0 0,0 0 0,0 0 0,0 0 0,1 0 0,-1 0 0,0 0 0,0 0 0,1 0 0,-1 0 0,0 0 0,1-1 0,-1 1 0,1 0 0,-1 0 0,2 1 0,2 7 0,1 1 0,1-1 0,0 0 0,0-1 0,0 1 0,1-1 0,0 0 0,1-1 0,0 0 0,9 7 0,-13-12 0,0 1 0,0-1 0,0 1 0,0-1 0,0 0 0,0-1 0,0 1 0,1-1 0,-1 0 0,0 0 0,1 0 0,-1-1 0,1 1 0,-1-1 0,1 0 0,-1 0 0,1-1 0,-1 1 0,1-1 0,-1 0 0,1 0 0,-1-1 0,0 1 0,0-1 0,8-4 0,1-3-151,0 0-1,0-1 0,-1-1 0,-1 0 1,0 0-1,0-1 0,-1 0 1,10-17-1,-11 14-6674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47 110 24575,'0'-4'0,"-1"0"0,1 0 0,-1 0 0,0 0 0,0 0 0,-1 0 0,1 0 0,-1 0 0,0 0 0,0 1 0,0-1 0,0 1 0,0 0 0,-1-1 0,0 1 0,0 0 0,-3-3 0,5 6 0,1 0 0,-1 0 0,1 0 0,-1 0 0,1 0 0,-1 1 0,1-1 0,-1 0 0,1 0 0,-1 0 0,1 0 0,-1 1 0,1-1 0,0 0 0,-1 1 0,1-1 0,0 0 0,-1 1 0,1-1 0,0 0 0,-1 1 0,1-1 0,0 1 0,-1-1 0,1 0 0,0 1 0,0-1 0,0 1 0,0-1 0,-1 1 0,1-1 0,0 1 0,0-1 0,0 1 0,0-1 0,0 1 0,0-1 0,0 1 0,0-1 0,0 1 0,0-1 0,1 1 0,-3 25 0,5 0 0,0 0 0,13 46 0,-12-59 0,0 0 0,1-1 0,0 1 0,1-1 0,0 0 0,1-1 0,11 15 0,-17-24 0,1-1 0,-1 1 0,1 0 0,0 0 0,0-1 0,0 1 0,0-1 0,0 0 0,0 0 0,0 1 0,0-1 0,1-1 0,-1 1 0,0 0 0,1 0 0,-1-1 0,0 0 0,1 1 0,-1-1 0,4 0 0,-2-1 0,0 1 0,0-1 0,0-1 0,0 1 0,-1 0 0,1-1 0,0 0 0,-1 0 0,1 0 0,-1 0 0,5-4 0,0-2 0,0 0 0,0 0 0,-1 0 0,0-1 0,0 0 0,-1 0 0,0-1 0,5-11 0,-8 12 0,0-1 0,0 0 0,-1 0 0,0 0 0,-1 0 0,0 0 0,-1 0 0,0-1 0,0 1 0,-1 0 0,0 0 0,-1 0 0,0 0 0,-1 0 0,0 0 0,-1 1 0,0-1 0,0 1 0,-7-11 0,10 19 0,0-1 0,-1 1 0,1-1 0,0 1 0,-1-1 0,0 1 0,1 0 0,-1 0 0,1 0 0,-1 0 0,0 0 0,0 0 0,0 0 0,0 1 0,0-1 0,0 1 0,1-1 0,-1 1 0,0 0 0,0-1 0,0 1 0,0 0 0,0 1 0,0-1 0,0 0 0,0 0 0,0 1 0,0-1 0,0 1 0,0 0 0,0 0 0,0-1 0,0 1 0,1 0 0,-1 0 0,0 1 0,1-1 0,-1 0 0,1 1 0,-1-1 0,1 1 0,-2 1 0,-7 9 0,-1 0 0,2 1 0,0 0 0,-9 16 0,13-20 0,5-9 0,-26 50 0,25-48 0,0 0 0,0 0 0,0 1 0,0-1 0,0 0 0,1 0 0,-1 1 0,1-1 0,0 1 0,0-1 0,-1 0 0,2 1 0,-1-1 0,0 1 0,0-1 0,1 0 0,-1 1 0,1-1 0,0 0 0,1 4 0,-1-6 0,1 1 0,-1-1 0,0 1 0,1-1 0,-1 1 0,0-1 0,1 0 0,-1 0 0,0 0 0,1 0 0,-1 0 0,0 0 0,1 0 0,-1 0 0,1 0 0,-1-1 0,0 1 0,1 0 0,-1-1 0,0 1 0,0-1 0,1 0 0,-1 1 0,0-1 0,0 0 0,2-1 0,33-23 0,43-51-1365,-68 67-5461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24575,'0'-3'0,"0"0"0,0 0 0,1 0 0,-1 0 0,1 0 0,0 0 0,0 0 0,0 0 0,0 0 0,0 0 0,1 1 0,-1-1 0,4-3 0,-5 5 0,0 1 0,1 0 0,-1-1 0,0 1 0,1 0 0,-1-1 0,0 1 0,1 0 0,-1 0 0,0 0 0,1-1 0,-1 1 0,1 0 0,-1 0 0,0 0 0,1 0 0,-1 0 0,1 0 0,-1 0 0,1 0 0,-1 0 0,0 0 0,1 0 0,-1 0 0,1 0 0,-1 0 0,1 0 0,-1 0 0,0 0 0,1 0 0,-1 1 0,1-1 0,0 1 0,1 1 0,-1-1 0,0 1 0,0-1 0,0 1 0,0-1 0,0 1 0,-1 0 0,1 0 0,0-1 0,-1 1 0,1 0 0,-1 2 0,15 67 0,-11-45 0,1-1 0,1 1 0,2-1 0,0-1 0,13 26 0,-21-51 0,1 1 0,-1 0 0,1-1 0,-1 1 0,1 0 0,-1-1 0,1 1 0,-1-1 0,1 1 0,-1-1 0,0 1 0,1-1 0,-1 1 0,0-1 0,1 0 0,-1 1 0,0-1 0,0 1 0,0-1 0,1 0 0,-1 1 0,0-1 0,0 0 0,0 1 0,0-1 0,0 0 0,-1 0 0,10-38 0,-6 24 0,-2 11-47,-1 1 0,1-1 0,0 0 0,0 0 0,1 0 0,-1 1 0,1-1 0,0 1 0,0-1-1,0 1 1,0 0 0,0 0 0,1 0 0,-1 0 0,1 0 0,0 0 0,0 1 0,0-1 0,0 1 0,1 0 0,-1 0 0,0 0-1,1 0 1,0 1 0,-1-1 0,1 1 0,0 0 0,4 0 0,7 2-6779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0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25 24575,'-11'49'0,"1"-8"0,9-38 0,1 0 0,0 0 0,0 0 0,0 0 0,0 0 0,0 0 0,1 0 0,-1-1 0,1 1 0,0 0 0,0 0 0,0 0 0,0-1 0,0 1 0,0-1 0,1 1 0,0-1 0,-1 1 0,5 3 0,-5-5 0,1 0 0,-1-1 0,1 1 0,0 0 0,-1-1 0,1 1 0,0-1 0,0 1 0,0-1 0,-1 0 0,1 0 0,0 0 0,0 0 0,0 0 0,-1 0 0,1-1 0,0 1 0,0-1 0,-1 1 0,1-1 0,0 1 0,-1-1 0,1 0 0,0 0 0,-1 0 0,1 0 0,-1 0 0,1 0 0,-1 0 0,0-1 0,0 1 0,1 0 0,0-3 0,1 2 0,-1 0 0,1-1 0,-1 0 0,0 0 0,1 0 0,-1 0 0,-1 0 0,1 0 0,0 0 0,-1-1 0,1 1 0,-1 0 0,0-1 0,0 0 0,-1 1 0,1-1 0,-1-4 0,0 7 0,0-1 0,0 1 0,0 0 0,-1 0 0,1 0 0,0 0 0,-1 0 0,1-1 0,-1 1 0,0 0 0,1 0 0,-1 0 0,0 0 0,1 1 0,-1-1 0,0 0 0,0 0 0,0 0 0,0 1 0,-2-2 0,1 1 0,-1 0 0,0 0 0,1 0 0,-1 0 0,0 1 0,0-1 0,1 1 0,-1 0 0,0 0 0,0 0 0,0 0 0,-4 1 0,-4 2 0,0-1 0,0 2 0,0-1 0,-17 9 0,12-5 0,16-6 0,0-1 0,-1 0 0,1 0 0,0 0 0,-1 1 0,1-1 0,0 0 0,-1 0 0,1 0 0,0 0 0,-1 0 0,1 0 0,0 1 0,-1-1 0,1 0 0,-1 0 0,1 0 0,0 0 0,-1 0 0,1 0 0,0-1 0,-1 1 0,1 0 0,-1 0 0,1 0 0,0 0 0,-1 0 0,1 0 0,0-1 0,-1 1 0,1 0 0,0 0 0,0-1 0,-1 1 0,1 0 0,-1-1 0,3-15 0,13-19 0,-1 10-1365,1-1-5461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24575,'-4'0'0,"-5"0"0,-6 4 0,5 2 0,7-2 0,9 0 0,3-5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25 24575,'-17'23'0,"17"-23"0,0 1 0,1-1 0,-1 0 0,0 0 0,1 1 0,-1-1 0,0 0 0,0 0 0,1 1 0,-1-1 0,0 0 0,1 0 0,-1 0 0,1 0 0,-1 1 0,0-1 0,1 0 0,-1 0 0,0 0 0,1 0 0,-1 0 0,1 0 0,-1 0 0,0 0 0,1 0 0,-1 0 0,1 0 0,-1 0 0,0 0 0,1-1 0,-1 1 0,0 0 0,1 0 0,-1 0 0,1-1 0,56-21 0,-45 17 0,0 0 0,-9 2 0,0 1 0,1 0 0,-1 1 0,0-1 0,1 1 0,0-1 0,-1 1 0,1 0 0,0 0 0,0 1 0,-1-1 0,1 1 0,7 0 0,-11 0 0,0 1 0,1 0 0,-1 0 0,0-1 0,0 1 0,0 0 0,0 0 0,0 0 0,1-1 0,-1 1 0,-1 0 0,1 0 0,0-1 0,0 1 0,0 0 0,0 0 0,0-1 0,-1 1 0,1 0 0,0 0 0,-1-1 0,1 1 0,-1 0 0,1-1 0,-1 1 0,0 0 0,-17 24 0,12-18 0,-24 35 0,2 0 0,1 2 0,-25 59 0,51-101 0,0 0 0,-1 1 0,1-1 0,1 1 0,-1 0 0,0-1 0,0 1 0,1 0 0,0-1 0,-1 1 0,1 0 0,0-1 0,1 1 0,-1 0 0,0 0 0,1-1 0,-1 1 0,1 0 0,0-1 0,0 1 0,0-1 0,0 1 0,0-1 0,4 5 0,-3-6 0,0 1 0,0-1 0,0 0 0,0 0 0,1 0 0,-1 0 0,0 0 0,1 0 0,-1-1 0,1 1 0,-1-1 0,1 1 0,-1-1 0,1 0 0,-1 0 0,1 0 0,-1-1 0,1 1 0,-1-1 0,1 1 0,-1-1 0,0 0 0,1 0 0,-1 0 0,0 0 0,5-2 0,0-1 0,-1-1 0,1 1 0,0-1 0,-1 0 0,0-1 0,0 0 0,-1 0 0,0 0 0,0 0 0,0-1 0,4-8 0,-8 13 0,0 0 0,0 0 0,0 0 0,0 0 0,-1 0 0,1 0 0,0 0 0,-1-1 0,0 1 0,0 0 0,1 0 0,-1-1 0,-1 1 0,1 0 0,0 0 0,0-1 0,-2-3 0,1 4 0,0 0 0,-1 0 0,1 1 0,-1-1 0,1 0 0,-1 1 0,0-1 0,0 1 0,0-1 0,0 1 0,0 0 0,0-1 0,0 1 0,0 0 0,0 1 0,0-1 0,-1 0 0,1 1 0,0-1 0,-5 0 0,-6 0-113,11 1 50,-1 0 1,0-1-1,0 1 0,1 0 1,-1-1-1,0 1 1,0-1-1,1 0 0,-1 0 1,1 0-1,-1 0 1,1-1-1,-1 1 1,1 0-1,0-1 0,0 0 1,0 0-1,0 1 1,-4-5-1,4-2-6763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24575,'1'-1'0,"-1"0"0,1 1 0,0-1 0,-1 0 0,1 0 0,0 0 0,0 1 0,0-1 0,0 0 0,0 1 0,-1-1 0,1 1 0,0-1 0,0 1 0,0-1 0,1 1 0,-1 0 0,1-1 0,3 19 0,-4-3 0,5 30 0,-3-9 0,2 0 0,1-1 0,2 1 0,19 50 0,-27-85 0,0-1 0,0 0 0,0 1 0,0-1 0,0 0 0,0 0 0,0 1 0,0-1 0,0 0 0,0 0 0,0 1 0,0-1 0,0 0 0,1 0 0,-1 1 0,0-1 0,0 0 0,0 0 0,0 1 0,0-1 0,0 0 0,1 0 0,-1 0 0,0 1 0,0-1 0,0 0 0,1 0 0,-1 0 0,0 0 0,0 1 0,1-1 0,-1 0 0,0 0 0,0 0 0,1 0 0,-1 0 0,0 0 0,0 0 0,1 0 0,-1 0 0,0 0 0,1 0 0,-1 0 0,0 0 0,0 0 0,1 0 0,-1 0 0,0 0 0,0 0 0,1 0 0,4-18 0,-3-27 0,-2 23 24,0-1 0,2 1 0,1-1 0,6-26 0,-7 42-111,0 0-1,1 0 1,-1 0 0,2 0-1,-1 0 1,1 1 0,0-1-1,0 1 1,0 0-1,1 0 1,0 1 0,1-1-1,-1 1 1,1 0 0,0 1-1,10-7 1,0 3-6739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24575,'0'4'0,"-4"1"0,-1 4 0,4 1 0,7-2 0,5-6 0,5-4 0,5-5 0,1-1 0,2 0 0,-3 2-8191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73 101 24575,'-31'43'0,"26"-38"0,1 0 0,0 1 0,0-1 0,0 1 0,0 0 0,1-1 0,0 2 0,0-1 0,0 0 0,-1 7 0,4-12 0,0-1 0,0 1 0,0-1 0,0 1 0,-1-1 0,1 1 0,0-1 0,0 1 0,0-1 0,0 1 0,0-1 0,1 1 0,-1-1 0,0 0 0,0 1 0,0-1 0,0 1 0,0-1 0,1 1 0,-1-1 0,0 0 0,0 1 0,1-1 0,-1 1 0,0-1 0,1 0 0,-1 1 0,0-1 0,1 0 0,-1 1 0,1-1 0,-1 0 0,0 0 0,1 0 0,0 1 0,20-4 0,20-19 0,-40 21 0,4-2 0,16-10 0,0-1 0,20-18 0,-37 29 0,-1 0 0,1 0 0,0-1 0,-1 1 0,0-1 0,0 0 0,0 0 0,0 0 0,-1 0 0,1-1 0,-1 1 0,0-1 0,-1 0 0,1 1 0,-1-1 0,0 0 0,1-8 0,-2 12 0,0 1 0,0-1 0,0 0 0,0 0 0,0 0 0,0 1 0,-1-1 0,1 0 0,0 0 0,0 0 0,-1 1 0,1-1 0,-1 0 0,1 1 0,0-1 0,-1 0 0,1 1 0,-1-1 0,0 0 0,1 1 0,-1-1 0,1 1 0,-1-1 0,0 1 0,1 0 0,-1-1 0,0 1 0,-1-1 0,-26 2 0,-31 24 0,53-22 0,-24 14 0,24-13 0,-1 0 0,0 0 0,0 0 0,0-1 0,0 0 0,-1 0 0,-9 2 0,53-44 0,12-12-1365,-26 25-5461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09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24575,'-1'-2'0,"1"-1"0,0 1 0,0-1 0,0 0 0,1 1 0,-1-1 0,0 1 0,1-1 0,0 1 0,0-1 0,-1 1 0,1-1 0,1 1 0,-1 0 0,2-3 0,-3 5 0,0 0 0,1-1 0,-1 1 0,1 0 0,-1 0 0,1 0 0,-1 0 0,0 0 0,1 0 0,-1 0 0,1-1 0,-1 1 0,1 0 0,-1 1 0,0-1 0,1 0 0,-1 0 0,1 0 0,-1 0 0,1 0 0,-1 0 0,0 0 0,1 1 0,-1-1 0,1 0 0,-1 0 0,0 1 0,1-1 0,-1 0 0,19 22 0,-6 3 0,-1 0 0,-1 1 0,15 52 0,-20-53 0,3-1 0,0 1 0,1-1 0,22 38 0,-20-48-1365,-1-3-5461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47 24575,'0'-1'0,"0"-1"0,0 0 0,0 1 0,-1-1 0,1 0 0,0 1 0,-1-1 0,1 0 0,-1 1 0,0-1 0,1 1 0,-1-1 0,0 1 0,0 0 0,0-1 0,0 1 0,0 0 0,0-1 0,-1 1 0,1 0 0,0 0 0,-1 0 0,1 0 0,0 0 0,-1 1 0,1-1 0,-1 0 0,0 1 0,1-1 0,-1 1 0,1-1 0,-1 1 0,0 0 0,1-1 0,-1 1 0,0 0 0,1 0 0,-1 1 0,0-1 0,1 0 0,-1 0 0,0 1 0,1-1 0,-3 2 0,1-2 0,0 1 0,0-1 0,1 1 0,-1 0 0,0 0 0,0 0 0,1 1 0,-1-1 0,1 1 0,-1-1 0,1 1 0,0 0 0,0 0 0,-1 0 0,1 0 0,1 0 0,-1 1 0,0-1 0,0 0 0,1 1 0,0-1 0,-1 1 0,1 0 0,0-1 0,-1 5 0,2-6 0,0 0 0,0 0 0,0 0 0,0-1 0,0 1 0,0 0 0,0 0 0,0-1 0,0 1 0,0 0 0,1 0 0,-1-1 0,0 1 0,1 0 0,-1-1 0,0 1 0,1 0 0,-1-1 0,1 1 0,-1 0 0,1-1 0,-1 1 0,1-1 0,0 1 0,-1-1 0,1 1 0,-1-1 0,1 0 0,0 1 0,-1-1 0,2 1 0,29-2 0,27-22 0,-47 17 0,0-2 0,-1 1 0,0-1 0,-1 0 0,11-13 0,-59 49-1365,16-7-5461</inkml:trace>
  <inkml:trace contextRef="#ctx0" brushRef="#br0" timeOffset="1">4 234 24575,'-2'13'0,"1"5"0,2-17 0,-1-1 0,1 0 0,0 1 0,0-1 0,-1 0 0,1 0 0,0 0 0,0 0 0,0 0 0,-1 0 0,1 0 0,0 0 0,0 0 0,0 0 0,0 0 0,-1 0 0,1-1 0,0 1 0,0 0 0,-1-1 0,1 1 0,0 0 0,-1-1 0,1 1 0,0-1 0,-1 1 0,1-1 0,0 1 0,0-2 0,31-20 31,-1-1-1,-1-1 1,35-38-1,33-27-1517,-86 80-5339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3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24575,'-2'2'0,"0"0"0,1 0 0,-1 0 0,0 0 0,1 0 0,-1 0 0,1 0 0,-1 0 0,1 1 0,0-1 0,0 0 0,0 1 0,0-1 0,0 1 0,1-1 0,-1 1 0,1-1 0,0 5 0,0-6 0,0 0 0,0-1 0,0 1 0,0 0 0,1-1 0,-1 1 0,0-1 0,1 1 0,-1-1 0,0 1 0,1-1 0,-1 1 0,1-1 0,-1 1 0,1-1 0,-1 0 0,1 1 0,-1-1 0,1 1 0,-1-1 0,1 0 0,-1 0 0,1 1 0,0-1 0,-1 0 0,2 0 0,0 0 0,1 1 0,-1-1 0,1-1 0,-1 1 0,0 0 0,1 0 0,-1-1 0,1 0 0,-1 1 0,4-3 0,4-1 0,0 0 0,0 1 0,0 0 0,0 1 0,20-3 0,-29 5 0,1 0 0,-1 0 0,0 0 0,1 0 0,-1 0 0,0 1 0,1-1 0,-1 0 0,0 1 0,0-1 0,0 1 0,1-1 0,-1 1 0,0 0 0,0-1 0,0 1 0,0 0 0,0 0 0,0 0 0,0 0 0,1 1 0,-1 1 0,0-1 0,0 0 0,-1 0 0,1 1 0,-1-1 0,0 0 0,0 1 0,0-1 0,0 0 0,0 0 0,0 1 0,-1-1 0,1 0 0,-1 1 0,1-1 0,-1 0 0,-1 3 0,-6 15 0,-1 0 0,-18 28 0,17-32 0,1 0 0,1 0 0,1 1 0,-7 21 0,13-36 0,0-1 0,1 0 0,0 0 0,-1 1 0,1-1 0,0 0 0,0 1 0,0-1 0,0 0 0,0 1 0,0-1 0,0 0 0,0 1 0,0-1 0,1 0 0,-1 1 0,0-1 0,1 0 0,-1 0 0,1 1 0,0-1 0,-1 0 0,1 0 0,0 0 0,0 0 0,-1 0 0,1 0 0,0 0 0,2 1 0,-1-1 0,1 0 0,0 0 0,0 0 0,0 0 0,0-1 0,0 1 0,-1-1 0,1 0 0,0 0 0,0 0 0,0 0 0,5-1 0,9-3 0,-1 0 0,0-1 0,25-10 0,-13 2-1365,-4 2-5461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11 24575,'-1'0'0,"0"0"0,1-1 0,-1 1 0,0 0 0,0 0 0,0 0 0,0 0 0,1 0 0,-1 0 0,0 0 0,0 0 0,0 1 0,0-1 0,1 0 0,-1 0 0,0 1 0,0-1 0,1 0 0,-1 1 0,0-1 0,0 1 0,1-1 0,-1 1 0,1-1 0,-1 1 0,0 0 0,1-1 0,-1 1 0,1 0 0,-1-1 0,1 1 0,0 0 0,-1 0 0,1-1 0,0 1 0,-1 0 0,1 0 0,0 0 0,0-1 0,0 1 0,0 0 0,0 1 0,-2 5 0,-27 106 0,7-17 0,8-35 0,25-85 0,1 0 0,29-42 0,-40 64 0,1 0 0,-1 0 0,1 0 0,0 0 0,0 0 0,0 0 0,0 0 0,0 1 0,0-1 0,0 1 0,0 0 0,0 0 0,1-1 0,-1 1 0,1 1 0,-1-1 0,1 0 0,-1 1 0,1-1 0,-1 1 0,1 0 0,-1 0 0,6 0 0,-1 2 0,1 0 0,-1 0 0,1 1 0,-1 0 0,0 0 0,9 6 0,0 0 0,-15-8 0,0-1 0,0 1 0,0-1 0,1 1 0,-1-1 0,0 1 0,0-1 0,0 0 0,0 1 0,0-1 0,0 0 0,1 0 0,-1 0 0,0 0 0,0 0 0,2 0 0,-2-1 0,-1 1 0,1 0 0,-1-1 0,0 1 0,1 0 0,-1-1 0,0 1 0,1-1 0,-1 1 0,0-1 0,0 1 0,1 0 0,-1-1 0,0 1 0,0-1 0,0 1 0,0-1 0,0 1 0,0-1 0,0 0 0,0 1 0,0-1 0,0 1 0,0-1 0,0 1 0,0-1 0,-16-50 0,5 19 0,12 28 0,1 0 0,-1 0 0,1 1 0,0-1 0,0 1 0,0 0 0,0-1 0,0 1 0,1 0 0,0 0 0,0 0 0,-1 1 0,1-1 0,1 1 0,-1-1 0,6-2 0,2-2 0,0 1 0,0 1 0,24-9 0,0 2-1365,-22 6-5461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64 24575,'-1'-3'0,"0"0"0,0 0 0,0 0 0,0 0 0,-1 0 0,1 0 0,-1 1 0,0-1 0,0 0 0,0 1 0,-4-4 0,-12-20 0,48 93 0,-9-9-26,-13-37-308,-1 0-1,0 0 0,6 42 0,-11-43-6491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4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47 24575,'-9'27'0,"8"-25"0,0 0 0,0 0 0,0 0 0,0 0 0,0 0 0,1 0 0,-1 0 0,0 0 0,1 0 0,0 0 0,-1 1 0,1-1 0,0 0 0,0 0 0,1 0 0,-1 4 0,2-3 0,-1 0 0,0 0 0,1 0 0,-1 0 0,1 0 0,0 0 0,0 0 0,0 0 0,1-1 0,-1 1 0,1-1 0,-1 0 0,1 0 0,0 0 0,0 0 0,-1 0 0,1 0 0,1-1 0,-1 1 0,0-1 0,0 0 0,1 0 0,-1 0 0,0-1 0,1 1 0,-1-1 0,1 1 0,-1-1 0,1 0 0,-1-1 0,4 0 0,2 1 0,0-1 0,0-1 0,0 1 0,0-2 0,-1 1 0,1-1 0,-1 0 0,1-1 0,-1 0 0,-1 0 0,9-6 0,11-12-455,-1-1 0,41-46 0,-55 54-6371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51 128 24575,'-3'0'0,"1"0"0,0 0 0,-1-1 0,1 1 0,0-1 0,0 0 0,-1 0 0,1 1 0,0-1 0,0-1 0,0 1 0,0 0 0,0 0 0,0-1 0,0 1 0,0-1 0,1 0 0,-3-2 0,3 3 0,0 0 0,1 0 0,-1-1 0,0 1 0,0 0 0,1-1 0,-1 1 0,1 0 0,-1-1 0,1 1 0,0-1 0,-1 1 0,1-1 0,0 1 0,0 0 0,0-1 0,0 1 0,0-1 0,0 1 0,1-1 0,-1 1 0,0-1 0,1 1 0,-1-1 0,1 1 0,-1 0 0,1-1 0,0 1 0,1-2 0,4-3 0,0-1 0,0 1 0,1 0 0,0 0 0,0 1 0,1 0 0,0 0 0,0 1 0,0 0 0,12-5 0,-20 9 0,0 0 0,0 0 0,1 0 0,-1 0 0,0 0 0,0 0 0,0 0 0,0 0 0,0 0 0,1 0 0,-1 0 0,0 0 0,0-1 0,0 1 0,0 0 0,1 0 0,-1 0 0,0 0 0,0 0 0,0 0 0,0 1 0,1-1 0,-1 0 0,0 0 0,0 0 0,0 0 0,0 0 0,1 0 0,-1 0 0,0 0 0,0 0 0,0 0 0,0 0 0,0 1 0,0-1 0,1 0 0,-1 0 0,0 0 0,0 0 0,0 0 0,0 1 0,0-1 0,0 0 0,0 0 0,0 0 0,0 0 0,0 0 0,0 1 0,0-1 0,1 0 0,-1 0 0,0 0 0,0 0 0,0 1 0,0-1 0,-1 0 0,1 0 0,0 0 0,0 0 0,0 1 0,-8 14 0,-16 13 0,15-19 0,1-1 0,1 1 0,0 0 0,0 1 0,-10 18 0,15-23 0,0 1 0,0-1 0,0 0 0,1 0 0,0 1 0,0-1 0,0 1 0,1-1 0,0 1 0,0-1 0,0 1 0,1-1 0,0 1 0,2 8 0,0-1 0,2 0 0,0-1 0,0 1 0,1-1 0,1 0 0,14 21 0,-20-31 0,1 1 0,-1-1 0,1 0 0,0 0 0,0 0 0,0 0 0,0 0 0,0-1 0,0 1 0,0 0 0,0-1 0,1 0 0,-1 1 0,0-1 0,1 0 0,0 0 0,-1-1 0,1 1 0,-1 0 0,1-1 0,0 1 0,-1-1 0,1 0 0,0 0 0,0 0 0,-1-1 0,1 1 0,0 0 0,-1-1 0,1 0 0,-1 1 0,1-1 0,-1 0 0,1-1 0,-1 1 0,1 0 0,-1-1 0,0 1 0,0-1 0,4-3 0,-5 4 0,0 1 0,-1 0 0,1-1 0,0 1 0,-1-1 0,1 1 0,0-1 0,-1 0 0,1 1 0,-1-1 0,1 0 0,-1 1 0,1-1 0,-1 0 0,0 1 0,1-1 0,-1 0 0,0 0 0,1 0 0,-1 1 0,0-1 0,0 0 0,0 0 0,0 0 0,0 0 0,0 1 0,0-1 0,0 0 0,0 0 0,0 0 0,0 0 0,-1-1 0,0 1 0,-1 0 0,1 0 0,-1-1 0,1 1 0,-1 0 0,1 1 0,-1-1 0,0 0 0,1 0 0,-1 1 0,0-1 0,0 1 0,-3-1 0,-5-1 0,0 1 0,0 0 0,0 1 0,-16 1 0,-21 0 0,47-1 0,-1 0 0,1 0 0,-1 0 0,1 0 0,-1 0 0,1 0 0,-1 0 0,1-1 0,-1 1 0,1 0 0,-1 0 0,1-1 0,-1 1 0,1 0 0,-1 0 0,1-1 0,0 1 0,-1-1 0,1 1 0,0 0 0,-1-1 0,1 1 0,0-1 0,-1 1 0,1-1 0,0 1 0,-1-1 0,2 0 0,-1-1 0,1 1 0,-1 0 0,1 0 0,-1-1 0,1 1 0,0 0 0,-1 0 0,1 0 0,0 0 0,0 0 0,0 0 0,0 0 0,0 1 0,0-1 0,0 0 0,2-1 0,14-9-116,1 0 0,28-13 0,-29 16-901,-3 1-5809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60 24575,'-7'-27'0,"6"24"0,0 1 0,0 0 0,0 0 0,0-1 0,1 1 0,-1-1 0,1 1 0,0-1 0,-1 1 0,1-4 0,0 6 0,0 0 0,0 0 0,0 0 0,0-1 0,0 1 0,0 0 0,0 0 0,0 0 0,1 0 0,-1 0 0,0 0 0,0 0 0,0-1 0,0 1 0,0 0 0,0 0 0,0 0 0,0 0 0,0 0 0,0 0 0,0 0 0,0 0 0,0 0 0,1 0 0,-1-1 0,0 1 0,0 0 0,0 0 0,0 0 0,0 0 0,0 0 0,0 0 0,0 0 0,1 0 0,-1 0 0,0 0 0,0 0 0,0 0 0,0 0 0,0 0 0,0 0 0,0 0 0,1 0 0,-1 0 0,0 0 0,0 0 0,0 0 0,0 0 0,0 0 0,0 0 0,0 0 0,1 1 0,-1-1 0,0 0 0,0 0 0,0 0 0,0 0 0,0 0 0,0 0 0,9 10 0,6 12 0,13 33 0,-20-37 0,1 0 0,19 30 0,-27-48 0,-1 1 0,1 0 0,-1-1 0,1 1 0,-1-1 0,1 1 0,-1-1 0,1 1 0,0-1 0,-1 1 0,1-1 0,0 1 0,-1-1 0,1 0 0,0 1 0,0-1 0,-1 0 0,1 0 0,0 0 0,0 0 0,-1 0 0,1 1 0,0-1 0,0 0 0,0-1 0,-1 1 0,1 0 0,0 0 0,0 0 0,0 0 0,-1-1 0,1 1 0,0 0 0,-1-1 0,1 1 0,0 0 0,-1-1 0,1 1 0,0-1 0,-1 1 0,1-1 0,-1 1 0,1-1 0,-1 0 0,1 1 0,0-2 0,27-42 0,-18 25 0,20-20-1365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39 24575,'-14'-32'0,"7"25"0,9 24 0,11 36-341,-2 0 0,-2 0-1,2 91 1,-11-125-6485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6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29 164 24575,'-2'1'0,"0"0"0,0-1 0,0 1 0,0 0 0,0 0 0,0 0 0,0 1 0,1-1 0,-1 0 0,0 1 0,-1 2 0,-1 1 0,15-13 0,34-31 0,2 3 0,80-49 0,-124 83 0,1 0 0,-1 0 0,0 0 0,0 1 0,1-1 0,-1 1 0,1 0 0,-1 0 0,1 0 0,-1 1 0,1-1 0,0 1 0,-1 0 0,1 0 0,0 0 0,-1 0 0,1 1 0,0 0 0,-1-1 0,1 1 0,-1 0 0,1 1 0,-1-1 0,0 1 0,5 2 0,-2 1 0,-1 1 0,1-1 0,-1 1 0,0 0 0,-1 0 0,0 1 0,0-1 0,0 1 0,-1 0 0,0 0 0,3 8 0,7 20-1365,-9-26-5461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6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54 24575,'0'-4'0,"-4"-1"0,-2-4 0,5-1 0,6 3 0,6 1 0,2-2 0,2 4 0,-2 4-8191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0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11 110 24575,'-1'0'0,"1"0"0,0 0 0,-1 0 0,1 0 0,0 0 0,-1 0 0,1 0 0,0 0 0,-1 0 0,1 0 0,-1 0 0,1 0 0,0-1 0,-1 1 0,1 0 0,0 0 0,0 0 0,-1 0 0,1-1 0,0 1 0,-1 0 0,1 0 0,0-1 0,0 1 0,-1 0 0,1 0 0,0-1 0,0 1 0,0 0 0,-1-1 0,1 1 0,0 0 0,0 0 0,0-1 0,0 1 0,0-1 0,0 1 0,5-16 0,16-12 0,-14 22 0,1 0 0,0 0 0,0 0 0,0 1 0,1 0 0,-1 1 0,1 0 0,0 1 0,1-1 0,-1 2 0,1-1 0,16-1 0,-22 4 0,-1-1 0,1 1 0,-1 1 0,1-1 0,-1 0 0,1 1 0,-1 0 0,1 0 0,-1 0 0,0 0 0,1 0 0,-1 1 0,0-1 0,0 1 0,0 0 0,0 0 0,0 0 0,0 1 0,-1-1 0,1 0 0,-1 1 0,0 0 0,1 0 0,-1-1 0,0 1 0,-1 0 0,1 1 0,-1-1 0,1 0 0,-1 0 0,0 1 0,0-1 0,0 1 0,-1-1 0,1 1 0,-1-1 0,0 7 0,1 59-1365,-2-48-5461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35 24575,'-4'6'0,"0"-1"0,0 0 0,0 1 0,1 0 0,-1 0 0,1 0 0,1 0 0,-1 0 0,-1 9 0,7-16 0,0 1 0,-1-1 0,1 0 0,0 0 0,0 0 0,-1 0 0,1-1 0,-1 1 0,1-1 0,2-2 0,-3 3 0,33-22 0,-19 12 0,0 0 0,1 2 0,0-1 0,26-8 0,-42 17 0,0 1 0,0-1 0,0 1 0,0-1 0,1 1 0,-1 0 0,0-1 0,0 1 0,0 0 0,0 0 0,1 0 0,-1 0 0,0 0 0,0 0 0,0 0 0,1 1 0,-1-1 0,0 0 0,0 1 0,0-1 0,0 1 0,0-1 0,0 1 0,2 1 0,-2-1 0,-1 0 0,1 0 0,-1 0 0,1 1 0,-1-1 0,0 0 0,0 1 0,1-1 0,-1 0 0,0 1 0,0-1 0,0 0 0,0 1 0,-1-1 0,1 0 0,0 1 0,0-1 0,-1 2 0,-4 10 0,0-1 0,-1 1 0,-8 14 0,11-22 0,-14 24 0,-26 50 0,41-75 0,0 1 0,0 0 0,1 0 0,0 0 0,-1 0 0,2 0 0,-1 0 0,0 0 0,1 0 0,0 0 0,0 0 0,1 0 0,1 10 0,-1-14 0,-1 1 0,1-1 0,0 0 0,-1 1 0,1-1 0,0 0 0,0 0 0,-1 0 0,1 0 0,0 0 0,0 0 0,0 0 0,0 0 0,1 0 0,-1 0 0,0 0 0,0-1 0,0 1 0,1 0 0,-1-1 0,0 1 0,1-1 0,-1 0 0,3 1 0,0-1 0,-1 1 0,1-2 0,-1 1 0,1 0 0,-1-1 0,1 1 0,0-1 0,-1 0 0,0 0 0,5-2 0,-5 2 0,1 0 0,-1-1 0,1 0 0,-1 1 0,0-1 0,0 0 0,0-1 0,0 1 0,0-1 0,0 1 0,0-1 0,-1 0 0,1 0 0,-1 0 0,0 0 0,0 0 0,0 0 0,0-1 0,-1 1 0,2-4 0,-3 5 0,0 1 0,-1 0 0,1 0 0,0 0 0,0 0 0,-1 0 0,1 0 0,-1 0 0,1 0 0,-1 0 0,1 0 0,-1 0 0,0 0 0,1 0 0,-1 1 0,0-1 0,0 0 0,1 0 0,-1 1 0,0-1 0,0 0 0,0 1 0,0-1 0,0 1 0,0-1 0,0 1 0,0 0 0,0-1 0,0 1 0,-2 0 0,-42-7 0,16 3 0,28 4-62,0-1 0,0 1 0,0-1 0,0 1 0,0-1 0,0 0 0,0 1 0,0-1 0,0 0 0,0 0 0,0 0 0,0 0-1,1 0 1,-1 0 0,0 0 0,1 0 0,-1 0 0,1 0 0,-1 0 0,1-1 0,-1-1 0,-1-11-6764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24575,'10'-1'0,"-9"1"0,0 0 0,0-1 0,-1 1 0,1 0 0,0 0 0,0 0 0,-1 0 0,1 0 0,0 0 0,0 1 0,-1-1 0,1 0 0,0 0 0,-1 0 0,1 1 0,0-1 0,-1 0 0,1 1 0,0-1 0,-1 1 0,1-1 0,-1 1 0,1-1 0,0 1 0,-1-1 0,0 1 0,1-1 0,-1 1 0,1 0 0,-1-1 0,0 1 0,1 1 0,12 19 0,-1 0 0,-1 1 0,-1 0 0,11 40 0,-2-10 0,-18-48 0,1 0 0,-1-1 0,1 1 0,-1-1 0,0 1 0,0-1 0,0 1 0,-1 0 0,1-1 0,-1 1 0,0 0 0,-1 4 0,2-44 0,1 28 0,1 0 0,0 1 0,0 0 0,1-1 0,-1 1 0,2 0 0,-1 1 0,1-1 0,0 1 0,0 0 0,1 0 0,0 0 0,0 1 0,0 0 0,1 0 0,9-5 0,-11 6 0,19-22-1365,-16 12-5461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7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81 24575,'-10'-49'0,"3"17"0,42 125 0,-18-43 0,-1 0 0,2-1 0,2-1 0,2 0 0,45 68 0,-45-95 120,-22-20-161,1-1-1,-1 1 1,1-1 0,0 0 0,0 1-1,-1-1 1,1 0 0,0 0 0,0 0-1,-1 0 1,1 0 0,0 1 0,0-1-1,-1 0 1,1-1 0,0 1 0,0 0-1,-1 0 1,1 0 0,0 0 0,-1-1-1,1 1 1,0 0 0,0-1 0,-1 1-1,1 0 1,-1-1 0,1 1 0,0-1-1,-1 1 1,1-1 0,-1 1 0,1-1-1,-1 1 1,1-2 0,5-8-6785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24575,'-16'0'0,"-1"0"0,1 1 0,0 1 0,0 1 0,0 0 0,0 1 0,-30 12 0,42-14 0,-1 0 0,1 0 0,0 1 0,0-1 0,1 1 0,-1 0 0,1 0 0,-1 1 0,1-1 0,0 0 0,0 1 0,0 0 0,1 0 0,-1 0 0,1 0 0,0 0 0,0 0 0,0 1 0,1-1 0,0 1 0,0-1 0,0 1 0,0 0 0,1-1 0,-1 1 0,1 0 0,0-1 0,1 1 0,-1 0 0,1-1 0,0 1 0,1 4 0,0-4 0,0 1 0,-1-1 0,2 0 0,-1 0 0,0-1 0,1 1 0,0 0 0,0-1 0,1 0 0,-1 1 0,1-1 0,0-1 0,0 1 0,0-1 0,0 1 0,1-1 0,-1 0 0,1-1 0,0 1 0,0-1 0,0 0 0,10 3 0,-12-4 0,0-1 0,1 1 0,-1-1 0,0 1 0,1-1 0,-1 0 0,1-1 0,-1 1 0,0 0 0,1-1 0,-1 0 0,0 0 0,0 0 0,1 0 0,-1 0 0,0-1 0,0 1 0,0-1 0,-1 0 0,1 0 0,0 0 0,-1 0 0,1-1 0,-1 1 0,0-1 0,1 1 0,-1-1 0,-1 0 0,1 0 0,0 0 0,-1 0 0,1 0 0,-1 0 0,0 0 0,0 0 0,1-6 0,-1 7-2,0 0-1,-1 0 0,1 0 1,-1 0-1,1 0 0,-1 0 1,0-1-1,0 1 0,0 0 1,0 0-1,0 0 0,0 0 1,0 0-1,-1 0 0,1 0 1,-1 0-1,0 0 0,1 0 1,-1 0-1,0 0 0,0 0 1,0 1-1,0-1 0,-1 0 1,1 1-1,0-1 0,-3-2 1,-2 1 27,1 1 0,-1-1 0,1 1 0,-1 0 0,0 0 0,0 1 0,-10-2 0,8 2-63,1 0 0,0-1 0,0 0 0,0 0 0,-13-6 0,18 7-10,1-1-1,-1 1 0,0 0 1,1-1-1,-1 1 1,1-1-1,-1 1 1,1-1-1,0 0 0,0 1 1,0-1-1,0 0 1,0 0-1,0 0 0,0 0 1,0 0-1,1 0 1,-1 0-1,1 0 0,0 0 1,0 0-1,-1-1 1,1 1-1,1 0 1,-1-2-1,2-15-6777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24575,'0'-1'0,"0"0"0,-1-1 0,1 1 0,0 0 0,0 0 0,0-1 0,1 1 0,-1 0 0,0 0 0,0 0 0,1-1 0,-1 1 0,0 0 0,1 0 0,-1 0 0,1 0 0,0 0 0,-1 0 0,1 0 0,1-1 0,-2 2 0,1 0 0,0 0 0,0 0 0,-1 0 0,1 0 0,0 0 0,-1 0 0,1 0 0,0 1 0,-1-1 0,1 0 0,0 0 0,-1 1 0,1-1 0,-1 1 0,1-1 0,-1 0 0,1 1 0,0-1 0,-1 1 0,0-1 0,1 1 0,-1-1 0,1 2 0,28 44 0,116 244 0,-144-288-74,14 19 278,-15-20-233,1-1 1,-1 1 0,0-1 0,0 0 0,1 1-1,-1-1 1,0 0 0,0 1 0,1-1 0,-1 0-1,0 0 1,1 1 0,-1-1 0,0 0 0,1 0-1,-1 0 1,0 1 0,1-1 0,-1 0 0,1 0-1,-1 0 1,0 0 0,1 0 0,-1 0 0,1 0-1,-1 0 1,0 0 0,1 0 0,-1 0 0,1 0-1,-1 0 1,1 0 0,-1 0 0,0 0 0,1-1-1,-1 1 1,0 0 0,1 0 0,-1 0 0,0-1-1,1 1 1,-1 0 0,0 0 0,1-1 0,-1 1-1,0 0 1,1-1 0,-1 1 0,0 0 0,0-1-1,0 1 1,1-1 0,2-9-6798</inkml:trace>
  <inkml:trace contextRef="#ctx0" brushRef="#br0" timeOffset="1">164 118 24575,'-4'0'0,"-1"-3"0,-4-3 0,4 1 0,2-2 0,6-1 0,7-3 0,5 1 0,4-3 0,3 6 0,-3 8 0,-4 3-8191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8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41 507 24575,'-4'4'0,"-6"5"0,-4 6 0,4-1 0,7-2 0,5-7 0,5-5 0,6-2 0,5-5 0,3-1 0,2-3 0,1-4 0,0 1 0,1-1 0,-1-2 0,0 1 0,-4 1 0,-6 1-8191</inkml:trace>
  <inkml:trace contextRef="#ctx0" brushRef="#br0" timeOffset="1">134 135 24575,'0'-4'0,"0"-6"0,0-4 0,0-4 0,4 0 0,5 5 0,2-1 0,2 3 0,3-1 0,3 1 0,2 3 0,1 7 0,-2 3-8191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58 24575,'-4'24'0,"1"2"0,9-23 0,11-12 0,4-7 0,-1 1 0,1 0 0,0 2 0,1 0 0,33-14 0,-54 27-62,0-1 0,0 1 0,0-1 0,1 1 0,-1 0 0,0 0 0,0 0 0,0 0 0,0-1 0,0 1 0,0 1 0,0-1-1,0 0 1,0 0 0,1 0 0,-1 1 0,0-1 0,0 0 0,0 1 0,0-1 0,1 1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167 135 24575,'-2'12'0,"0"0"0,-1-1 0,0 1 0,-1-1 0,0 1 0,-1-1 0,0 0 0,0-1 0,-1 0 0,-1 1 0,0-2 0,-14 17 0,19-24 0,0 0 0,0-1 0,0 1 0,-1 0 0,1-1 0,0 1 0,-1-1 0,1 1 0,-1-1 0,0 0 0,1 0 0,-1-1 0,0 1 0,0 0 0,1-1 0,-1 0 0,0 1 0,0-1 0,0 0 0,0-1 0,1 1 0,-1 0 0,0-1 0,0 0 0,-2 0 0,3 0 0,0-1 0,1 1 0,-1 0 0,1-1 0,-1 1 0,1-1 0,0 1 0,-1-1 0,1 0 0,0 0 0,0 1 0,0-1 0,0 0 0,1 0 0,-1 0 0,0 0 0,1 0 0,0 0 0,-1 0 0,1 0 0,0 0 0,0 0 0,0 0 0,0 0 0,0 0 0,0 0 0,1-1 0,-1 1 0,1 0 0,0 1 0,-1-1 0,1 0 0,0 0 0,2-3 0,-3 3 1,1 0 1,0 1-1,0-1 0,-1 0 0,1 0 1,0 0-1,1 1 0,-1-1 0,0 0 0,0 1 1,1-1-1,-1 1 0,1 0 0,-1-1 0,1 1 1,0 0-1,-1 0 0,1 0 0,0 0 1,0 0-1,0 1 0,0-1 0,0 0 0,0 1 1,0 0-1,4-1 0,0 1-22,1 1 0,0 0 0,-1 1 0,1-1 1,-1 1-1,10 5 0,17 3-1231,-19-8-5574</inkml:trace>
  <inkml:trace contextRef="#ctx0" brushRef="#br0" timeOffset="1">190 19 24575,'-1'-1'0,"1"0"0,0 0 0,0 0 0,0 1 0,0-1 0,0 0 0,0 0 0,0 0 0,0 0 0,1 1 0,-1-1 0,0 0 0,0 0 0,1 0 0,-1 1 0,0-1 0,1 0 0,-1 0 0,1 1 0,-1-1 0,1 1 0,0-2 0,12 8 0,-10-3 0,0 0 0,0 1 0,-1-1 0,1 1 0,-1 0 0,0-1 0,3 9 0,-1 8 0,-2-11 0,0-1 0,0 0 0,0 0 0,1 0 0,8 15 0,-10-21 0,0-1 0,1 1 0,-1 0 0,1-1 0,-1 1 0,1-1 0,0 1 0,-1-1 0,1 0 0,0 0 0,0 0 0,0 0 0,0 0 0,0 0 0,0 0 0,0-1 0,0 1 0,1-1 0,-1 1 0,0-1 0,0 0 0,0 0 0,1 0 0,-1 0 0,0 0 0,0-1 0,4 0 0,12-2-1365,-1-1-5461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5:59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 24575,'-4'4'0,"-6"1"0,0 4 0,1 4 0,-2 4 0,1 3 0,6-2 0,4 0 0,2 1 0,4 1 0,2-3-8191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6:00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12 116 24575,'-1'-1'0,"0"-1"0,0 1 0,0-1 0,0 1 0,0-1 0,0 0 0,0 1 0,0-1 0,1 0 0,-1 0 0,1 0 0,-1 1 0,1-1 0,0 0 0,0 0 0,0 0 0,0 0 0,0 0 0,0 0 0,0 1 0,1-1 0,-1 0 0,1 0 0,-1 0 0,1 1 0,0-1 0,-1 0 0,1 0 0,0 1 0,0-1 0,0 1 0,1-1 0,-1 1 0,0-1 0,0 1 0,1 0 0,-1 0 0,4-2 0,1-3 0,0 0 0,1 1 0,0 0 0,0 1 0,1-1 0,-1 2 0,13-6 0,-15 8 0,0-1 0,0 1 0,0 0 0,0 0 0,1 1 0,-1 0 0,0-1 0,1 2 0,-1-1 0,0 1 0,0 0 0,1 0 0,-1 0 0,5 2 0,-8-2 0,0 1 0,0-1 0,-1 0 0,1 0 0,0 1 0,-1-1 0,1 1 0,-1 0 0,1-1 0,-1 1 0,0 0 0,1 0 0,-1 0 0,0 0 0,0 0 0,-1 0 0,1 0 0,0 0 0,-1 0 0,1 0 0,-1 0 0,0 1 0,0-1 0,1 0 0,-1 0 0,-1 0 0,1 1 0,0-1 0,-1 0 0,1 0 0,-1 0 0,1 0 0,-1 0 0,0 0 0,0 0 0,-1 2 0,-5 9 0,0-1 0,0 0 0,-1-1 0,0 0 0,-1 0 0,-1-1 0,1 0 0,-2-1 0,-20 16 0,-19 19 0,113-72 0,26-14-1365,-73 35-5461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49 24575,'-23'19'0,"14"-13"0,22-13 0,-7 3 0,13-8 0,1 0 0,42-16 0,-58 26 0,0 0 0,0 1 0,0-1 0,1 1 0,-1 0 0,0 1 0,0-1 0,1 1 0,-1-1 0,1 1 0,-1 1 0,0-1 0,1 1 0,-1-1 0,0 1 0,0 0 0,1 1 0,-1-1 0,0 1 0,0 0 0,0 0 0,-1 0 0,5 3 0,-5-2 0,-1 1 0,1 0 0,-1-1 0,0 1 0,0 0 0,-1 0 0,1 0 0,0 5 0,-1-6 0,0-1 0,-1 1 0,1 0 0,0 0 0,0-1 0,0 1 0,1-1 0,-1 1 0,1-1 0,-1 1 0,1-1 0,0 0 0,0 0 0,0 0 0,0 0 0,0 0 0,4 2 0,0-5-1365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06:00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24575,'4'0'0,"1"-4"0,4-1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7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1027 24575,'-3'17'0,"-4"-31"0,-4-31 0,7 9 0,1 0 0,3 0 0,0 0 0,3 0 0,1 0 0,1 0 0,16-53 0,-8 48 0,2 1 0,2 0 0,1 1 0,2 0 0,2 2 0,1 1 0,2 0 0,1 2 0,33-33 0,-28 38 0,1 1 0,2 1 0,0 2 0,44-24 0,-56 37 0,0 1 0,0 1 0,1 1 0,0 1 0,1 1 0,0 1 0,0 1 0,41-3 0,-57 8 0,0 1 0,0 0 0,0 0 0,-1 1 0,1 0 0,0 1 0,-1-1 0,1 1 0,-1 1 0,0-1 0,0 1 0,-1 1 0,1-1 0,-1 1 0,0 0 0,0 1 0,0-1 0,-1 1 0,0 0 0,7 11 0,8 13 0,-1 1 0,-2 1 0,16 39 0,-31-67 0,22 60 0,-3 1 0,-3 1 0,-2 1 0,-4 1 0,5 79 0,-9-73 0,7 127 0,-15-189-115,-5 41-1135,0-38-5576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8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24575,'-4'0'0,"-1"4"0,0 5 0,1 6 0,1 3 0,2 3 0,0 2 0,0 1 0,1 1 0,4-1 0,2 0 0,-1 0 0,-5 0 0,2-5 0,0-1 0,0 1 0,-1-4-8191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24575,'-1'0'0,"0"0"0,0 0 0,0 0 0,1 0 0,-1 0 0,0 1 0,0-1 0,0 0 0,1 0 0,-1 0 0,0 1 0,0-1 0,1 0 0,-1 1 0,0-1 0,0 1 0,1-1 0,-1 1 0,1-1 0,-1 1 0,0-1 0,1 1 0,-1 0 0,1-1 0,-1 1 0,1 0 0,0-1 0,-1 2 0,1-1 0,0-1 0,0 1 0,1-1 0,-1 1 0,0-1 0,0 1 0,1-1 0,-1 1 0,0-1 0,1 1 0,-1-1 0,1 1 0,-1-1 0,0 0 0,1 1 0,-1-1 0,1 0 0,-1 1 0,1-1 0,-1 0 0,1 0 0,0 1 0,-1-1 0,1 0 0,-1 0 0,1 0 0,-1 0 0,1 0 0,0 0 0,-1 0 0,1 0 0,-1 0 0,1 0 0,-1 0 0,1 0 0,0 0 0,-1-1 0,1 1 0,-1 0 0,1 0 0,-1-1 0,1 1 0,0-1 0,9-1 0,1 1 0,-1-1 0,1 1 0,0 1 0,0 0 0,16 3 0,-25-3 0,0 0 0,0 1 0,1-1 0,-1 1 0,0 0 0,0-1 0,0 1 0,0 0 0,-1 0 0,1 1 0,0-1 0,0 0 0,-1 0 0,1 1 0,0-1 0,-1 1 0,0 0 0,1-1 0,-1 1 0,0 0 0,0 0 0,0 0 0,0 0 0,0 0 0,0 0 0,0 0 0,-1 0 0,1 0 0,-1 0 0,0 0 0,1 0 0,-1 0 0,0 1 0,0-1 0,-1 0 0,1 0 0,0 0 0,-1 0 0,0 4 0,-3 7 0,-1 0 0,0 0 0,0 0 0,-14 22 0,13-25 0,0 1 0,1 0 0,0 0 0,0 0 0,1 0 0,-3 17 0,7-29-22,0 1-1,1 0 0,-1 0 0,0 0 0,0 0 1,0 0-1,0 0 0,0 0 0,1 0 1,-1 0-1,0 0 0,0 0 0,0 0 1,0-1-1,1 1 0,-1 0 0,0 0 1,0 0-1,0 0 0,0 1 0,1-1 1,-1 0-1,0 0 0,0 0 0,0 0 1,0 0-1,1 0 0,-1 0 0,0 0 1,0 0-1,0 0 0,0 0 0,0 0 1,0 1-1,1-1 0,-1 0 0,0 0 1,0 0-1,0 0 0,0 0 0,0 0 1,0 1-1,0-1 0,0 0 0,0 0 1,1 0-1,-1 0 0,0 1 0,0-1 1,0 0-1,0 0 0,0 0 0,0 0 0,0 1 1,0-1-1,0 0 0,0 0 0,0 0 1,-1 1-1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9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24575,'10'68'0,"-4"-43"0,2 45 0,4 72 88,-1 35-1541,-11-167-5373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9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24575,'2'0'0,"7"0"0,-1 0 0,1 0 0,-1 1 0,0 0 0,10 3 0,-15-3 0,-1-1 0,0 1 0,0 0 0,0-1 0,1 1 0,-1 0 0,0 1 0,0-1 0,0 0 0,0 0 0,-1 1 0,1-1 0,0 1 0,-1 0 0,1-1 0,-1 1 0,1 0 0,-1 0 0,0 0 0,0 0 0,0 0 0,0 0 0,0 0 0,0 1 0,0-1 0,-1 0 0,1 0 0,-1 1 0,0-1 0,0 0 0,0 1 0,0 1 0,-3 22 58,-12 44 0,9-46-551,1 1-1,-2 25 0,6-31-6332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24575,'0'-4'0,"0"-5"0,4-1 0,5 1 0,2-2 0,2 1 0,3 2 0,-1 7 0,-3 3-8191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10 24575,'-4'0'0,"3"0"0,5 0 0,6 0 0,6 0 0,3 0 0,-1-4 0,-4-1-8191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0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18 24575,'0'-4'0,"-4"-2"0,-1 5 0,0 6 0,5 3 0,2 3 0,2 4 0,-1 4 0,-1 2 0,0 2 0,-1 0 0,-1 1 0,5-3 0,0-3 0,0 1 0,3-3 0,0-5-8191</inkml:trace>
  <inkml:trace contextRef="#ctx0" brushRef="#br0" timeOffset="1">86 41 24575,'0'-4'0,"0"-5"0,0-6 0,0 5 0,0 7 0,3 13 0,3 8 0,-1 5 0,-1 3 0,2 0 0,2 1 0,-2-1 0,2-1 0,0-1 0,3 0 0,-1-4-8191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2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1162 24575,'18'-257'0,"-7"179"0,3 1 0,3 1 0,4 1 0,3 0 0,40-84 0,-52 133 0,0 0 0,2 1 0,0 1 0,2 0 0,35-40 0,-33 45 0,0 0 0,2 2 0,0 0 0,1 1 0,1 0 0,0 2 0,1 1 0,1 1 0,46-17 0,-61 27 0,-1 1 0,1 1 0,0-1 0,-1 1 0,1 1 0,-1 0 0,1 0 0,-1 1 0,1-1 0,-1 2 0,14 5 0,8 4 0,48 27 0,-58-27 0,-1 0 0,-1 2 0,0 0 0,-1 1 0,0 0 0,-1 2 0,-1 0 0,-1 0 0,24 39 0,-18-21 0,-2 1 0,-2 0 0,-1 2 0,17 69 0,-9-22 0,-4 2 0,-4 0 0,8 171 0,-23-255-91,0 1 0,0-1 0,0 0 0,0 1 0,-1-1 0,1 1 0,-1-1 0,0 1 0,0-1 0,0 0 0,0 0 0,-1 1 0,1-1 0,-4 5 0,-6 2-6735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1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10 102 24575,'-1'-1'0,"0"0"0,0 0 0,0 0 0,1 0 0,-1 0 0,0 0 0,1 0 0,-1 0 0,0 0 0,1 0 0,0 0 0,-1 0 0,1-1 0,0 1 0,-1 0 0,1 0 0,0 0 0,0-1 0,0 1 0,0 0 0,0 0 0,1-1 0,-1 1 0,0 0 0,0 0 0,1 0 0,-1-1 0,1 1 0,-1 0 0,1 0 0,-1 0 0,1 0 0,0 0 0,0 0 0,-1 0 0,1 0 0,0 0 0,0 1 0,0-1 0,0 0 0,0 0 0,0 1 0,0-1 0,2 0 0,0-2 0,1 1 0,-1 0 0,1 0 0,0 1 0,-1-1 0,1 1 0,0 0 0,0 0 0,0 0 0,0 0 0,1 1 0,5-1 0,-7 1 0,-1 1 0,0-1 0,0 1 0,1-1 0,-1 1 0,0 0 0,0 0 0,0 0 0,0 0 0,0 0 0,0 0 0,0 0 0,0 1 0,0-1 0,-1 1 0,1-1 0,0 1 0,-1 0 0,1 0 0,-1 0 0,0-1 0,0 1 0,0 1 0,0-1 0,1 3 0,1 4 0,-1 1 0,-1-1 0,0 0 0,0 0 0,-1 12 0,3 27 0,-3-47 0,0-1 0,0 0 0,0 0 0,0 1 0,0-1 0,0 0 0,0 0 0,0 1 0,0-1 0,0 0 0,0 0 0,0 1 0,0-1 0,0 0 0,0 0 0,0 1 0,0-1 0,0 0 0,0 0 0,0 1 0,1-1 0,-1 0 0,0 0 0,0 0 0,0 1 0,0-1 0,0 0 0,1 0 0,-1 0 0,0 1 0,0-1 0,0 0 0,1 0 0,-1 0 0,0 0 0,0 0 0,1 1 0,-1-1 0,0 0 0,0 0 0,1 0 0,-1 0 0,0 0 0,0 0 0,1 0 0,-1 0 0,0 0 0,1 0 0,4-16 0,1-30 0,-5 44 0,1-20 0,2 0 0,0 0 0,12-33 0,-16 54 0,0 1 0,0-1 0,0 1 0,0-1 0,1 0 0,-1 1 0,0-1 0,1 1 0,-1-1 0,0 1 0,1-1 0,-1 1 0,1-1 0,-1 1 0,1-1 0,-1 1 0,1-1 0,-1 1 0,1 0 0,-1-1 0,1 1 0,-1 0 0,1-1 0,0 1 0,-1 0 0,1 0 0,-1 0 0,1 0 0,0 0 0,-1 0 0,2-1 0,16 16 0,12 38 0,-27-45 0,5 7 0,-7-12 0,1 1 0,0 0 0,-1-1 0,2 1 0,-1-1 0,0 0 0,1 0 0,-1 0 0,5 4 0,-5-6 0,-1-1 0,1 1 0,-1-1 0,1 0 0,-1 0 0,1 0 0,-1 0 0,1 0 0,-1 0 0,1 0 0,-1 0 0,1 0 0,-1-1 0,1 1 0,-1-1 0,0 1 0,1-1 0,-1 1 0,1-1 0,-1 0 0,0 0 0,0 0 0,1 0 0,-1 0 0,0 0 0,0 0 0,0 0 0,0 0 0,0 0 0,0-2 0,22-15 120,-22 17-165,-1 1 0,1-1 0,-1 1 0,1 0 0,0-1 0,-1 1 0,1-1 0,0 1 0,-1 0 0,1 0 0,0-1 0,0 1 0,-1 0 0,1 0 0,0 0 0,0 0 0,0 0 0,-1 0 0,1 0 0,0 0 0,0 0 0,-1 0 0,1 0 0,0 0 0,0 1 0,-1-1 0,1 0 0,0 1 0,-1-1 0,1 0 0,0 1 0,0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2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24575,'-4'2'0,"12"5"0,13 3 0,-14-8 0,0 0 0,0 0 0,-1 1 0,1 0 0,0 1 0,-1-1 0,0 1 0,0 0 0,0 1 0,0-1 0,5 7 0,-9-7 0,1-1 0,-2 1 0,1-1 0,0 1 0,-1-1 0,1 1 0,-1 0 0,0 0 0,0 0 0,0 0 0,-1 0 0,0 0 0,1 0 0,-1 0 0,-1 0 0,1 0 0,-1 0 0,1 0 0,-1-1 0,0 1 0,0 0 0,-3 5 0,-11 23-60,-8 19 222,22-49-239,0 0 0,0 0-1,1 0 1,-1 1 0,1-1 0,-1 0 0,1 0-1,0 0 1,0 0 0,0 1 0,0-1-1,0 0 1,1 0 0,-1 0 0,1 0 0,-1 0-1,1 0 1,1 3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24575,'1'27'0,"10"51"0,-6-50 0,2 50 0,-8 170-1365,1-238-5461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6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24575,'0'0'0,"0"-1"0,0 0 0,0 1 0,0-1 0,0 0 0,1 1 0,-1-1 0,0 0 0,0 1 0,0-1 0,1 1 0,-1-1 0,0 0 0,1 1 0,-1-1 0,0 1 0,1-1 0,-1 1 0,1-1 0,-1 1 0,1 0 0,-1-1 0,1 1 0,-1-1 0,1 1 0,0 0 0,-1 0 0,1-1 0,-1 1 0,1 0 0,0 0 0,-1 0 0,1 0 0,0-1 0,-1 1 0,1 0 0,0 0 0,-1 0 0,1 1 0,0-1 0,-1 0 0,1 0 0,-1 0 0,1 0 0,0 0 0,-1 1 0,1-1 0,1 1 0,0 0 0,1 0 0,-1 0 0,1 0 0,-1 0 0,1 1 0,-1-1 0,0 1 0,1-1 0,-1 1 0,3 3 0,-1 2 0,-1 1 0,1-1 0,-2 1 0,1 0 0,-1 0 0,0-1 0,0 1 0,-1 1 0,-1-1 0,1 0 0,-1 0 0,-1 11 0,-1 4 0,-1 0 0,-1 0 0,-8 24 0,2-17-94,-10 31 307,20-58-300,-1 0-1,0 0 1,1 0 0,0 0 0,-1 1-1,1-1 1,1 0 0,-1 0-1,0 0 1,1 0 0,-1 0-1,1 0 1,0 0 0,0-1 0,0 1-1,2 3 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24575,'-4'0'0,"3"0"0,5 0 0,6 0 0,2 4 0,-2 6 0,-2 0-8191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24575,'-4'0'0,"3"0"0,5 0 0,2 4 0,4 1 0,5 0 0,-1-5 0,-3-2-8191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7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 24575,'0'-4'0,"-4"-1"0,-2 4 0,1 6 0,1 6 0,1 6 0,1 3 0,1 2 0,1 2 0,0 1 0,0-1 0,0 1 0,0-1 0,1 0 0,-1-1 0,4-3 0,1-10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58.0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24575,'15'231'0,"-10"-157"80,4 19-1525,-4-73-5381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0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2327 83 24575,'15'-15'0,"1"1"0,0 1 0,1 1 0,27-16 0,-179 128 0,-152 85 0,-226 164 0,-247 325-604,536-463 535,102-86 403,-120 157 1,206-237-331,23-32-4,0 0 0,-1-1 0,0 0 0,0-1 0,-1-1 0,-17 9 0,74-15 0,750-62 53,183 0-914,-383 113 826,-7 59 0,-566-110 63,36 10-204,1-3 0,98 6 1,-122-17-6639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1249 24575,'-5'-1'0,"0"1"0,0-1 0,0 0 0,0-1 0,1 1 0,-1-1 0,0 0 0,1 0 0,-1 0 0,1-1 0,0 1 0,-1-1 0,1 0 0,1 0 0,-1-1 0,0 1 0,1-1 0,0 0 0,0 0 0,-5-7 0,1-1 0,0 0 0,0-1 0,1 0 0,1 0 0,0-1 0,-3-14 0,2 1 0,1 0 0,1 0 0,1-1 0,1 1 0,2-1 0,1 1 0,6-40 0,-1 22 0,3 0 0,1 0 0,2 1 0,2 0 0,30-62 0,-17 52 0,-13 21 0,3 0 0,0 2 0,3 0 0,32-42 0,-18 35 0,1 2 0,60-50 0,-83 76 0,0 1 0,1 1 0,0 0 0,0 0 0,1 1 0,0 1 0,0 0 0,1 1 0,0 1 0,-1 0 0,2 1 0,26-2 0,-33 6 0,1 0 0,-1 0 0,0 1 0,0 0 0,0 1 0,0 0 0,0 1 0,-1-1 0,1 2 0,-1-1 0,0 1 0,0 1 0,-1-1 0,1 1 0,-1 0 0,-1 1 0,1 0 0,-1 0 0,0 0 0,-1 1 0,6 8 0,10 20 0,-2 0 0,0 2 0,17 52 0,-34-83 0,13 35 0,-3 1 0,-1 0 0,-2 0 0,-2 1 0,-2 0 0,-2 0 0,-2 0 0,-2 0 0,-2 1 0,-1-1 0,-3 0 0,-18 63 0,13-57-62,8-31-155,0 0 0,-1-1-1,-2 0 1,1 0 0,-12 20 0,8-23-6609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4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1846 0 24575,'-3'2'0,"0"0"0,0 0 0,1 0 0,-1 0 0,0 1 0,1-1 0,0 1 0,0 0 0,0 0 0,0-1 0,0 1 0,-1 4 0,-6 6 0,-349 405 0,-303 290 0,540-575 0,-32 34 0,-80 85 0,129-136 0,35-35 0,-27 29 0,96-110 0,-1 1 0,0-1 0,1 1 0,-1-1 0,1 1 0,-1-1 0,1 1 0,-1-1 0,1 1 0,-1 0 0,1-1 0,-1 1 0,1 0 0,0-1 0,-1 1 0,1 0 0,0 0 0,-1 0 0,1-1 0,0 1 0,0 0 0,0 0 0,0-1 0,0 1 0,0 0 0,0 0 0,0 0 0,0-1 0,0 1 0,1 0 0,-1 0 0,1 1 0,0-1 0,1 0 0,-1 1 0,1-1 0,-1 0 0,1 0 0,0 0 0,-1 0 0,1-1 0,0 1 0,0 0 0,-1-1 0,1 1 0,2-1 0,61 6 0,-64-6 0,46 3 0,0 2 0,50 12 0,36 4 0,-75-15 0,572 67 0,333 131 0,-889-185 0,914 177 0,-318-113 0,-486-58 0,-158-21-1365,-3 1-5461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24575,'-4'4'0,"-1"6"0,0 4 0,1 4 0,5 4 0,2 1 0,5 1 0,5 0 0,4-4 0,3-9 0,3-6 0,0-9 0,1-3 0,1 0 0,-5-4 0,-1 1 0,-1 2 0,-2 2-8191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1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0 24575,'-1'0'0,"1"1"0,-1-1 0,1 0 0,-1 1 0,0-1 0,1 1 0,-1-1 0,1 1 0,-1-1 0,1 1 0,-1-1 0,1 1 0,0-1 0,-1 1 0,1-1 0,0 1 0,-1 0 0,1-1 0,0 1 0,0 0 0,0-1 0,-1 1 0,1 0 0,0 0 0,0-1 0,0 1 0,0 0 0,0-1 0,0 1 0,0 0 0,1-1 0,-1 2 0,4 35 0,-2-24 0,34 257 0,-19-162 0,4 120 0,-20-185 0,2 0 0,1 0 0,14 57 0,-7-72 120,-10-27-155,-1-1 1,0 1-1,0-1 1,0 1-1,1-1 1,-1 1-1,0 0 1,0-1-1,1 1 1,-1-1-1,0 1 1,1-1-1,-1 0 0,1 1 1,-1-1-1,1 1 1,-1-1-1,1 0 1,-1 1-1,1-1 1,-1 0-1,1 0 1,-1 1-1,1-1 1,0 0-1,-1 0 1,1 0-1,-1 0 0,1 0 1,0 0-1,-1 0 1,1 0-1,-1 0 1,1 0-1,0 0 1,-1 0-1,1 0 1,-1 0-1,1 0 1,0-1-1,-1 1 0,1-1 1,5-5-6792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1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19 101 24575,'-10'-30'0,"1"0"0,10 29 0,-1-1 0,0 1 0,1 0 0,-1-1 0,1 1 0,-1 0 0,1 0 0,-1 0 0,1-1 0,0 1 0,0 0 0,-1 0 0,1 0 0,0 0 0,0 0 0,0 0 0,0 0 0,0 1 0,1-1 0,-1 0 0,0 0 0,0 1 0,0-1 0,3 0 0,5-2 0,0 0 0,1 0 0,-1 1 0,1 0 0,0 1 0,0 0 0,16 1 0,74 7 0,-87-6 0,35 6 0,0 1 0,86 28 0,-131-35 0,0 0 0,0 1 0,0-1 0,-1 1 0,1 0 0,0 0 0,-1-1 0,1 2 0,-1-1 0,0 0 0,0 0 0,1 1 0,-2-1 0,1 1 0,0 0 0,0 0 0,-1-1 0,0 1 0,1 0 0,-1 0 0,1 4 0,1 6 0,-1 1 0,0-1 0,0 26 0,1 5 0,6 27 0,51 299 0,-48-287 94,4 16-1553,-12-84-5367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54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48 24575,'-42'-34'0,"24"22"0,15 10 0,5 4 0,34 23 0,68 35 0,-37-23 0,17 3 96,-59-30-583,-1 1 0,24 16 0,-36-19-6339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2.8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0 551 24575,'2'-3'0,"0"0"0,0 0 0,1 0 0,-1 0 0,1 1 0,-1-1 0,1 1 0,0 0 0,0 0 0,0 0 0,0 0 0,6-2 0,4-4 0,171-134 0,-114 84 0,3 3 0,153-87 0,-202 131-227,-1-1-1,0-2 1,0 0-1,-2-2 1,22-18-1,-34 23-6598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3.6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42 255 24575,'-22'-14'0,"20"14"0,1-1 0,0 0 0,-1 1 0,1-1 0,0 0 0,-1 0 0,1 0 0,0 1 0,0-2 0,0 1 0,-1 0 0,1 0 0,-1-2 0,2 2 0,0-1 0,1 1 0,-1 0 0,0 0 0,1 0 0,-1 0 0,1 0 0,-1 0 0,1-1 0,-1 1 0,1 0 0,0 0 0,0 1 0,-1-1 0,1 0 0,0 0 0,0 0 0,0 0 0,0 1 0,0-1 0,0 1 0,0-1 0,0 0 0,2 0 0,47-28 0,75-33 0,-43 24 0,-75 34 0,92-41 0,-86 40 0,-1 0 0,0 1 0,1 1 0,0 1 0,0-1 0,15 1 0,-24 2 0,0 0 0,-1 1 0,1 0 0,0-1 0,0 2 0,-1-1 0,1 0 0,-1 1 0,1-1 0,-1 1 0,0 0 0,1 0 0,-1 1 0,0-1 0,0 0 0,-1 1 0,1 0 0,0 0 0,-1 0 0,0 0 0,0 0 0,2 4 0,5 9 0,-1 0 0,0 1 0,7 25 0,-5-11 0,78 237 0,-73-223-58,-11-29-160,1 0 0,0 0 1,2-1-1,0 0 0,10 17 0,-6-17-6608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4.6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10 308 24575,'0'0'0,"0"0"0,0 0 0,-1 0 0,1 1 0,0-1 0,-1 0 0,1 0 0,0 0 0,-1 0 0,1 0 0,0 0 0,-1 0 0,1 0 0,0-1 0,-1 1 0,1 0 0,0 0 0,0 0 0,-1 0 0,1 0 0,0 0 0,-1-1 0,1 1 0,0 0 0,0 0 0,-1 0 0,1-1 0,0 1 0,0 0 0,0 0 0,-1-1 0,1 1 0,0 0 0,0 0 0,0-1 0,0 1 0,0 0 0,-1-1 0,9-11 0,18-7 0,25-5 0,8-4 0,89-55 0,-100 50 0,2 3 0,85-40 0,-127 69 0,-1 0 0,1 0 0,-1 0 0,1 1 0,-1 0 0,1 1 0,0 0 0,-1 0 0,1 0 0,-1 1 0,0 0 0,0 1 0,1-1 0,9 7 0,27 6 0,5-3 0,0-2 0,0-3 0,1-1 0,53-2 0,-97-5-105,1 1 0,-1 0 0,0 1 0,1-1 0,-1 1 0,0 1 0,0-1 0,0 1 0,0 0 0,0 0 0,0 1 0,10 5 0,-10 0-6721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24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65 24575,'0'-4'0,"4"-1"0,1-4 0,4-4 0,5-4 0,-1 0-8191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5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0 106 24575,'4'0'0,"1"-4"0,4-1 0,1-4 0,-2-1-8191</inkml:trace>
  <inkml:trace contextRef="#ctx0" brushRef="#br0" timeOffset="1">140 36 24575,'4'0'0,"1"-4"0,4-1 0,1-4 0,1 0 0,1 1-8191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5.9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70 24575,'3'0'0,"3"-4"0,2-1 0,2 0-8191</inkml:trace>
  <inkml:trace contextRef="#ctx0" brushRef="#br0" timeOffset="1">140 0 24575,'0'0'-8191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2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24575,'4'0'0,"1"4"0,4 1 0,0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20 142 24575,'-4'0'0,"-2"-4"0,1-6 0,0-6 0,7-4 0,6 1 0,6 3 0,2 1 0,1 3 0,4 3 0,1 3 0,-2-2 0,-6 1-8191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72 24575,'-1'0'0,"-1"0"0,1 0 0,-1 1 0,1-1 0,-1 0 0,1 0 0,-1-1 0,1 1 0,-1 0 0,1 0 0,0-1 0,-1 1 0,1-1 0,-1 1 0,1-1 0,0 0 0,0 1 0,-1-1 0,1 0 0,0 0 0,0 0 0,0 0 0,0 0 0,0 0 0,-2-2 0,3 1 0,0 0 0,1 1 0,-1-1 0,1 0 0,-1 1 0,1-1 0,-1 0 0,1 1 0,0-1 0,-1 1 0,1-1 0,0 1 0,0-1 0,0 1 0,1 0 0,-1-1 0,0 1 0,0 0 0,1 0 0,-1 0 0,0 0 0,1 0 0,1 0 0,2-2 0,-1 0 0,1 0 0,0 1 0,0-1 0,0 1 0,0 1 0,0-1 0,0 1 0,0 0 0,1 0 0,-1 0 0,1 1 0,-1-1 0,9 2 0,-11-1 0,1 1 0,-1-1 0,0 1 0,0 0 0,1 0 0,-1 0 0,0 0 0,0 1 0,0-1 0,0 1 0,0 0 0,-1-1 0,1 1 0,0 1 0,-1-1 0,0 0 0,1 1 0,-1-1 0,0 1 0,0 0 0,0-1 0,-1 1 0,1 0 0,1 4 0,16 58-1365,-16-44-5461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6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24575,'4'0'0,"5"0"0,6 0 0,3 0 0,-1 0-8191</inkml:trace>
  <inkml:trace contextRef="#ctx0" brushRef="#br0" timeOffset="1">165 24 24575,'4'0'0,"5"0"0,1 0-8191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6.9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24575,'4'0'0,"1"4"0,4 1 0,5 0 0,3-1 0,-1-1-8191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7.3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1 24575,'-4'0'0,"3"4"0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7.71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0 24575,'0'4'0,"-4"2"0,-1 3 0,0 4 0,1 4 0,5 3 0,2-2-8191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08.0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24575,'0'4'0,"0"5"0,0 5 0,0 5 0,0-2-8191</inkml:trace>
  <inkml:trace contextRef="#ctx0" brushRef="#br0" timeOffset="1">24 210 24575,'0'4'0</inkml:trace>
  <inkml:trace contextRef="#ctx0" brushRef="#br0" timeOffset="2">47 281 24575,'-4'0'0,"-1"4"0,4 1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2.5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24 24575,'-11'-13'0,"4"7"0,14 2 0,25 4 0,-1 1 0,1 1 0,-1 2 0,1 1 0,55 17 0,-44-11 0,271 76 0,60 14 0,-294-84 0,1-4 0,139 5 0,-55-6 0,5-1 0,-115-6 0,-53-5 0,0 0 0,1 0 0,-1 1 0,0-1 0,1 1 0,-1-1 0,0 1 0,0 0 0,0 0 0,0 0 0,0 0 0,0 1 0,0-1 0,0 0 0,0 1 0,0-1 0,-1 1 0,1 0 0,-1 0 0,2 2 0,-3-4-42,0 1-1,0-1 0,0 1 1,0-1-1,0 1 0,-1 0 1,1-1-1,0 1 0,0-1 1,-1 0-1,1 1 0,0-1 1,0 1-1,-1-1 0,1 1 1,-1-1-1,1 0 0,0 1 1,-1-1-1,1 0 0,-1 1 1,1-1-1,-1 0 0,1 1 1,-1-1-1,1 0 0,-1 0 1,1 0-1,-1 0 0,1 0 1,-1 1-1,-12 2-6783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3.1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140 975 24575,'-20'14'0,"18"-8"0,16-9 0,19-13 0,-1-2 0,0-1 0,-1-1 0,-1-2 0,48-46 0,-75 66 0,-2 0 0,1-1 0,0 0 0,0 1 0,-1-1 0,1 0 0,-1 0 0,0 0 0,0 1 0,0-1 0,0-1 0,0 1 0,-1 0 0,0 0 0,1 0 0,-1 0 0,0 0 0,0 0 0,-1 0 0,1-1 0,-1 1 0,-1-5 0,-3-8 0,-1 1 0,0-1 0,-11-18 0,1 2 0,-38-97 0,7 14 0,-109-193 0,146 292-455,-1 1 0,-22-25 0,11 19-6371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5.7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1247 24575,'1'6'0,"1"0"0,-1 0 0,1 0 0,0 0 0,0 0 0,0-1 0,1 1 0,0-1 0,0 0 0,0 0 0,1 0 0,0 0 0,5 5 0,3 3 0,1 0 0,0-1 0,20 14 0,12-8 0,-40-17 0,-1 0 0,1 1 0,0-1 0,-1 1 0,0 0 0,1 0 0,-1 0 0,0 1 0,0-1 0,0 1 0,0 0 0,3 4 0,-9-7 0,0 0 0,0 0 0,0 0 0,0 0 0,0 0 0,0 0 0,0-1 0,0 1 0,0-1 0,0 1 0,-2-2 0,-8-3 0,1-1 0,1 0 0,-1 0 0,1-1 0,0-1 0,1 0 0,-1 0 0,2-1 0,-1 0 0,1 0 0,0-1 0,1 0 0,1 0 0,-1-1 0,1 0 0,1 0 0,0 0 0,1-1 0,-4-14 0,0-6 0,1 1 0,2-2 0,1 1 0,1 0 0,2-1 0,3-38 0,0 34 0,3 0 0,0 0 0,3 1 0,14-45 0,-19 70 0,1 0 0,1 0 0,0 0 0,0 1 0,1-1 0,0 1 0,1 1 0,0-1 0,0 1 0,1 0 0,1 1 0,-1 0 0,1 0 0,0 1 0,1 0 0,0 1 0,17-9 0,-20 13 0,0 1 0,0-1 0,0 1 0,1 1 0,-1 0 0,0 0 0,1 0 0,-1 1 0,0 0 0,1 0 0,-1 0 0,0 1 0,10 5 0,-12-6 0,0 1 0,1 0 0,-1 0 0,-1 1 0,1-1 0,0 1 0,-1 0 0,1 0 0,-1 1 0,0 0 0,0-1 0,0 1 0,-1 0 0,1 1 0,-1-1 0,0 1 0,0-1 0,3 8 0,-6-11 0,0-1 0,0 0 0,0 1 0,0-1 0,1 0 0,-1 1 0,0-1 0,0 0 0,0 1 0,0-1 0,0 0 0,0 1 0,0-1 0,0 0 0,0 1 0,0-1 0,0 0 0,0 1 0,0-1 0,0 0 0,0 1 0,-1-1 0,1 0 0,0 1 0,0-1 0,0 0 0,0 1 0,-1-1 0,1 0 0,0 0 0,0 1 0,-1-1 0,1 0 0,0 0 0,0 1 0,-1-1 0,1 0 0,0 0 0,-1 0 0,-16-2 0,-14-15 0,23 11 0,1 0 0,-1 0 0,1-1 0,0-1 0,1 1 0,0-1 0,0 0 0,1 0 0,0 0 0,0-1 0,1 0 0,0 0 0,1 0 0,-5-17 0,6 13 0,0-1 0,1 0 0,0 0 0,1 0 0,1 1 0,0-1 0,1 0 0,0 1 0,8-24 0,-4 17 0,2 0 0,0 1 0,1 0 0,1 1 0,1 0 0,0 0 0,1 1 0,1 0 0,1 1 0,1 1 0,0 0 0,0 1 0,31-21 0,-31 27 0,0 0 0,0 1 0,0 1 0,1 0 0,32-6 0,82-4 0,-126 15 0,21-7 119,-24 8-149,-1 0-1,0-1 1,0 1 0,0-1-1,1 1 1,-1-1 0,0 1 0,0-1-1,0 1 1,0-1 0,0 1-1,0 0 1,0-1 0,0 1 0,0-1-1,0 1 1,0-1 0,0 1-1,0-1 1,0 1 0,0-1 0,-1 1-1,1-1 1,0 1 0,0 0-1,0-1 1,-1 1 0,1-1 0,0 1-1,-1 0 1,1-1 0,0 1 0,-1 0-1,1-1 1,0 1 0,-1 0-1,1 0 1,-1-1 0,1 1 0,0 0-1,-1 0 1,1 0 0,-1-1-1,1 1 1,-1 0 0,1 0 0,-1 0-1,0 0 1,-16-8-6796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0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29 24575,'-5'-17'0,"2"6"0,11 23 0,24 64 0,-25-55 0,1-1 0,1-1 0,0 0 0,20 30 0,-29-49 0,0-1 0,0 1 0,0 0 0,0 0 0,0 0 0,0 0 0,0 0 0,0 0 0,0-1 0,0 1 0,0 0 0,0 0 0,0 0 0,0 0 0,0 0 0,0 0 0,0 0 0,0-1 0,1 1 0,-1 0 0,0 0 0,0 0 0,0 0 0,0 0 0,0 0 0,0 0 0,0 0 0,0 0 0,0-1 0,0 1 0,1 0 0,-1 0 0,0 0 0,0 0 0,0 0 0,0 0 0,0 0 0,0 0 0,0 0 0,1 0 0,-1 0 0,0 0 0,0 0 0,0 0 0,0 0 0,0 0 0,1 0 0,-7-25 0,-14-32 0,16 48 0,0-1 0,1 1 0,1-1 0,-4-14 0,6 22 0,0 0 0,0 0 0,0 0 0,0 0 0,0 0 0,0 0 0,0 0 0,1 1 0,-1-1 0,0 0 0,1 0 0,0 0 0,1-3 0,-1 5 0,0-1 0,-1 0 0,1 0 0,0 1 0,0-1 0,0 1 0,0-1 0,0 1 0,0-1 0,0 1 0,0-1 0,0 1 0,0 0 0,0 0 0,0-1 0,0 1 0,0 0 0,0 0 0,0 0 0,1 0 0,-1 0 0,0 0 0,0 1 0,0-1 0,0 0 0,2 1 0,-1 0 0,0-1 0,1 1 0,-1-1 0,0 1 0,0 0 0,1 0 0,-1 0 0,0 1 0,0-1 0,0 0 0,0 1 0,0-1 0,-1 1 0,1 0 0,0-1 0,-1 1 0,1 0 0,-1 0 0,1 0 0,-1 0 0,0 0 0,0 1 0,0-1 0,0 0 0,-1 0 0,1 1 0,-1-1 0,1 0 0,-1 1 0,1 3 0,-2 5 0,0-1 0,0 0 0,0 0 0,-2 1 0,-4 14 0,4-13 0,40-44 0,-16 3-1365,-14 14-5461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39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20 24575,'0'-4'0,"0"-5"0,0 3 0,0 6 0,0 7 0,0 7 0,4 4 0,1 4 0,0 2 0,-1 0 0,-2 1 0,0-4-8191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2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29 127 24575,'-16'4'0,"3"-1"0,24-15 0,30-19 0,78-44 0,-80 60-1365,-24 14-5461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7.7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63 6 24575,'-29'12'0,"28"-11"0,0 0 0,-1 0 0,1 0 0,0 0 0,-1 0 0,1-1 0,-1 1 0,0 0 0,1-1 0,-1 1 0,1-1 0,-1 1 0,0-1 0,1 0 0,-1 0 0,0 0 0,1 0 0,-4 0 0,4-1 0,1 1 0,0 0 0,0-1 0,0 1 0,-1-1 0,1 1 0,0-1 0,0 1 0,0-1 0,0 1 0,0-1 0,0 1 0,0-1 0,0 1 0,0 0 0,0-1 0,1 1 0,-1-1 0,0 1 0,0-1 0,0 1 0,0-1 0,1 1 0,-1 0 0,0-1 0,0 1 0,1-1 0,-1 1 0,0 0 0,1-1 0,-1 1 0,0 0 0,1 0 0,-1-1 0,1 1 0,-1 0 0,0 0 0,1-1 0,-1 1 0,1 0 0,-1 0 0,1 0 0,-1 0 0,1 0 0,-1 0 0,1 0 0,23-11 0,-22 11 0,0 0 0,0 0 0,-1 0 0,1 0 0,0 0 0,-1 0 0,1 1 0,0-1 0,-1 0 0,1 1 0,-1 0 0,1-1 0,0 1 0,-1 0 0,1 0 0,-1 0 0,0 0 0,1 0 0,-1 0 0,0 0 0,0 0 0,1 0 0,-1 1 0,0-1 0,0 0 0,0 1 0,-1-1 0,1 1 0,0-1 0,0 3 0,1 4 0,0 1 0,0-1 0,-1 1 0,0-1 0,0 10 0,5 29 0,-5-46 0,-1 0 0,0-1 0,0 1 0,1 0 0,-1-1 0,1 1 0,-1-1 0,0 1 0,1-1 0,-1 1 0,1-1 0,-1 1 0,1-1 0,0 1 0,-1-1 0,1 1 0,-1-1 0,1 0 0,0 1 0,-1-1 0,1 0 0,0 0 0,-1 0 0,1 1 0,0-1 0,-1 0 0,1 0 0,0 0 0,1 0 0,22-12 0,20-32 0,-38 37 0,41-43-1365,-38 39-5461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1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 99 24575,'-2'-1'0,"1"-1"0,-1 0 0,1 0 0,-1 0 0,1 0 0,0 0 0,0 0 0,0 0 0,0 0 0,0 0 0,1 0 0,-1-1 0,1 1 0,-1 0 0,1-1 0,0 1 0,0 0 0,0 0 0,0-1 0,0 1 0,0 0 0,1-1 0,-1 1 0,1 0 0,0 0 0,0-1 0,-1 1 0,1 0 0,1 0 0,-1 0 0,0 0 0,0 0 0,1 1 0,-1-1 0,1 0 0,0 0 0,-1 1 0,1-1 0,0 1 0,0 0 0,0-1 0,3 0 0,-3 0 0,0 1 0,0 0 0,0-1 0,1 1 0,-1 0 0,1 0 0,-1 0 0,1 0 0,-1 1 0,1-1 0,-1 1 0,1 0 0,0-1 0,-1 1 0,1 0 0,0 1 0,-1-1 0,1 0 0,-1 1 0,1-1 0,0 1 0,-1 0 0,1 0 0,-1 0 0,0 0 0,1 0 0,-1 1 0,0-1 0,0 1 0,0-1 0,0 1 0,0 0 0,0 0 0,0 0 0,0 0 0,-1 0 0,1 0 0,-1 0 0,2 3 0,-1 3-151,1 0-1,-1 1 0,0-1 0,-1 0 1,0 1-1,0-1 0,0 1 1,-2 9-1,1 2-6674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5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 24575,'-4'0'0,"3"4"0,5 5 0,3 5 0,-1 5 0,3 2 0,0 2 0,-2 1 0,-5-4 0,-4-5-8191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8.8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5 103 24575,'0'4'0,"-4"1"0,3 0 0,5-1 0,3-5 0,3-2 0,4-1 0,4-4 0,3 0 0,-3-3 0,0 1 0,1 1 0,1-1 0,2-3 0,0-3 0,1 1 0,-4 3-8191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2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 76 24575,'-1'-1'0,"-1"1"0,1 0 0,-1 0 0,1-1 0,0 1 0,-1 0 0,1-1 0,0 0 0,0 1 0,-1-1 0,1 0 0,0 1 0,0-1 0,0 0 0,0 0 0,0 0 0,0 0 0,0 0 0,0 0 0,0 0 0,0-1 0,1 1 0,-1 0 0,0 0 0,1-1 0,-1 1 0,1 0 0,0-1 0,-1 1 0,1 0 0,0-1 0,0 1 0,0-1 0,0 1 0,0 0 0,0-1 0,0 1 0,0-1 0,0 1 0,1 0 0,-1-1 0,1 1 0,-1 0 0,1-1 0,-1 1 0,1 0 0,0 0 0,0 0 0,-1 0 0,1-1 0,0 1 0,0 0 0,0 0 0,0 1 0,3-3 0,-3 2 0,1-1 0,-1 1 0,1-1 0,0 1 0,0 0 0,0 0 0,0 0 0,0 0 0,0 0 0,0 0 0,0 1 0,0-1 0,0 0 0,0 1 0,0 0 0,0-1 0,0 1 0,1 0 0,-1 0 0,0 1 0,0-1 0,0 0 0,0 1 0,1-1 0,-1 1 0,0 0 0,0-1 0,0 1 0,0 0 0,0 0 0,-1 0 0,1 1 0,0-1 0,0 0 0,1 3 0,0 0 0,-1 0 0,1 0 0,-1 0 0,-1 0 0,1 0 0,0 1 0,-1-1 0,0 1 0,0-1 0,0 1 0,-1 0 0,1-1 0,-1 1 0,0 0 0,-1-1 0,0 5 0,-2 8 0,0 0 0,-1-1 0,-8 22 0,14-45 0,-2 6 0,1-1 0,0 1 0,0 0 0,0-1 0,0 1 0,0 0 0,1 0 0,-1-1 0,0 1 0,0 0 0,1 1 0,-1-1 0,3-1 0,1 0 2,-1 1 0,0 0 1,0 0-1,1 0 0,-1 1 0,1 0 0,-1 0 0,0 0 0,1 0 0,-1 1 0,1-1 1,-1 1-1,0 0 0,0 0 0,1 1 0,6 3 0,25 6-1403,-24-10-5425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5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24575,'31'61'0,"42"80"131,-8-16-1627,-56-106-5330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19.9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4 24575,'3'-3'0,"4"11"0,6 13 0,0 9 0,-8-17 0,0 0 0,1-1 0,1 0 0,0 0 0,15 19 0,-20-29 0,0 1 0,1-1 0,0 0 0,-1 0 0,1 0 0,0 0 0,0 0 0,0-1 0,0 1 0,0-1 0,0 0 0,1 0 0,-1 0 0,0 0 0,0 0 0,1-1 0,-1 0 0,1 1 0,-1-1 0,0-1 0,1 1 0,-1 0 0,1-1 0,-1 0 0,0 1 0,0-1 0,1-1 0,4-1 0,43-22-1365,-39 16-5461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0.3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 19 24575,'-23'-13'0,"14"8"0,15 20 0,53 116 0,-30-63 0,-17-48 0,-8-19 0,-4-14 0,-1 9 2,1 0-1,0-1 0,0 1 0,0 0 1,0 0-1,1-1 0,-1 1 1,1 0-1,0 0 0,1 0 1,-1 0-1,1 0 0,0 0 1,0 0-1,4-6 0,4-3-18,0 1-1,0 1 1,14-12 0,15-17-1300,-27 26-5509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0.68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45 24575,'0'0'0,"-1"0"0,1 1 0,-1-1 0,0 0 0,1 0 0,-1 0 0,0 0 0,1 0 0,-1 0 0,0 0 0,1 0 0,-1-1 0,1 1 0,-1 0 0,0 0 0,1 0 0,-1-1 0,1 1 0,-1 0 0,0 0 0,1-1 0,-1 1 0,1-1 0,-1 1 0,1-1 0,0 1 0,-1 0 0,1-1 0,-1 0 0,1 1 0,0-1 0,-1 1 0,1-1 0,0 1 0,0-1 0,-1 0 0,1 1 0,0-1 0,0 1 0,0-1 0,0 0 0,0 1 0,0-1 0,0-1 0,0 1 0,1 0 0,-1-1 0,1 1 0,0 0 0,-1 0 0,1-1 0,0 1 0,0 0 0,0 0 0,0 0 0,0 0 0,0 0 0,0 0 0,0 0 0,0 1 0,1-1 0,-1 0 0,0 0 0,0 1 0,2-1 0,0-1 0,0 1 0,1 0 0,-1 0 0,0 0 0,0 1 0,1-1 0,-1 1 0,1-1 0,-1 1 0,0 0 0,1 1 0,-1-1 0,1 0 0,-1 1 0,0 0 0,0 0 0,1 0 0,-1 0 0,0 0 0,0 1 0,0-1 0,0 1 0,0 0 0,0 0 0,4 4 0,-3-1 0,-1 0 0,0 0 0,1 0 0,-2 0 0,1 1 0,-1-1 0,0 1 0,0-1 0,0 1 0,-1 0 0,0 0 0,0 0 0,0 0 0,-1 7 0,0 11 0,0-17 0,0 0 0,0 1 0,0-1 0,1 0 0,0 1 0,4 11 0,-5-19-1,0 0 0,0 0 0,0 0-1,0 0 1,0 0 0,0 0 0,0 0 0,0-1-1,0 1 1,1 0 0,-1 0 0,0 0-1,0 0 1,0 0 0,0 0 0,0 0 0,0 0-1,0 0 1,0 0 0,0 0 0,0-1-1,0 1 1,0 0 0,0 0 0,1 0 0,-1 0-1,0 0 1,0 0 0,0 0 0,0 0 0,0 0-1,0 0 1,0 0 0,0 0 0,1 0-1,-1 0 1,0 0 0,0 0 0,0 0 0,0 0-1,0 0 1,0 0 0,0 0 0,0 0 0,1 0-1,-1 0 1,0 0 0,0 0 0,0 1-1,0-1 1,0 0 0,0 0 0,0 0 0,0 0-1,0 0 1,0 0 0,0 0 0,0 0-1,1 0 1,-1 0 0,0 1 0,4-18 189,0-18-1666,-4 14-5348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0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 18 24575,'0'0'0,"-1"0"0,1-1 0,-1 1 0,0 0 0,1 0 0,-1-1 0,0 1 0,1 0 0,-1-1 0,1 1 0,-1 0 0,1-1 0,-1 1 0,1-1 0,-1 1 0,1-1 0,0 1 0,-1-1 0,1 1 0,-1-1 0,1 1 0,0-1 0,0 0 0,-1 1 0,1-1 0,0 1 0,0-2 0,1-3 0,6 12 0,4 10 0,-1 1 0,-1 0 0,0 1 0,-2 0 0,8 28 0,-7-21 0,2 0 0,12 26 0,-20-70 0,-3 9 0,1-1 0,0 0 0,1 0 0,0 1 0,1-1 0,4-16 0,0 19-81,0 0-1,1 0 1,0 1-1,0 0 0,0 0 1,0 1-1,1 0 1,0 0-1,11-5 1,-12 6-469,10-4-6276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3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0 180 24575,'4'0'0,"2"-4"0,3-2 0,0-3 0,3 0 0,-1-3 0,2 1 0,2-2 0,3-2 0,2-4 0,2 3 0,-2-1 0,-2 3 0,-3 0 0,-1 2 0,-2 4-8191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34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72 14 24575,'-23'-7'0,"22"6"0,0 0 0,0 1 0,1-1 0,-1 1 0,0-1 0,0 1 0,0-1 0,0 1 0,0-1 0,0 1 0,0 0 0,0 0 0,0-1 0,0 1 0,0 0 0,0 0 0,0 0 0,0 0 0,0 0 0,0 0 0,0 0 0,0 1 0,0-1 0,0 0 0,0 1 0,0-1 0,0 0 0,0 1 0,0-1 0,0 1 0,1-1 0,-1 1 0,0 0 0,0-1 0,0 1 0,1 0 0,-1 0 0,0-1 0,1 1 0,-1 0 0,1 0 0,-1 0 0,1 0 0,-1 0 0,1 0 0,0 0 0,-1 1 0,-1 4 0,0 1 0,1 0 0,-1-1 0,1 1 0,1-1 0,-1 1 0,1 0 0,1 0 0,-1-1 0,1 1 0,0 0 0,0-1 0,1 1 0,4 9 0,-4-8 0,2 0 0,-1 0 0,1 0 0,0-1 0,1 1 0,0-1 0,0 0 0,0-1 0,1 1 0,13 10 0,-18-16 0,1 1 0,-1-1 0,1 0 0,-1 0 0,1 0 0,-1 0 0,1 0 0,0-1 0,0 1 0,0-1 0,-1 1 0,1-1 0,0 1 0,0-1 0,0 0 0,0 0 0,0 0 0,-1 0 0,1 0 0,2-1 0,-2 1 0,-1-1 0,0 0 0,1 1 0,-1-1 0,0 0 0,1 0 0,-1 0 0,0 0 0,0 0 0,0-1 0,0 1 0,0 0 0,0 0 0,0-1 0,-1 1 0,1-1 0,0 1 0,-1 0 0,1-3 0,1 0 0,-1 0 0,0 0 0,-1-1 0,1 1 0,-1-1 0,0 1 0,0-1 0,0 1 0,0 0 0,-1-1 0,0 1 0,0 0 0,0-1 0,0 1 0,-5-8 0,3 7 10,-1 0 0,0 1-1,0-1 1,0 1 0,-1 0-1,1 0 1,-1 1-1,0-1 1,-7-3 0,-19-14-1472,20 11-5364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1.6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 24575,'1'-1'0,"-1"1"0,1-1 0,0 1 0,0-1 0,0 1 0,0 0 0,0-1 0,0 1 0,0 0 0,0 0 0,0-1 0,0 1 0,0 0 0,0 0 0,0 0 0,0 0 0,0 0 0,0 1 0,0-1 0,0 0 0,0 0 0,0 1 0,0-1 0,-1 0 0,1 1 0,0-1 0,0 1 0,0-1 0,0 1 0,0 0 0,-1-1 0,1 1 0,0 0 0,-1 0 0,1-1 0,0 1 0,-1 0 0,1 1 0,23 35 0,43 118 0,-63-152 0,-4-13 0,-5-33 0,-1-9 0,7 48-52,-1 0-1,1-1 1,0 1-1,0 0 1,0 0-1,1 0 1,-1 0-1,1 0 1,0 0-1,0 1 1,1-1-1,-1 1 1,1-1-1,-1 1 1,1 0-1,0 0 1,0 0-1,1 0 1,-1 1-1,1-1 1,-1 1-1,1 0 1,0 0-1,0 0 0,6-2 1,1 3-6774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0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27 0 24575,'-4'4'0,"-1"6"0,-4 0 0,4-1 0,2 2 0,2-5 0,5-4 0,6-5 0,1-7 0,3-2 0,3 2 0,-2 2-8191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3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42 24575,'-4'0'0,"2"0"0,3-4 0,4-1 0,1-4 0,4 0 0,4 1 0,4 2 0,-2 6 0,-2 3-8191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2.7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18 24575,'0'4'0,"0"5"0,4 2 0,2-6 0,3-3 0,0-7 0,3-1 0,-1-5 0,2 0 0,2 2 0,3 3 0,-1 5 0,-5 4-8191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0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95 13 24575,'0'3'0,"0"-1"0,0 1 0,-1-1 0,1 1 0,-1-1 0,0 0 0,0 1 0,1-1 0,-2 0 0,1 1 0,0-1 0,0 0 0,-1 0 0,1 0 0,-1 0 0,1 0 0,-1-1 0,0 1 0,0 0 0,0-1 0,0 0 0,0 1 0,0-1 0,0 0 0,-5 2 0,6-2 0,-1-1 0,0 1 0,1-1 0,-1 0 0,0 1 0,1-1 0,-1 0 0,0 0 0,1 0 0,-1 0 0,0 0 0,1-1 0,-1 1 0,0 0 0,1-1 0,-1 1 0,0-1 0,1 0 0,-1 1 0,1-1 0,-1 0 0,1 0 0,0 0 0,-1 0 0,1 0 0,0 0 0,0-1 0,0 1 0,0 0 0,0-1 0,0 1 0,0 0 0,0-1 0,0 1 0,0-1 0,1 1 0,-1-3 0,0 3 0,1 0 0,-1 0 0,1 0 0,-1 0 0,1 0 0,0 0 0,-1 0 0,1 0 0,0-1 0,0 1 0,0 0 0,0 0 0,0 0 0,0 0 0,0 0 0,0-1 0,1 1 0,-1 0 0,0 0 0,1 0 0,-1 0 0,1 0 0,-1 0 0,1 0 0,-1 0 0,1 0 0,0 0 0,-1 0 0,1 0 0,0 1 0,0-1 0,0 0 0,0 0 0,-1 1 0,1-1 0,0 1 0,0-1 0,0 1 0,1-1 0,-1 1 0,0-1 0,0 1 0,0 0 0,0 0 0,0-1 0,0 1 0,0 0 0,2 0 0,2 0 0,-1 0 0,0 0 0,0 1 0,0-1 0,1 1 0,-1 0 0,0 0 0,0 0 0,0 1 0,0-1 0,0 1 0,4 3 0,15 14-1365,-16-15-5461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4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 24575,'0'0'0,"0"0"0,0 0 0,0-1 0,0 1 0,0 0 0,0-1 0,0 1 0,0 0 0,0-1 0,0 1 0,0 0 0,0-1 0,0 1 0,0 0 0,0-1 0,0 1 0,0 0 0,0 0 0,1-1 0,-1 1 0,0 0 0,0-1 0,0 1 0,0 0 0,1 0 0,-1-1 0,0 1 0,0 0 0,1 0 0,-1 0 0,0-1 0,0 1 0,1 0 0,-1 0 0,0 0 0,0 0 0,1 0 0,-1 0 0,1-1 0,12 9 0,8 18 0,-1 9 0,16 41 0,-23-47 0,-14-32 0,-1 0 0,1-1 0,0 1 0,0-1 0,0 1 0,0-1 0,1 1 0,0-1 0,-1 0 0,1 1 0,0-1 0,1 1 0,-1-1 0,1 0 0,0 1 0,-1-1 0,1 1 0,1 0 0,-1-1 0,1 1 0,-1 0 0,1 0 0,0 0 0,0 0 0,0 0 0,0 0 0,1 0 0,-1 1 0,1-1 0,0 1 0,0 0 0,0 0 0,6-4 0,25-10 17,-25 12-293,0 0-1,0-1 1,0 0-1,13-10 1,-12 5-6550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3.83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17 24575,'-2'0'0,"1"-1"0,0 1 0,0-1 0,-1 0 0,1 0 0,0 1 0,0-1 0,0 0 0,0 0 0,0 0 0,0 0 0,1 0 0,-1-1 0,-1-1 0,0 1 0,6 13 0,3 9 0,-5-13 0,0 0 0,1 0 0,0 0 0,0 0 0,8 12 0,-10-18 0,0 0 0,0 0 0,0 0 0,0 0 0,0 0 0,0-1 0,0 1 0,0 0 0,0-1 0,0 1 0,0 0 0,1-1 0,-1 0 0,0 1 0,0-1 0,1 0 0,-1 1 0,0-1 0,1 0 0,-1 0 0,0 0 0,0 0 0,1 0 0,-1-1 0,0 1 0,1 0 0,-1 0 0,0-1 0,0 1 0,1-1 0,-1 1 0,0-1 0,0 0 0,0 1 0,0-1 0,0 0 0,0 0 0,0 0 0,2-2 0,13-12 0,16-14 0,-31 28 0,1 0 0,-1 0 0,0 0 0,1 0 0,-1 0 0,1 1 0,-1-1 0,1 0 0,0 1 0,-1-1 0,1 1 0,-1-1 0,1 1 0,0 0 0,0 0 0,-1 0 0,1 0 0,3 0 0,-5 1 0,0-1 0,0 1 0,1-1 0,-1 1 0,0-1 0,0 1 0,0-1 0,1 1 0,-1-1 0,0 1 0,0 0 0,0-1 0,0 1 0,0-1 0,0 1 0,0-1 0,0 1 0,-1-1 0,1 1 0,0-1 0,0 1 0,0-1 0,-1 1 0,1-1 0,0 1 0,0-1 0,-1 1 0,1-1 0,0 1 0,-1-1 0,1 0 0,0 1 0,-1 0 0,-14 19 0,14-19 0,-17 21 0,12-16 0,0 0 0,1 0 0,0 0 0,0 1 0,1 0 0,-1 0 0,1 0 0,1 0 0,0 1 0,-5 13 0,8-21 0,0 1 0,0-1 0,0 0 0,0 1 0,0-1 0,0 1 0,0-1 0,0 0 0,0 1 0,0-1 0,1 0 0,-1 1 0,0-1 0,0 0 0,0 1 0,0-1 0,0 0 0,1 1 0,-1-1 0,0 0 0,0 1 0,1-1 0,-1 0 0,0 0 0,0 1 0,1-1 0,-1 0 0,0 0 0,1 0 0,-1 1 0,0-1 0,1 0 0,-1 0 0,0 0 0,2 0 0,16-2 0,21-15 0,-37 16 0,13-7 0,-13 7 0,0-1 0,0 1 0,0 0 0,1 0 0,-1 0 0,0 0 0,1 0 0,-1 0 0,1 1 0,3-1 0,1 9 0,-8 14 0,1-16 0,-1-1 0,1 1 0,0-1 0,0 1 0,1-1 0,-1 1 0,1-1 0,0 1 0,1-1 0,0 0 0,3 8 0,-4-11 0,0 0 0,0 0 0,0 0 0,1 0 0,-1 0 0,1 0 0,-1-1 0,1 1 0,0 0 0,0-1 0,0 0 0,0 1 0,0-1 0,0 0 0,0 0 0,0 0 0,0 0 0,1 0 0,-1 0 0,0-1 0,1 1 0,-1-1 0,0 0 0,1 0 0,-1 0 0,0 0 0,1 0 0,3-1 0,9-3-48,1 0 0,-1-1-1,0-1 1,-1-1 0,0 0 0,0-1-1,14-10 1,-5 4-931,-3 2-5847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4.67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48 194 24575,'-3'0'0,"1"-1"0,-1 0 0,1 0 0,-1 0 0,1 0 0,0-1 0,-1 1 0,1 0 0,0-1 0,0 0 0,0 1 0,0-1 0,0 0 0,1 0 0,-1 0 0,1 0 0,-1-1 0,1 1 0,-1 0 0,1-1 0,0 1 0,0 0 0,0-1 0,1 1 0,-1-1 0,1 0 0,-1 1 0,1-1 0,0 0 0,0 1 0,0-1 0,1-4 0,3 0 0,0-1 0,1 1 0,0 0 0,0 1 0,1-1 0,0 1 0,0 0 0,0 1 0,8-6 0,-1 1 0,1 1 0,0 1 0,27-13 0,-39 20 0,0 0 0,0 0 0,0 0 0,0 0 0,0 1 0,1-1 0,-1 1 0,0-1 0,0 1 0,0 0 0,1 0 0,-1 0 0,0 0 0,0 1 0,1-1 0,-1 0 0,0 1 0,4 1 0,-4-1 0,-1 0 0,0 1 0,1-1 0,-1 0 0,0 0 0,0 1 0,0-1 0,0 1 0,0-1 0,0 1 0,0-1 0,0 1 0,-1 0 0,1-1 0,0 1 0,-1 0 0,0 0 0,1 2 0,-1 4 0,1 0 0,-1 0 0,-1 0 0,0 0 0,0 0 0,0 0 0,-1 0 0,-6 15 0,0 0 0,6-15 0,-1 0 0,0 0 0,0 0 0,-1-1 0,0 1 0,0-1 0,-10 12 0,14-21 0,1 0 0,-1 0 0,1 0 0,0 0 0,0 0 0,0 0 0,0 0 0,0 1 0,0-1 0,0 0 0,1 1 0,-1-1 0,1 1 0,-1-1 0,1 1 0,2-2 0,-1 2 5,0 0 0,0 0 0,1 0 0,-1 1 1,1-1-1,-1 1 0,1 0 0,-1 0 0,0 0 0,1 0 0,6 2 0,-8-1-51,0 0 0,0-1 0,0 1 0,0-1 0,0 0 0,0 1 0,0-1 0,0 0 0,0 0 0,0 0 0,0-1 0,0 1 0,0 0 0,0-1 0,0 1 0,0-1 0,0 0 0,0 0 0,0 0 0,-1 0 0,1 0 0,0 0 0,0 0 0,-1 0 0,1-1 0,-1 1 0,1-1 0,-1 1 0,0-1 0,2-1 0,3-11-6780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01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1 109 24575,'0'-104'0,"0"104"0,0 0 0,0 0 0,0 0 0,0 0 0,0-1 0,0 1 0,0 0 0,0 0 0,0 0 0,0 0 0,0 0 0,0 0 0,0 0 0,0 0 0,0-1 0,0 1 0,0 0 0,0 0 0,0 0 0,0 0 0,0 0 0,0 0 0,0 0 0,0-1 0,0 1 0,0 0 0,0 0 0,0 0 0,0 0 0,0 0 0,0 0 0,0 0 0,0 0 0,1 0 0,-1-1 0,0 1 0,0 0 0,0 0 0,0 0 0,0 0 0,0 0 0,0 0 0,0 0 0,1 0 0,-1 0 0,0 0 0,0 0 0,0 0 0,0 0 0,0 0 0,0 0 0,0 0 0,1 0 0,-1 0 0,0 0 0,0 0 0,0 0 0,0 0 0,0 0 0,0 0 0,0 0 0,0 0 0,1 0 0,-1 0 0,0 0 0,0 1 0,8 9 0,7 15 0,3 23 0,-14-36 0,0 1 0,1-1 0,1 0 0,-1 0 0,2 0 0,0-1 0,0 1 0,14 14 0,-20-25-1,-1 0 0,1 0-1,-1-1 1,1 1 0,0 0 0,0-1-1,-1 1 1,1-1 0,0 1-1,0-1 1,0 1 0,0-1 0,0 0-1,-1 1 1,1-1 0,0 0-1,0 0 1,0 1 0,0-1 0,0 0-1,0 0 1,0 0 0,0 0-1,0 0 1,0-1 0,0 1 0,0 0-1,0 0 1,0-1 0,0 1-1,0 0 1,1-2 0,17-25 170,-18 26-237,0-1 1,-1 0-1,1 1 0,0-1 0,0 1 0,-1-1 0,1 1 1,0-1-1,1 1 0,-1 0 0,0-1 0,0 1 0,1 0 1,-1 0-1,0 0 0,1 0 0,-1 0 0,1 0 0,-1 0 1,1 1-1,2-2 0,4 4-6758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3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33 24575,'-9'2'0,"6"-2"0,12-9 0,-7 7 0,1-1 0,1 0 0,-1 1 0,0 0 0,0 0 0,1 0 0,-1 0 0,1 1 0,0-1 0,0 1 0,-1 0 0,1 0 0,0 0 0,0 1 0,7-1 0,-9 2 0,0-1 0,0 1 0,0 0 0,0 0 0,-1-1 0,1 1 0,0 1 0,0-1 0,-1 0 0,1 0 0,-1 1 0,1-1 0,-1 1 0,1-1 0,-1 1 0,0-1 0,0 1 0,0 0 0,0 0 0,0 0 0,0-1 0,0 1 0,-1 0 0,1 0 0,-1 0 0,1 0 0,-1 0 0,0 0 0,0 0 0,0 1 0,0 2 0,1 11 0,-1 0 0,-1 0 0,0 0 0,-2-1 0,1 1 0,-7 20 0,8-35 0,0 1 0,0 0 0,1 0 0,-1 0 0,1-1 0,0 1 0,0 0 0,-1 0 0,1 0 0,0 0 0,0-1 0,1 1 0,-1 0 0,0 0 0,1 0 0,-1 0 0,1-1 0,-1 1 0,1 0 0,1 2 0,-1-3 0,0-1 0,0 1 0,0-1 0,1 0 0,-1 1 0,0-1 0,0 0 0,0 1 0,0-1 0,1 0 0,-1 0 0,0 0 0,0 0 0,0 0 0,0-1 0,1 1 0,-1 0 0,0 0 0,0-1 0,0 1 0,0-1 0,0 1 0,1-1 0,9-5 0,0 0 0,-1 0 0,0-1 0,16-14 0,-4-1-341,-2-1 0,0 0-1,18-29 1,-25 32-6485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3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86 1 24575,'-2'7'0,"0"-1"0,0 1 0,-1-1 0,0 0 0,-1 0 0,1 0 0,-1 0 0,0 0 0,-1-1 0,-4 6 0,2-3 0,4-4 0,-3 2 0,1 1 0,1 0 0,-1 0 0,-6 15 0,10-21 0,1 0 0,-1 0 0,1 0 0,-1 1 0,1-1 0,0 0 0,-1 1 0,1-1 0,0 0 0,0 1 0,0-1 0,0 0 0,0 0 0,0 1 0,1-1 0,-1 0 0,0 1 0,1-1 0,-1 0 0,1 0 0,-1 1 0,1-1 0,0 0 0,-1 0 0,1 0 0,0 0 0,0 0 0,0 0 0,0 0 0,0 0 0,0 0 0,0-1 0,0 1 0,0 0 0,0 0 0,0-1 0,0 1 0,1-1 0,1 1 0,0 0 0,-1 0 0,0-1 0,1 0 0,-1 0 0,1 1 0,-1-1 0,0 0 0,1-1 0,-1 1 0,1 0 0,-1-1 0,0 0 0,1 1 0,-1-1 0,0 0 0,0 0 0,1 0 0,-1 0 0,0-1 0,0 1 0,0 0 0,-1-1 0,1 0 0,0 1 0,0-1 0,-1 0 0,1 0 0,-1 0 0,0 0 0,1 0 0,0-3 0,-1 3 0,0 1 0,0-1 0,0 0 0,0 0 0,-1 0 0,1 0 0,-1 0 0,1 0 0,-1 0 0,0 0 0,0 0 0,0 0 0,0 0 0,0 0 0,0 0 0,0 0 0,-1 0 0,1 0 0,-1 0 0,1 0 0,-1 0 0,0 1 0,0-1 0,0 0 0,0 0 0,0 1 0,0-1 0,-1 0 0,1 1 0,0-1 0,-1 1 0,1 0 0,-1-1 0,1 1 0,-1 0 0,0 0 0,0 0 0,-2-1 0,-31-4 0,34 6 0,0 0 0,0 0 0,-1 0 0,1 0 0,0 0 0,0 1 0,0-1 0,0 0 0,0 1 0,0-1 0,0 1 0,0-1 0,0 1 0,0-1 0,0 1 0,0 0 0,0-1 0,0 1 0,0 0 0,1 0 0,-1 0 0,0 0 0,0 0 0,1 0 0,-1 0 0,1 0 0,-1 1 0,2 5-1365,5-4-5461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5.8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152 0 24575,'-6'0'0,"0"1"0,0-1 0,0 1 0,0 0 0,0 0 0,0 1 0,0 0 0,1 0 0,-1 0 0,1 1 0,-1 0 0,1 0 0,0 0 0,0 0 0,0 1 0,1 0 0,-1 0 0,1 0 0,0 1 0,0-1 0,1 1 0,-5 7 0,3-3 0,1-1 0,0 1 0,0 0 0,1 0 0,1 0 0,-1 1 0,1-1 0,1 1 0,0-1 0,0 1 0,1-1 0,0 1 0,2 11 0,0-8 0,0 0 0,0-1 0,2 0 0,8 24 0,-11-34 0,0 1 0,0-1 0,0 0 0,0 0 0,1 1 0,-1-1 0,1 0 0,-1 0 0,1-1 0,0 1 0,0 0 0,-1 0 0,1-1 0,1 0 0,-1 1 0,0-1 0,0 0 0,0 0 0,1 0 0,-1 0 0,0 0 0,1 0 0,-1-1 0,1 1 0,-1-1 0,1 0 0,-1 0 0,1 0 0,-1 0 0,1 0 0,-1 0 0,5-2 0,-4 1 0,-1 0 0,1 0 0,-1-1 0,0 1 0,0-1 0,1 0 0,-1 1 0,0-1 0,0 0 0,-1 0 0,1-1 0,0 1 0,-1 0 0,1 0 0,-1-1 0,0 1 0,1-1 0,-1 1 0,0-1 0,-1 0 0,1 1 0,0-1 0,-1 0 0,0 1 0,1-1 0,-1 0 0,0 0 0,-1 0 0,1 1 0,-1-5 0,1 0 0,-1-1 0,0 0 0,-1 0 0,0 0 0,0 1 0,0-1 0,-1 1 0,0 0 0,-7-11 0,7 14 7,0 1 1,0-1-1,0 1 0,-1 0 0,0 1 0,0-1 1,0 0-1,0 1 0,-8-4 0,9 5-72,0 0-1,0 0 1,0 0 0,0-1-1,1 1 1,-1-1 0,0 0 0,1 0-1,-1 0 1,1 0 0,0 0-1,0-1 1,0 1 0,0-1-1,0 1 1,0-1 0,1 0-1,-1 0 1,1 0 0,0 1-1,-1-5 1,-1-9-6761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6.4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0 131 24575,'0'-3'0,"0"0"0,0 0 0,0 0 0,1 0 0,-1-1 0,1 1 0,-1 0 0,1 0 0,0 0 0,0 0 0,4-5 0,-5 8 0,0 0 0,0-1 0,1 1 0,-1 0 0,0-1 0,1 1 0,-1 0 0,0 0 0,1 0 0,-1-1 0,0 1 0,1 0 0,-1 0 0,1 0 0,-1 0 0,0 0 0,1 0 0,-1 0 0,1 0 0,-1 0 0,0 0 0,1 0 0,-1 0 0,1 0 0,-1 0 0,0 0 0,1 0 0,-1 0 0,1 1 0,-1-1 0,1 0 0,17 20 0,5 18 0,21 50 0,-25-47 0,28 43 0,-49-93 0,0-1 0,1 1 0,0-1 0,1 1 0,-1-1 0,2 1 0,0 0 0,0-1 0,1 1 0,0 0 0,0-1 0,1 1 0,0 0 0,7-12 0,-5 15 0,-1 0 0,1 0 0,-1-1 0,0 1 0,-1-1 0,1 0 0,-2 0 0,4-10 0,-5 12 0,-1 1 0,1-1 0,-1 0 0,0 1 0,-1-1 0,1 0 0,-1 1 0,0-1 0,0 0 0,0 1 0,-1-1 0,1 1 0,-1 0 0,-5-8 0,-34-48 0,136 253 0,-20-36 0,-75-156-36,10 14 197,-10-15-204,0 1 0,0-1 1,1 0-1,-1 1 1,0-1-1,0 0 1,1 1-1,-1-1 1,0 0-1,1 1 0,-1-1 1,1 0-1,-1 0 1,0 1-1,1-1 1,-1 0-1,1 0 1,-1 0-1,1 0 0,-1 0 1,0 0-1,1 0 1,-1 1-1,1-1 1,-1 0-1,1 0 0,-1-1 1,1 1-1,-1 0 1,0 0-1,1 0 1,-1 0-1,1 0 1,0-1-1,4-4-6783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7.5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8 194 24575,'-3'-14'0,"-2"-9"0,8 21 0,8 10 0,3 13 0,-13-18 0,1 0 0,0 1 0,0-1 0,0-1 0,0 1 0,0 0 0,1 0 0,-1-1 0,1 1 0,-1-1 0,1 0 0,0 0 0,4 2 0,-20-43 0,10 33 0,0-1 0,1 1 0,0-1 0,0 0 0,1 0 0,0 0 0,0 0 0,0 1 0,1-1 0,0 0 0,1 0 0,-1 0 0,4-14 0,-2 17 0,-1 0 0,1 0 0,0 0 0,0 0 0,0 0 0,1 0 0,-1 0 0,1 1 0,0 0 0,0-1 0,0 1 0,1 0 0,-1 0 0,1 1 0,-1-1 0,1 1 0,0-1 0,0 1 0,0 1 0,0-1 0,1 0 0,6-1 0,-9 3 0,-1-1 0,0 1 0,1-1 0,-1 1 0,0-1 0,1 1 0,-1 0 0,0 0 0,1-1 0,-1 1 0,1 0 0,-1 0 0,1 1 0,-1-1 0,0 0 0,1 0 0,-1 1 0,0-1 0,1 1 0,-1-1 0,0 1 0,1-1 0,-1 1 0,0 0 0,0 0 0,0 0 0,0 0 0,0 0 0,0 0 0,0 0 0,0 0 0,0 0 0,0 0 0,0 0 0,-1 0 0,1 1 0,0-1 0,-1 0 0,1 1 0,-1-1 0,0 0 0,1 1 0,-1 2 0,0 0 0,0 0 0,0 0 0,0 0 0,-1 0 0,0 0 0,1 0 0,-2 0 0,1-1 0,0 1 0,-1 0 0,1 0 0,-1-1 0,0 1 0,-4 4 0,6-8 0,-33 38 0,31-36 0,0 1 0,-1 0 0,1-1 0,-1 0 0,0 1 0,0-1 0,0 0 0,0 0 0,0-1 0,-6 3 0,32-30 0,-21 24 0,52-44 0,-51 44 0,0-1 0,0 1 0,0 0 0,1 0 0,-1 0 0,1 1 0,0-1 0,-1 1 0,1 0 0,0 0 0,0 0 0,0 0 0,-1 1 0,1-1 0,4 1 0,-7 0 0,0 1 0,0-1 0,-1 0 0,1 0 0,0 0 0,0 1 0,-1-1 0,1 0 0,0 1 0,-1-1 0,1 0 0,-1 1 0,1-1 0,0 1 0,-1-1 0,1 1 0,-1-1 0,1 1 0,-1 0 0,1-1 0,-1 1 0,0-1 0,1 1 0,-1 0 0,0-1 0,0 1 0,1 0 0,-1 0 0,0-1 0,0 1 0,0 0 0,0 0 0,-9 29 0,-26 22 0,-9 3 0,26-30 0,-2-1 0,-23 23 0,106-132 0,-56 77 0,1 1 0,-1-1 0,1 1 0,1 1 0,-1 0 0,1 0 0,0 1 0,12-6 0,-19 10 0,1 0 0,-1 1 0,0-1 0,0 1 0,0-1 0,0 1 0,0 0 0,1 0 0,-1 0 0,0 0 0,0 0 0,0 1 0,0-1 0,1 0 0,-1 1 0,0 0 0,0-1 0,2 3 0,-1-2 0,-1 2 0,0-1 0,1 0 0,-1 0 0,0 1 0,0-1 0,0 1 0,-1-1 0,1 1 0,-1 0 0,1 0 0,-1 0 0,0 0 0,0 0 0,0 0 0,0 5 0,3 14-1365,-2-1-5461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7.99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 53 24575,'-29'13'0,"28"-13"0,1 1 0,-1-1 0,1 0 0,-1 0 0,0 1 0,1-1 0,-1 0 0,1 0 0,-1 0 0,0 0 0,1 1 0,-1-1 0,0 0 0,1 0 0,-1-1 0,0 1 0,1 0 0,-1 0 0,0 0 0,1 0 0,-1 0 0,1-1 0,-1 1 0,0 0 0,1-1 0,-1 1 0,1 0 0,-1-1 0,1 1 0,-1-1 0,1 1 0,-1 0 0,1-1 0,0 1 0,-1-1 0,1 0 0,0 1 0,-1-1 0,1 1 0,0-1 0,-1 1 0,1-2 0,1 0 0,-1 0 0,1 1 0,0-1 0,-1 0 0,1 1 0,0-1 0,0 1 0,0-1 0,1 1 0,-1-1 0,0 1 0,1 0 0,-1-1 0,0 1 0,1 0 0,-1 0 0,1 0 0,0 0 0,-1 0 0,1 1 0,2-2 0,40-15 0,-41 16 0,1 0 0,0-1 0,0 1 0,1-1 0,-1 1 0,0 1 0,1-1 0,-1 1 0,0-1 0,1 1 0,6 1 0,-10 0 0,0 0 0,1 0 0,-1 0 0,0 0 0,1 0 0,-1 0 0,0 1 0,0-1 0,0 0 0,0 1 0,0-1 0,0 0 0,0 1 0,0-1 0,-1 1 0,1 0 0,-1-1 0,1 1 0,-1 0 0,0-1 0,1 1 0,-1 0 0,0-1 0,0 1 0,0 0 0,0-1 0,-1 1 0,1 0 0,0-1 0,-1 3 0,-1 4 0,0 0 0,0 0 0,0 1 0,-1-2 0,-8 16 0,-11 35 0,22-56 0,-1 1 0,1-1 0,0 1 0,0-1 0,0 1 0,0-1 0,0 0 0,0 1 0,0-1 0,1 1 0,-1-1 0,1 0 0,0 1 0,0-1 0,0 0 0,0 0 0,0 1 0,0-1 0,1 0 0,1 2 0,-1-2 0,1 0 0,-1-1 0,0 1 0,0-1 0,1 0 0,-1 0 0,1 0 0,-1 0 0,1 0 0,-1-1 0,1 1 0,-1-1 0,1 0 0,0 1 0,-1-1 0,1 0 0,0-1 0,-1 1 0,1 0 0,0-1 0,-1 1 0,1-1 0,-1 0 0,1 0 0,-1 0 0,0 0 0,1 0 0,-1-1 0,0 1 0,3-3 0,5-2 0,0-1 0,0 0 0,-1-1 0,0 0 0,11-13 0,22-42-1365,-31 43-5461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28.3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57 24575,'0'-4'0,"4"-1"0,5-1 0,1-2 0,-1-4 0,-6 0 0,-3 2-8191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5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1075 24575,'-2'0'0,"0"-1"0,0 1 0,0-1 0,0 1 0,0-1 0,0 0 0,0 0 0,0 0 0,0 0 0,1-1 0,-1 1 0,0 0 0,1-1 0,-1 1 0,1-1 0,0 1 0,-1-1 0,1 0 0,0 0 0,0 1 0,0-1 0,0 0 0,0 0 0,1 0 0,-1 0 0,0 0 0,1 0 0,0 0 0,-1-3 0,-6-63 0,7 67 0,-1-24 0,4-280 0,1 267 0,2-1 0,2 1 0,1 1 0,2-1 0,2 2 0,1 0 0,1 0 0,27-43 0,-28 60 0,0 0 0,1 2 0,18-18 0,10-11 0,-32 34 0,0-1 0,1 2 0,0 0 0,0 0 0,1 1 0,15-8 0,-19 13 0,1 0 0,0 1 0,0 0 0,0 1 0,0 0 0,1 1 0,-1 0 0,1 0 0,-1 1 0,15 1 0,0 0 0,0 2 0,-1 0 0,1 2 0,0 1 0,-1 1 0,0 1 0,42 17 0,-51-17 0,-1 1 0,1 0 0,-2 1 0,1 1 0,-1 0 0,0 1 0,-1 0 0,-1 1 0,1 0 0,-2 1 0,0 0 0,14 25 0,-2 6 0,-2 0 0,-3 2 0,-1 0 0,-2 1 0,-3 0 0,-1 1 0,-3 0 0,-1 1 0,-3 0 0,-2-1 0,-7 68 0,-32 116-1365,34-212-5461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5:48.98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46,'46'0,"-6"-1,53 6,-80-3,1 0,0 1,-1 1,0 0,0 1,0 0,20 12,211 107,-241-122,73 23,-59-20,0 0,-1 0,29 16,-35-17,-1 0,1 0,0-1,0-1,1 1,-1-2,0 1,20-1,-19-1,1 1,-1 0,0 1,1 0,-1 1,16 6,-86-4,41-7,0 0,0-2,1 0,-1-1,1 0,-26-13,-30-10,-64-21,-25-8,128 47,-47-22,-18-6,77 31,-4 0,1-1,0-1,1-1,-31-17,61 26,0 0,1 0,-1 0,0 1,0 0,12 2,22 8,-1 3,0 1,-1 1,42 24,-54-25,0-2,29 9,42 21,-48-19,68 24,-33-15,32 5,-91-32,-1 2,0 1,0 1,-1 1,37 21,-69-29,1 0,-1-1,0 0,-15-1,-16-7,-45-12,-8-2,38 9,-64-23,85 24,-22-4,-63-8,73 15,0-1,-76-26,95 26,0 1,-49-6,-13-4,44 7,24 7,-1-1,0-2,1 0,-30-15,89 20,12 16,0 1,-1 3,79 40,56 23,-47-22,71 27,-67-30,-20-7,-165-53,-31-23,47 16,-50-12,28 9,-91-36,2 0,93 34,-75-38,64 27,2 0,-73-48,117 67,0 0,0 0,1-1,0-1,1 0,-12-15,21 24,-1 1,1-1,0 1,-1-1,1 1,0 0,-1-1,1 0,0 1,-1-1,1 1,0-1,0 1,0-1,0 1,0-1,0 0,0 1,0-1,0 1,0-1,0 0,0 1,0-1,0 1,0-1,0 1,1-1,-1 0,0 1,1-1,-1 1,0-1,1 0,21-3,27 11,-21 3,0 2,40 22,3 1,-6-1,-48-23,1-2,0 0,29 10,-23-11,-1 2,34 18,-35-17,1 0,37 13,114 35,-147-49,-7-2,1-2,36 8,-39-10,-3 2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2.5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412 8 24575,'-2'-7'0,"-1"10"0,-9 23 0,-11 42 0,-59 181 0,12-43 0,-63 312 0,51 128 0,78-560 0,4 0 0,3 0 0,4-1 0,4 0 0,35 132 0,-40-195 0,1 0 0,2-1 0,0 1 0,1-2 0,1 0 0,1 0 0,0-1 0,2 0 0,23 25 0,-26-33 0,0-2 0,0 0 0,0 0 0,1-1 0,1-1 0,-1 1 0,1-2 0,0 0 0,1-1 0,-1 0 0,1-1 0,0 0 0,0-2 0,0 1 0,1-2 0,20 1 0,-9-3 0,1-2 0,-1 0 0,0-2 0,0-1 0,0-1 0,-1-1 0,0-1 0,-1-2 0,0 0 0,-1-1 0,0-2 0,0 0 0,-2-2 0,0 0 0,-1-1 0,0-1 0,19-23 0,-13 10 0,-1 0 0,-1-2 0,-1-1 0,-2 0 0,-2-2 0,-1 0 0,-2-1 0,-2-1 0,-1 0 0,13-67 0,-22 89 0,-2-1 0,0 1 0,-1-1 0,-1 0 0,-1 0 0,0 1 0,-4-19 0,4 31 0,1 0 0,-1 0 0,-1 1 0,1-1 0,0 1 0,-1-1 0,0 1 0,0-1 0,0 1 0,0 0 0,0 0 0,-1 0 0,1 0 0,-1 1 0,0-1 0,0 1 0,0-1 0,0 1 0,0 0 0,0 0 0,-1 0 0,1 1 0,-1-1 0,1 1 0,-1 0 0,0 0 0,1 0 0,-1 0 0,0 1 0,0-1 0,0 1 0,1 0 0,-1 0 0,0 1 0,0-1 0,-6 2 0,-2 1 0,1 1 0,-1 0 0,1 0 0,0 1 0,0 0 0,0 1 0,1 0 0,0 1 0,0 0 0,0 1 0,1 0 0,-14 15 0,-4 9 0,1 0 0,-30 48 0,27-31 0,1 1 0,2 2 0,3 1 0,2 0 0,3 2 0,-20 94 0,29-98 0,2 1 0,2 0 0,2 0 0,3 0 0,2 0 0,2 0 0,17 79 0,-18-117 0,1-1 0,0 1 0,1-1 0,0 0 0,1 0 0,1-1 0,0 0 0,1 0 0,0 0 0,0-1 0,1 0 0,1-1 0,0 0 0,0 0 0,1-1 0,0-1 0,1 0 0,0 0 0,0-1 0,1 0 0,-1-1 0,2-1 0,-1 0 0,0-1 0,1 0 0,0-1 0,0-1 0,0 0 0,19 0 0,8-2 0,1-1 0,0-3 0,-1-1 0,0-2 0,0-2 0,-1-1 0,0-2 0,-1-2 0,0-2 0,53-30 0,-43 6 0,-13 10 0,-35 29-47,-1 1 0,1-1 0,-1 1 0,1-1 0,0 1 0,-1 0 0,1-1 0,-1 1 0,1 0-1,0-1 1,-1 1 0,1 0 0,0 0 0,0 0 0,-1 0 0,1 0 0,0 0 0,-1 0 0,1 0 0,0 0 0,-1 0 0,1 0-1,0 0 1,0 0 0,-1 0 0,1 1 0,0-1 0,0 1 0,5 5-6779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2.9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4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62 24575,'-1'0'0,"1"0"0,-1 0 0,1 0 0,-1 0 0,1 0 0,-1 0 0,0 0 0,1 0 0,-1 0 0,1 0 0,-1 0 0,1 0 0,-1 0 0,1-1 0,-1 1 0,1 0 0,-1 0 0,1-1 0,0 1 0,-1 0 0,1-1 0,-1 1 0,1 0 0,0-1 0,-1 1 0,1-1 0,0 1 0,-1-1 0,1 1 0,0-1 0,0 1 0,0-1 0,-1 1 0,1-1 0,0 1 0,0-1 0,0 1 0,0-1 0,0 1 0,0-1 0,0 1 0,0-1 0,0 1 0,0-1 0,0 1 0,0-1 0,0 1 0,1-1 0,-1 1 0,0-1 0,0 1 0,0-1 0,1 0 0,17-23 0,-16 22 0,1 0 0,0 0 0,-1 0 0,1 0 0,0 1 0,0-1 0,0 1 0,0 0 0,0 0 0,1 0 0,-1 1 0,0-1 0,0 1 0,1-1 0,-1 1 0,0 0 0,1 0 0,-1 1 0,0-1 0,0 1 0,1-1 0,-1 1 0,0 0 0,0 0 0,0 1 0,0-1 0,0 1 0,0-1 0,-1 1 0,1 0 0,0 0 0,-1 0 0,1 0 0,-1 1 0,0-1 0,0 1 0,0-1 0,0 1 0,0 0 0,0 0 0,-1 0 0,0 0 0,1 0 0,-1 0 0,0 0 0,0 0 0,-1 0 0,1 1 0,-1-1 0,0 0 0,1 0 0,-1 1 0,-1 6 0,-16 73 0,12-63 0,1 0 0,1 0 0,-2 21 0,5-40 0,0 1 0,-1-1 0,1 1 0,0-1 0,0 1 0,0-1 0,0 1 0,0-1 0,0 1 0,1-1 0,-1 1 0,0-1 0,1 0 0,-1 1 0,1-1 0,0 0 0,-1 1 0,1-1 0,0 0 0,0 0 0,0 1 0,0-1 0,0 0 0,0 0 0,0 0 0,0 0 0,0 0 0,0 0 0,0-1 0,1 1 0,-1 0 0,0-1 0,1 1 0,-1-1 0,1 1 0,-1-1 0,0 1 0,1-1 0,-1 0 0,1 0 0,-1 0 0,1 0 0,-1 0 0,1 0 0,-1 0 0,1 0 0,-1-1 0,3 0 0,1-1 0,1 1 0,-1-2 0,0 1 0,0 0 0,0-1 0,0 0 0,0 0 0,0-1 0,-1 1 0,0-1 0,7-7 0,26-47-1365,-29 42-5461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4.07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2483 0,'-8'0,"-1"1,1-1,-1 2,1-1,0 1,0 0,0 1,0-1,0 2,0-1,1 1,0 0,-1 1,2 0,-1 0,0 0,1 1,0 0,-6 7,-30 31,21-21,-2-1,-42 33,-75 61,0-9,22-21,62-47,-75 67,25-25,77-55,-47 53,58-61,-2-1,0-1,-36 23,34-24,-127 102,88-70,3 2,-85 92,-56 48,145-155,42-27,-1 0,2 1,-15 11,10-6,0-1,-1-1,-18 10,22-14,0 0,0 1,1 1,0 0,1 1,-20 20,18-17,-1 0,0 0,-1-2,-25 16,22-15,-105 82,72-53,22-14,18-13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1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1,'1'7,"1"0,0 0,1-1,0 1,4 8,0 0,24 52,15 37,-8-18,2 6,-31-64,0 0,3-1,17 32,-18-37,-1 1,-1-1,-2 2,8 29,-8-22,22 51,-28-79,3 4,-1 1,0-1,-1 1,1-1,-1 1,1 11,-3-18,0-1,0 0,0 0,0 0,0 1,0-1,0 0,0 0,1 0,-1 1,0-1,0 0,-1 0,1 0,0 1,0-1,0 0,0 0,0 0,0 1,0-1,0 0,0 0,0 0,0 0,-1 1,1-1,0 0,0 0,0 0,0 0,0 0,-1 1,1-1,0 0,0 0,0 0,0 0,-1 0,1 0,0 0,0 0,0 0,-1 0,1 0,0 0,0 0,0 0,-1 0,1 0,0 0,0 0,0 0,-1 0,1 0,0 0,-5-4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49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1,'3'0,"0"1,0 0,0 0,0 0,0 0,0 0,0 0,-1 1,1-1,0 1,-1 0,1 0,-1 0,0 0,0 0,0 0,0 1,2 2,34 55,-28-41,15 27,21 58,-18-38,-12-26,11 45,-1-2,-23-77,16 47,18 77,20 74,-34-130,-17-54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5.87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0,'14'16,"-1"0,0 1,-1 1,-1-1,9 22,29 44,-40-69,0 2,-1-1,8 22,8 16,19 46,-31-67,24 45,-25-55,-1 0,0 0,-2 1,-1 0,7 40,31 100,-28-108,0 12,-9-34,2-1,20 49,-24-71,-2-4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6.25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0,'4'1,"0"0,0 0,-1 0,1 0,0 0,-1 1,1-1,-1 1,0 0,1 0,-1 1,0-1,0 1,0-1,-1 1,1 0,-1 0,5 6,5 9,-1 0,10 23,-14-27,54 136,-16-25,-31-82,29 63,-32-80,-1-1,10 43,-12-38,18 45,-15-44,0 0,-3 1,6 34,-7-30,23 68,-15-73,-9-18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6.6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0,'4'1,"1"-1,-1 1,0 0,0 0,1 0,-1 1,0-1,0 1,-1 0,1 0,0 0,-1 1,1 0,-1-1,1 1,-1 0,0 0,-1 1,4 4,6 10,0-1,15 37,-5-11,-8-16,-2 0,0 2,14 55,9 25,-21-71,-2 2,-2-1,5 42,13 63,18 40,-36-133,3 30,-12-72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8.09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1731 1,'0'4,"-1"0,0 1,0-1,0 0,0 0,-1 1,1-1,-1 0,0-1,-1 1,-2 4,-36 43,15-20,-48 62,-157 152,89-100,-60 57,44-48,101-97,36-36,2 1,0 0,1 2,1 0,1 1,-12 27,24-46,0 0,0 0,-1 0,1 0,-2-1,-10 10,10-10,0 1,0 0,1 0,-1 0,-7 14,3-4,-1 0,0-1,-24 24,-3 4,-81 94,93-111,2 1,2 1,0 1,2 1,-30 57,-29 49,33-83,15-19,18-19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16:18.9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0,'9'8,"1"-1,0 0,0 0,1-1,0 0,0-1,14 4,-10-3,1 1,25 15,-15-7,1-2,1-1,0-1,1-1,0-1,32 4,28 10,-42-12,71 7,-92-14,53 3,29 4,-54-4,1-2,107-5,-61-3,-81 3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8.9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24575,'3'45'0,"2"0"0,2 0 0,21 69 0,-5-15 0,-22-98 0,1 11 0,1-1 0,0 1 0,7 16 0,-6-26 0,-2-12 0,-3-15 0,-3 7 0,2 10 0,0 0 0,1-1 0,0 1 0,0-1 0,1-13 0,0 19 0,1 0 0,-1 0 0,1 0 0,0 0 0,0 1 0,1-1 0,-1 0 0,0 0 0,1 1 0,0-1 0,0 0 0,0 1 0,0 0 0,0 0 0,0-1 0,0 1 0,1 0 0,-1 1 0,4-3 0,11-8-1365,-2 2-5461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9.41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86 4 24575,'0'0'0,"-1"0"0,1-1 0,0 1 0,0 0 0,0 0 0,0 0 0,0-1 0,0 1 0,-1 0 0,1 0 0,0 0 0,0 0 0,0-1 0,0 1 0,-1 0 0,1 0 0,0 0 0,0 0 0,-1 0 0,1 0 0,0-1 0,0 1 0,0 0 0,-1 0 0,1 0 0,0 0 0,0 0 0,-1 0 0,1 0 0,0 0 0,0 0 0,-1 0 0,1 0 0,0 0 0,0 0 0,-1 1 0,1-1 0,0 0 0,0 0 0,-1 0 0,1 0 0,0 0 0,0 0 0,0 1 0,0-1 0,-1 0 0,1 0 0,-2 17 0,7 28 0,-4-39 0,5 59 0,-4-33 0,10 49 0,-11-77 0,-1 0 0,0 0 0,0 1 0,0-1 0,0 0 0,-1 1 0,1-1 0,-1 0 0,0 0 0,0 1 0,-1-1 0,1 0 0,-1 0 0,0 0 0,0-1 0,0 1 0,-6 6 0,7-8 0,-1 0 0,0 0 0,0 0 0,0 0 0,0 0 0,0 0 0,0 0 0,-1-1 0,1 1 0,-1-1 0,1 0 0,-1 1 0,1-1 0,-1 0 0,0-1 0,1 1 0,-1 0 0,0-1 0,0 0 0,0 1 0,1-1 0,-1 0 0,0-1 0,0 1 0,0 0 0,1-1 0,-1 1 0,-3-2 0,6 2 0,0 0 0,0-1 0,0 1 0,-1 0 0,1 0 0,0 0 0,0 0 0,0-1 0,0 1 0,0 0 0,0 0 0,-1 0 0,1-1 0,0 1 0,0 0 0,0 0 0,0 0 0,0-1 0,0 1 0,0 0 0,0 0 0,0-1 0,0 1 0,0 0 0,0 0 0,0-1 0,0 1 0,0 0 0,0 0 0,0 0 0,0-1 0,0 1 0,1 0 0,-1 0 0,0 0 0,0-1 0,0 1 0,0 0 0,0 0 0,0 0 0,1-1 0,-1 1 0,0 0 0,0 0 0,1 0 0,14-16 0,18-9 0,2 2-1365,-17 14-5461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36 24575,'-1'-2'0,"-1"1"0,1-1 0,0 0 0,-1 0 0,1 0 0,0 1 0,0-1 0,1 0 0,-1 0 0,0 0 0,1-1 0,-1 1 0,0-3 0,6 0 0,8 17 0,10 23 0,-2 0 0,31 71 0,-31-59 0,30 48 0,-44-86-1365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59.84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15 24575,'1'-15'0,"3"34"0,0 10 0,0-12 0,-4-13 0,1-1 0,-1 0 0,1 1 0,0-1 0,0 0 0,0 1 0,0-1 0,1 0 0,-1 0 0,1 0 0,0 0 0,0 0 0,2 2 0,-2-6 0,0 0 0,-1 0 0,1 0 0,-1-1 0,1 1 0,-1-1 0,1 1 0,-1-1 0,0 1 0,0-1 0,0 0 0,0 1 0,0-1 0,0 0 0,1-3 0,5-7 0,-4 9-68,-1 0 0,1 1-1,0-1 1,0 1 0,0-1 0,0 1-1,0 0 1,0 1 0,0-1 0,1 0-1,-1 1 1,1 0 0,0 0 0,-1 0-1,1 0 1,0 0 0,-1 1-1,1-1 1,6 2 0,5 2-6758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0.2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1 24575,'-2'1'0,"1"0"0,0 0 0,-1 0 0,1 1 0,0-1 0,-1 1 0,1-1 0,0 1 0,0-1 0,0 1 0,0-1 0,1 1 0,-1 0 0,0 0 0,1-1 0,-1 1 0,1 0 0,0 0 0,-1 0 0,1 0 0,0 0 0,0-1 0,0 1 0,0 0 0,1 0 0,-1 0 0,1 2 0,0-2 0,1-1 0,-1 0 0,0 1 0,1-1 0,-1 0 0,1 0 0,-1 0 0,1 0 0,0 0 0,-1 0 0,1 0 0,0-1 0,0 1 0,-1-1 0,1 1 0,0-1 0,0 0 0,0 1 0,0-1 0,0 0 0,0 0 0,-1 0 0,1-1 0,0 1 0,0 0 0,0-1 0,2 0 0,12-3 0,-6 2 0,-1 0 0,1 0 0,-1 1 0,1 0 0,12 1 0,-20 0 0,0 0 0,0 0 0,0 1 0,0-1 0,0 1 0,0-1 0,0 1 0,0 0 0,0 0 0,0 0 0,0 0 0,-1 0 0,1 1 0,0-1 0,-1 0 0,1 1 0,-1-1 0,0 1 0,1-1 0,-1 1 0,0 0 0,0 0 0,0-1 0,0 1 0,0 0 0,-1 0 0,1 0 0,0 0 0,-1 0 0,1 3 0,1 9-60,8 22-1245,-6-30-5521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0.76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184 3 24575,'-4'-2'0,"-6"10"0,-7 11 0,-11 22 0,-31 58 0,-7 12 0,68-113 0,-1 0 0,1 1 0,0-1 0,0 0 0,0 0 0,-1 1 0,2-1 0,-1 1 0,0 0 0,0-1 0,0 1 0,1 0 0,-1 0 0,0 0 0,1 1 0,-1-1 0,1 1 0,-1-1 0,1 1 0,-1 0 0,1 0 0,-1 0 0,1 0 0,-1 0 0,1 1 0,-1-1 0,1 1 0,-1-1 0,1 1 0,-1 0 0,0 0 0,1 0 0,1 2 0,5 0-114,-1 1 1,0 0-1,0 1 0,0 0 0,0 0 1,-1 0-1,0 1 0,0 0 0,-1 1 1,1-1-1,7 12 0,-7-4-6712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1.1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62 24575,'-3'0'0,"-7"0"0,4 0 0,3-4 0,5-1 0,6 0 0,6 1 0,5-3 0,3 0 0,2 1 0,0 2 0,1 1 0,-5-3 0,-1 0 0,-4 1-8191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1.7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56 94 24575,'-1'-3'0,"1"-1"0,-1 1 0,-1 0 0,1 0 0,0 0 0,-1 0 0,0 0 0,-2-4 0,1 3 0,1 1 0,0 0 0,0-1 0,1 0 0,-1 1 0,1-1 0,-1 0 0,0-4 0,3 7 0,-1 0 0,0 0 0,0 0 0,1 0 0,-1 0 0,0 0 0,1 0 0,-1 0 0,1 0 0,-1 0 0,1 0 0,0 0 0,-1 0 0,1 0 0,0 1 0,-1-1 0,1 0 0,0 0 0,0 1 0,0-1 0,0 1 0,0-1 0,0 1 0,0-1 0,0 1 0,0-1 0,0 1 0,0 0 0,0 0 0,0-1 0,0 1 0,0 0 0,0 0 0,0 0 0,2 1 0,-2-2 0,0 1 0,0-1 0,0 1 0,0 0 0,0 0 0,0-1 0,0 1 0,0 0 0,0 0 0,0 0 0,0 0 0,0 0 0,0 0 0,0 0 0,0 1 0,0-1 0,0 0 0,0 0 0,0 1 0,0-1 0,0 1 0,0-1 0,0 1 0,-1-1 0,1 1 0,0-1 0,0 1 0,-1 0 0,1 0 0,0-1 0,-1 1 0,1 0 0,0 0 0,-1 0 0,1-1 0,-1 1 0,0 0 0,1 0 0,-1 0 0,0 0 0,1 0 0,-1 0 0,0 0 0,0 0 0,0 0 0,0 0 0,0 0 0,0 0 0,0 0 0,0 0 0,0 0 0,-1 0 0,1 0 0,0 0 0,-1 1 0,-1 4 0,0 0 0,-1 0 0,1-1 0,-1 0 0,0 1 0,0-1 0,-8 9 0,-8 2 0,16-14 0,-1 1 0,1 0 0,0-1 0,0 1 0,0 0 0,0 0 0,0 1 0,1-1 0,-1 1 0,1-1 0,0 1 0,-2 4 0,4-8 0,0 1 0,1-1 0,-1 1 0,0-1 0,0 1 0,0-1 0,0 1 0,1-1 0,-1 1 0,0-1 0,0 0 0,1 1 0,-1-1 0,0 1 0,1-1 0,-1 0 0,1 1 0,-1-1 0,0 0 0,1 0 0,-1 1 0,1-1 0,-1 0 0,1 0 0,-1 1 0,1-1 0,-1 0 0,1 0 0,-1 0 0,1 0 0,-1 0 0,1 0 0,-1 0 0,1 0 0,-1 0 0,1 0 0,-1 0 0,1 0 0,-1 0 0,1-1 0,28-3 0,-23 3 0,35-10-13,-35 8-99,0 1-1,1 0 0,-1 0 0,1 0 1,-1 1-1,1 0 0,-1 0 1,1 1-1,0 0 0,-1 0 1,9 2-1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02.0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44 24575,'-3'0'0,"-3"4"0,-3 1 0,0 4 0,5 1 0,7-6 0,8-4 0,5-5 0,4-2 0,-1-4 0,0 0 0,1 2 0,-3-1 0,-1 0 0,1 2 0,-2 3-8191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2.6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62 67 24575,'-1'-14'0,"1"12"0,0 1 0,-1-1 0,1 0 0,0 1 0,0-1 0,0 0 0,0 1 0,0-1 0,0 0 0,0 1 0,1-1 0,-1 1 0,0-1 0,1 0 0,0 1 0,-1-1 0,1 1 0,0-1 0,0 1 0,0 0 0,-1-1 0,2 1 0,-1 0 0,0 0 0,0-1 0,0 1 0,0 0 0,1 0 0,-1 0 0,1 1 0,-1-1 0,0 0 0,1 0 0,0 1 0,-1-1 0,2 0 0,-1 0 0,0 1 0,0-1 0,0 1 0,0-1 0,0 1 0,0-1 0,1 1 0,-1 0 0,0 0 0,0 0 0,0 0 0,0 1 0,0-1 0,0 0 0,0 1 0,0-1 0,0 1 0,0 0 0,0 0 0,0 0 0,0 0 0,-1 0 0,1 0 0,0 0 0,-1 1 0,1-1 0,-1 1 0,1-1 0,-1 1 0,0-1 0,1 1 0,-1 0 0,0 0 0,0-1 0,0 1 0,0 0 0,-1 0 0,1 0 0,0 0 0,-1 0 0,0 0 0,1 0 0,-1 0 0,0 0 0,0 4 0,0-2 0,1 1 0,-1-1 0,0 1 0,0-1 0,-1 1 0,1-1 0,-1 1 0,0-1 0,0 1 0,-1-1 0,1 0 0,-1 0 0,0 0 0,0 0 0,0 0 0,-1 0 0,1 0 0,-1-1 0,0 1 0,0-1 0,-6 5 0,-19 7 0,17-10 0,0 1 0,0 0 0,0 0 0,1 2 0,-13 10 0,21-16 0,1-1 0,0 0 0,0 1 0,-1-1 0,1 1 0,0 0 0,1-1 0,-1 1 0,0 0 0,0-1 0,1 1 0,-1 0 0,1 0 0,-1 0 0,1-1 0,0 1 0,0 3 0,0-3 0,1 1 0,0-1 0,0 0 0,-1 0 0,1 1 0,1-1 0,-1 0 0,0 0 0,0 0 0,1 0 0,-1 0 0,1 0 0,0 0 0,0-1 0,-1 1 0,5 2 0,-4-3 0,1 1 0,-1-1 0,1 0 0,-1 0 0,0 0 0,1 0 0,0-1 0,-1 1 0,1-1 0,-1 1 0,1-1 0,0 0 0,-1 0 0,1 0 0,0 0 0,4-2 0,47-13 0,-27 6 0,43-2-1365,-49 10-5461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3.3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165 68 24575,'-1'-1'0,"1"0"0,-1 0 0,1 0 0,-1 0 0,0 0 0,0 0 0,1 0 0,-1 0 0,0 0 0,0 0 0,0 0 0,0 0 0,0 1 0,0-1 0,0 0 0,0 1 0,0-1 0,0 1 0,0-1 0,-1 1 0,1-1 0,0 1 0,0 0 0,-1 0 0,1 0 0,0 0 0,-2 0 0,-35-3 0,34 3 0,-1 1 0,1 0 0,-1 0 0,1 1 0,-1 0 0,1-1 0,0 1 0,0 1 0,0-1 0,0 1 0,0-1 0,1 1 0,-1 0 0,1 0 0,0 1 0,-1-1 0,2 1 0,-1 0 0,0 0 0,1-1 0,-4 8 0,4-7 0,0-1 0,1 1 0,-1 0 0,1-1 0,-1 1 0,1 0 0,0 0 0,1 0 0,-1 0 0,1 0 0,0 0 0,0 0 0,0 0 0,0 0 0,0 0 0,1 0 0,0 0 0,0 0 0,0 0 0,1 0 0,-1 0 0,1-1 0,0 1 0,0-1 0,3 5 0,-4-7 0,0 1 0,0-1 0,0 0 0,1 0 0,-1 0 0,0 0 0,1 0 0,-1 0 0,1 0 0,-1 0 0,1 0 0,-1-1 0,1 1 0,0-1 0,-1 1 0,1-1 0,0 0 0,-1 1 0,1-1 0,0 0 0,-1 0 0,1 0 0,0 0 0,0-1 0,-1 1 0,1 0 0,0-1 0,-1 1 0,1-1 0,-1 0 0,1 1 0,0-1 0,-1 0 0,0 0 0,1 0 0,-1 0 0,1 0 0,-1 0 0,0 0 0,0-1 0,0 1 0,2-3 0,1-1 0,0 0 0,0 0 0,-1 0 0,0-1 0,0 1 0,0-1 0,-1 0 0,1 0 0,-1 0 0,2-10 0,-4 7 15,0 0-1,-1 0 1,0-1-1,0 1 0,-1 0 1,-4-13-1,-4-21-1480,8 25-5360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3.66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24575,'18'49'0,"19"88"0,-1-4 0,-29-92 0,-4-16 0,2-1 0,10 30 0,-15-53-37,0-1 0,0 1 1,0-1-1,0 1 0,0-1 0,0 0 0,0 1 0,1-1 0,-1 1 0,0-1 0,0 0 0,0 1 1,1-1-1,-1 1 0,0-1 0,0 0 0,1 1 0,-1-1 0,0 0 0,1 1 0,-1-1 0,0 0 1,1 0-1,-1 0 0,0 1 0,1-1 0,-1 0 0,1 0 0,-1 0 0,0 0 0,1 1 0,-1-1 1,1 0-1,-1 0 0,0 0 0,1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4.1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0 24575,'-21'17'0,"15"-10"0,30-4 0,-22-3 0,0 0 0,0 0 0,1 1 0,-1-1 0,0 1 0,0 0 0,0-1 0,0 1 0,0 0 0,0 0 0,-1 0 0,1 0 0,0 1 0,0-1 0,-1 0 0,1 1 0,-1-1 0,1 1 0,-1-1 0,0 1 0,2 2 0,-1 0 0,0 1 0,0-1 0,-1 1 0,1-1 0,-1 1 0,0-1 0,-1 1 0,1-1 0,-1 8 0,0 3 0,-1 0 0,-1 1 0,-1-1 0,0 0 0,-5 16 0,-1-10 0,6-10 0,25-3 0,-21-8 0,28 13 24,-27-11-123,1 0 0,0 0-1,0-1 1,0 1 0,0-1 0,0 0 0,1 0-1,-1 0 1,0 0 0,0 0 0,1-1-1,-1 0 1,5 1 0,3-5-6727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4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78 121 24575,'-25'-8'0,"-8"-2"0,33 10 0,-1 0 0,0 0 0,0 0 0,0 0 0,0 1 0,0-1 0,0 0 0,0 1 0,1-1 0,-1 1 0,0-1 0,0 1 0,1-1 0,-1 1 0,0 0 0,1-1 0,-1 1 0,0 0 0,1-1 0,-1 1 0,1 0 0,-1 0 0,1-1 0,0 1 0,-1 0 0,1 0 0,0 0 0,-1 0 0,1 0 0,0 0 0,0 0 0,0-1 0,0 1 0,0 2 0,0 4 0,0-1 0,1 1 0,0 0 0,0 0 0,1 0 0,0-1 0,0 1 0,0 0 0,1-1 0,0 0 0,6 10 0,-7-12 0,0 0 0,0 0 0,0-1 0,1 1 0,0-1 0,0 1 0,-1-1 0,2 0 0,-1 0 0,0 0 0,1-1 0,-1 1 0,1-1 0,0 0 0,0 0 0,0 0 0,0 0 0,0-1 0,6 2 0,-9-3 0,0 0 0,0 0 0,0 0 0,0 0 0,0 0 0,0 0 0,0-1 0,-1 1 0,1 0 0,0 0 0,0-1 0,0 1 0,0-1 0,0 1 0,0-1 0,-1 1 0,1-1 0,0 1 0,0-1 0,-1 0 0,1 1 0,0-1 0,-1 0 0,1 0 0,-1 1 0,2-3 0,-2 1 0,1-1 0,0 1 0,-1 0 0,1-1 0,-1 1 0,0-1 0,0 0 0,0 1 0,0-1 0,-1-2 0,0-4 0,-1 1 0,0-1 0,0 1 0,-1-1 0,-4-7 0,5 13 0,1 1 0,-1-1 0,1 0 0,0 0 0,-1 0 0,1 0 0,1 0 0,-1 0 0,0 0 0,1 0 0,0 0 0,-1 0 0,1 0 0,0 0 0,1 0 0,-1 0 0,1 0 0,0-3 0,1 3 0,0 0 0,0 0 0,0 0 0,1 0 0,-1 1 0,1-1 0,-1 1 0,1-1 0,0 1 0,0 0 0,0 0 0,0 1 0,1-1 0,-1 1 0,5-2 0,-5 2-40,9-4-126,0 0 1,-1 0-1,1-1 1,-1 0-1,-1-1 0,1-1 1,9-8-1,-8 3-6660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4.7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45 24575,'0'-2'0,"0"0"0,1 0 0,-1 0 0,0 0 0,1 1 0,-1-1 0,1 0 0,0 0 0,-1 0 0,1 1 0,0-1 0,0 0 0,0 1 0,1-1 0,-1 1 0,0-1 0,0 1 0,1-1 0,-1 1 0,1 0 0,-1 0 0,1 0 0,0 0 0,-1 0 0,1 0 0,0 0 0,0 1 0,0-1 0,0 0 0,-1 1 0,1 0 0,0-1 0,0 1 0,0 0 0,0 0 0,0 0 0,0 0 0,0 0 0,3 2 0,-2-2 0,-1 0 0,1 1 0,-1-1 0,0 1 0,0 0 0,1 0 0,-1-1 0,0 2 0,0-1 0,0 0 0,0 0 0,0 1 0,0-1 0,0 1 0,0-1 0,-1 1 0,1 0 0,-1 0 0,1 0 0,-1 0 0,0 0 0,1 0 0,-1 0 0,0 0 0,-1 0 0,1 1 0,0-1 0,-1 0 0,1 1 0,-1-1 0,1 1 0,-1-1 0,0 0 0,-1 5 0,1 0 0,-2 0 0,1-1 0,-1 1 0,0-1 0,0 0 0,0 1 0,-1-1 0,0 0 0,0-1 0,-1 1 0,0 0 0,0-1 0,0 0 0,0 0 0,-1 0 0,0-1 0,-7 6 0,12-10 0,0 0 0,0 0 0,0 0 0,0-1 0,0 1 0,1 0 0,-1 0 0,0 0 0,0 0 0,0-1 0,0 1 0,0 0 0,0 0 0,0 0 0,0 0 0,0-1 0,-1 1 0,1 0 0,0 0 0,0 0 0,0 0 0,0 0 0,0-1 0,0 1 0,0 0 0,0 0 0,0 0 0,0 0 0,0 0 0,-1-1 0,1 1 0,0 0 0,0 0 0,0 0 0,0 0 0,0 0 0,-1 0 0,1 0 0,0 0 0,0 0 0,0 0 0,0 0 0,0 0 0,-1 0 0,1-1 0,0 1 0,0 0 0,0 0 0,-1 0 0,15-13 0,-8 10 10,0 1 0,0 0 0,1 1 0,-1-1 0,0 1 0,1 0 0,0 1 0,-1 0 0,1 0 0,-1 0 0,11 2 0,-14-1-56,-1-1-1,1 0 1,0 1-1,-1-1 1,1 1 0,-1 0-1,0 0 1,1 0-1,-1 0 1,0 0 0,1 0-1,-1 1 1,0-1-1,0 1 1,0-1-1,0 1 1,0 0 0,-1 0-1,1 0 1,0 0-1,-1 0 1,0 0 0,1 0-1,-1 1 1,0-1-1,0 0 1,0 1 0,0-1-1,-1 1 1,1-1-1,0 6 1,-2 4-6780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06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39 1 24575,'-4'0'0,"-1"4"0,0 5 0,1 6 0,2 3 0,0 3 0,-3-2 0,-1 0 0,1-4-8191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4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11 133 24575,'-11'1'0,"11"-1"0,15-8 0,41-31 0,-40 26 0,0 1 0,0 1 0,1 1 0,1 0 0,0 1 0,30-10 0,-29 16-1365,-4 5-5461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5.7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94 24575,'0'8'0,"1"-8"0,9-14 0,-1 3 0,1 1 0,0 0 0,1 0 0,0 1 0,0 1 0,13-8 0,-21 14 0,0 0 0,0 1 0,1-1 0,-1 1 0,0-1 0,0 1 0,1 1 0,-1-1 0,0 0 0,1 1 0,-1-1 0,1 1 0,-1 0 0,1 0 0,-1 1 0,1-1 0,-1 1 0,0-1 0,1 1 0,-1 0 0,0 0 0,0 1 0,1-1 0,-1 1 0,0 0 0,0-1 0,0 1 0,-1 0 0,1 1 0,3 2 0,27 45 104,-29-43-348,0 1-1,1-1 0,-1 0 0,1-1 0,11 12 0,-4-9-6581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1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29 55 24575,'-1'0'0,"0"0"0,-1 0 0,1 0 0,0-1 0,0 1 0,0 0 0,0 0 0,-1-1 0,1 1 0,0 0 0,0-1 0,0 1 0,0-1 0,0 0 0,0 1 0,0-1 0,0 0 0,1 0 0,-1 1 0,0-1 0,0 0 0,0 0 0,1 0 0,-1 0 0,1 0 0,-1 0 0,0 0 0,1 0 0,0 0 0,-1 0 0,1-1 0,0 1 0,-1 0 0,1 0 0,0 0 0,0 0 0,0-1 0,0 1 0,0 0 0,0 0 0,1 0 0,-1 0 0,0 0 0,0-1 0,2 0 0,-2 1 0,0 0 0,0 0 0,0 1 0,0-1 0,1 0 0,-1 0 0,0 1 0,1-1 0,-1 0 0,1 1 0,-1-1 0,1 0 0,-1 1 0,1-1 0,-1 1 0,1-1 0,-1 1 0,1-1 0,0 1 0,-1-1 0,1 1 0,0 0 0,0-1 0,-1 1 0,1 0 0,0-1 0,0 1 0,-1 0 0,1 0 0,0 0 0,0 0 0,0 0 0,-1 0 0,1 0 0,0 0 0,0 0 0,0 0 0,-1 0 0,1 1 0,0-1 0,0 0 0,-1 0 0,1 1 0,0-1 0,-1 1 0,1-1 0,0 1 0,-1-1 0,1 1 0,0-1 0,-1 1 0,1-1 0,-1 1 0,1 0 0,-1-1 0,0 1 0,1 0 0,-1-1 0,1 1 0,-1 0 0,0-1 0,0 1 0,1 1 0,1 3 0,1 0 0,-1 0 0,0 0 0,-1 1 0,1-1 0,-1 1 0,0-1 0,0 1 0,-1-1 0,0 1 0,0-1 0,0 1 0,-1-1 0,1 1 0,-1-1 0,-1 1 0,1-1 0,-1 1 0,0-1 0,0 0 0,-3 5 0,-11 45 0,16-53 0,-1-1 0,1 1 0,-1 0 0,1 0 0,0 0 0,0 0 0,0 0 0,0 0 0,0-1 0,0 1 0,0 0 0,1 0 0,-1 0 0,1 0 0,-1 0 0,1-1 0,0 1 0,0 0 0,-1-1 0,1 1 0,1 0 0,-1-1 0,0 1 0,0-1 0,0 0 0,1 1 0,-1-1 0,1 0 0,-1 0 0,1 0 0,0 0 0,-1 0 0,1 0 0,0 0 0,-1-1 0,1 1 0,0 0 0,3 0 0,-1-1 0,0 0 0,0 0 0,0 0 0,0 0 0,-1-1 0,1 0 0,0 1 0,0-1 0,0-1 0,0 1 0,-1 0 0,1-1 0,0 0 0,-1 0 0,0 0 0,1 0 0,3-5 0,17-18-1365,-15 13-5461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4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 24575,'1'-2'0,"4"14"0,10 37 0,10 27 0,-10-29 0,-13-37 0,2 0 0,-1 1 0,1-1 0,1 0 0,5 9 0,-10-18 0,0-1 0,0 1 0,1-1 0,-1 1 0,0-1 0,0 1 0,1-1 0,-1 1 0,0-1 0,1 0 0,-1 1 0,0-1 0,1 1 0,-1-1 0,0 0 0,1 1 0,-1-1 0,1 0 0,-1 0 0,1 1 0,-1-1 0,1 0 0,-1 0 0,1 0 0,-1 0 0,1 1 0,-1-1 0,1 0 0,0 0 0,-1 0 0,1 0 0,-1 0 0,1 0 0,-1 0 0,2-1 0,6-18 0,-3-29 0,-5 30-104,-1 9 138,1 0 0,1 0 0,-1 0 0,2 0-1,-1 0 1,5-15 0,-4 21-105,0-1-1,0 1 1,0 0 0,0 0-1,0 1 1,1-1 0,-1 0-1,1 1 1,0-1 0,0 1-1,0 0 1,0 0 0,0 0-1,0 0 1,1 1 0,-1-1-1,0 1 1,1 0 0,-1 0-1,6-1 1,7-1-6755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6.82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45 82 24575,'-2'0'0,"0"-1"0,1 1 0,-1 0 0,0 0 0,1 1 0,-1-1 0,0 0 0,1 0 0,-1 1 0,1-1 0,-1 1 0,0 0 0,1-1 0,-1 1 0,1 0 0,-1 0 0,1 0 0,0 0 0,-1 0 0,1 0 0,0 0 0,0 0 0,0 1 0,0-1 0,0 0 0,0 1 0,0-1 0,0 1 0,0-1 0,1 1 0,-1 1 0,0 1 0,1-1 0,0 0 0,0 0 0,0 1 0,0-1 0,0 0 0,1 0 0,0 1 0,-1-1 0,1 0 0,0 0 0,1 0 0,-1 0 0,3 4 0,-3-4 0,0-1 0,1 0 0,-1 0 0,1 0 0,-1 0 0,1 0 0,-1-1 0,1 1 0,0 0 0,0-1 0,0 1 0,0-1 0,0 0 0,0 1 0,0-1 0,1 0 0,-1 0 0,3 0 0,-4-1 0,1 0 0,0-1 0,-1 1 0,1-1 0,-1 1 0,1-1 0,-1 1 0,1-1 0,-1 0 0,1 0 0,-1 1 0,0-1 0,1 0 0,-1-1 0,0 1 0,0 0 0,0 0 0,0 0 0,0-1 0,0 1 0,0 0 0,0-1 0,0 1 0,0-1 0,-1 1 0,1-1 0,-1 1 0,1-1 0,-1 0 0,0 1 0,1-4 0,-1-1 10,1 1 0,-1-1 0,1 0-1,-1 0 1,-1 0 0,1 1 0,-1-1 0,0 0-1,-1 1 1,1-1 0,-1 0 0,-5-8 0,4 6-309,0 0 1,1 0-1,0 0 0,-2-15 1,4 7-6528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1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10 24575,'0'0'0,"0"0"0,0-1 0,0 1 0,0 0 0,0-1 0,0 1 0,0 0 0,0 0 0,0-1 0,0 1 0,0 0 0,0-1 0,0 1 0,0 0 0,0-1 0,0 1 0,0 0 0,0 0 0,0-1 0,0 1 0,0 0 0,1 0 0,-1-1 0,0 1 0,0 0 0,0 0 0,0-1 0,1 1 0,-1 0 0,0 0 0,0 0 0,1 0 0,-1-1 0,0 1 0,0 0 0,1 0 0,-1 0 0,1 0 0,8 8 0,7 17 0,-9-6 0,-2 0 0,0 1 0,3 25 0,10 42 0,-2-21-1365,-13-46-5461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5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0 24575,'-3'4'0,"1"1"0,-1-1 0,1 0 0,0 0 0,0 1 0,0 0 0,0-1 0,1 1 0,0 0 0,0-1 0,0 1 0,1 0 0,-1 0 0,1 0 0,0 0 0,1 0 0,-1 0 0,3 7 0,-3-9 0,0 0 0,1-1 0,-1 1 0,1-1 0,0 1 0,-1 0 0,1-1 0,0 0 0,1 1 0,-1-1 0,0 0 0,1 1 0,-1-1 0,1 0 0,0 0 0,0 0 0,-1 0 0,1-1 0,0 1 0,1 0 0,-1-1 0,0 0 0,0 1 0,1-1 0,-1 0 0,1 0 0,-1 0 0,1 0 0,-1-1 0,1 1 0,-1-1 0,1 0 0,0 1 0,4-1 0,7-5-124,1 1 0,0-2 0,-1 0 0,0 0 0,-1-1 0,1-1-1,-1-1 1,-1 1 0,0-2 0,17-16 0,-17 12-6702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7.9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57 141 24575,'-3'0'0,"1"0"0,-1-1 0,1 1 0,0 0 0,-1-1 0,1 0 0,0 1 0,-1-1 0,1 0 0,0 0 0,0 0 0,0-1 0,0 1 0,0 0 0,0-1 0,0 1 0,0-1 0,1 0 0,-1 0 0,1 0 0,-1 1 0,1-1 0,0-1 0,-1 1 0,1 0 0,0 0 0,0 0 0,1-1 0,-1 1 0,0 0 0,1-1 0,-1 1 0,1 0 0,0-1 0,0 1 0,0-1 0,0 1 0,0 0 0,1-1 0,-1 1 0,1 0 0,-1-1 0,1 1 0,0 0 0,0-1 0,0 1 0,0 0 0,0 0 0,1 0 0,-1 0 0,1 0 0,-1 0 0,1 1 0,0-1 0,0 0 0,-1 1 0,1-1 0,0 1 0,0 0 0,1 0 0,-1 0 0,4-2 0,-3 1 0,1 0 0,-1 1 0,1-1 0,0 1 0,-1-1 0,1 1 0,0 1 0,0-1 0,0 0 0,0 1 0,0 0 0,0 0 0,0 0 0,0 0 0,0 1 0,-1-1 0,1 1 0,0 0 0,0 0 0,0 1 0,-1-1 0,1 1 0,-1 0 0,1 0 0,-1 0 0,0 0 0,0 0 0,1 1 0,-2-1 0,1 1 0,0 0 0,-1 0 0,1 0 0,-1 0 0,0 1 0,0-1 0,0 1 0,0-1 0,-1 1 0,1 0 0,-1-1 0,0 1 0,0 0 0,0 0 0,-1 0 0,0 0 0,1 6 0,-2 20 0,0-25 0,0 0 0,1 1 0,-1-1 0,1 0 0,1 0 0,-1 0 0,1 0 0,-1 0 0,2 0 0,-1 0 0,0 0 0,3 6 0,1-10-1365</inkml:trace>
  <inkml:trace contextRef="#ctx0" brushRef="#br0" timeOffset="1">173 48 24575,'-1'0'0,"1"0"0,-1 0 0,1 0 0,-1 0 0,1 0 0,-1 0 0,1 0 0,-1-1 0,1 1 0,-1 0 0,1 0 0,-1 0 0,1 0 0,-1-1 0,1 1 0,-1 0 0,1 0 0,-1-1 0,1 1 0,0 0 0,-1-1 0,1 1 0,0 0 0,-1-1 0,1 1 0,0-1 0,-1 1 0,1-1 0,0 1 0,0 0 0,0-1 0,-1 1 0,1-1 0,0 1 0,0-1 0,0 1 0,0-1 0,0 1 0,0-1 0,0 1 0,0-1 0,0 0 0,0 1 0,0-1 0,0 1 0,0-1 0,0 1 0,1-1 0,-1 1 0,0-1 0,1-1 0,-1 1 0,1-1 0,0 1 0,0 0 0,-1-1 0,1 1 0,0 0 0,0-1 0,0 1 0,0 0 0,1 0 0,-1 0 0,0 0 0,0 0 0,3-2 0,-2 2 0,0 0 0,0 0 0,0 0 0,0 0 0,0 1 0,0-1 0,0 1 0,0-1 0,0 1 0,0 0 0,1-1 0,-1 1 0,0 0 0,0 1 0,0-1 0,0 0 0,0 1 0,0-1 0,0 1 0,0-1 0,0 1 0,0 0 0,0 0 0,0 0 0,0 0 0,0 0 0,0 0 0,-1 1 0,1-1 0,-1 1 0,1-1 0,-1 1 0,1-1 0,-1 1 0,0 0 0,0 0 0,2 3 0,-1 2 0,0-1 0,0 1 0,-1-1 0,0 1 0,0-1 0,-1 1 0,0 0 0,0 0 0,0-1 0,-3 13 0,-8 43 0,11-61-12,0 4 84,2-8-1165,-2 2 761,4-7-6494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5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11 24575,'-3'-10'0,"7"25"0,103 209 0,-68-149 0,-35-66-273,1-1 0,0 0 0,0 0 0,10 11 0,-4-9-6553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8.2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56 24575,'0'-5'0,"0"1"0,0 0 0,0 0 0,1-1 0,-1 1 0,1 0 0,0 0 0,0 0 0,1-1 0,2-4 0,-4 9 0,0 0 0,0 0 0,1-1 0,-1 1 0,0 0 0,0-1 0,1 1 0,-1 0 0,0 0 0,1 0 0,-1-1 0,0 1 0,1 0 0,-1 0 0,0 0 0,1 0 0,-1 0 0,1 0 0,-1 0 0,0 0 0,1 0 0,-1 0 0,0 0 0,1 0 0,-1 0 0,0 0 0,1 0 0,-1 0 0,1 0 0,-1 0 0,0 0 0,1 0 0,-1 1 0,0-1 0,1 0 0,-1 0 0,0 1 0,19 24 0,-12-9 0,-1 0 0,0 0 0,4 21 0,-6-20 0,1-1 0,13 32 0,-18-48 0,0 1 0,1-1 0,-1 0 0,0 0 0,0 1 0,1-1 0,-1 0 0,0 1 0,1-1 0,-1 0 0,0 0 0,1 0 0,-1 1 0,0-1 0,1 0 0,-1 0 0,1 0 0,-1 0 0,0 0 0,1 0 0,-1 0 0,0 0 0,1 0 0,-1 0 0,1 0 0,-1 0 0,0 0 0,1 0 0,-1 0 0,1 0 0,-1 0 0,0 0 0,1-1 0,-1 1 0,0 0 0,1 0 0,-1 0 0,0-1 0,1 1 0,-1 0 0,0 0 0,1-1 0,-1 1 0,0 0 0,0-1 0,0 1 0,1 0 0,-1-1 0,0 1 0,0 0 0,0-1 0,0 1 0,1 0 0,-1-2 0,19-30 0,-10 16 0,-4 9 23,2 1-1,-1-1 0,1 1 0,0 0 1,15-9-1,21-20-1521,-34 25-5327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8.75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 56 24575,'-1'0'0,"1"0"0,0 0 0,-1 0 0,1 0 0,-1 0 0,1 0 0,0 0 0,-1 0 0,1 0 0,0 0 0,-1 0 0,1 0 0,0 0 0,-1 0 0,1 0 0,0 0 0,-1-1 0,1 1 0,0 0 0,-1 0 0,1 0 0,0 0 0,0-1 0,-1 1 0,1 0 0,0 0 0,0-1 0,-1 1 0,1 0 0,0-1 0,0 1 0,0 0 0,0 0 0,-1-1 0,1 1 0,0 0 0,0-1 0,0 1 0,0-1 0,0 1 0,8-16 0,20-11 0,-27 27 0,1-1 0,-1 0 0,1 0 0,-1 1 0,1-1 0,0 1 0,-1-1 0,1 1 0,0 0 0,0 0 0,-1 0 0,1 0 0,0 0 0,0 0 0,-1 0 0,1 0 0,0 1 0,-1-1 0,1 1 0,0-1 0,-1 1 0,1 0 0,-1-1 0,1 1 0,-1 0 0,3 2 0,-1 0 0,-1 0 0,0 0 0,0 0 0,0 0 0,0 1 0,0-1 0,-1 1 0,0-1 0,1 1 0,-1-1 0,1 8 0,-1 2 0,1 0 0,-2 0 0,1 0 0,-2 0 0,0 0 0,-4 20 0,-2-13 0,5-13 0,15-12 0,-7 2 0,1 1 0,0 0 0,0 0 0,0 0 0,0 1 0,0 0 0,0 0 0,0 1 0,1 0 0,-1 0 0,0 1 0,12 2 0,-17-3-85,-1 0 0,1 1-1,-1-1 1,1 0 0,-1 0-1,1 0 1,-1 0 0,1-1-1,-1 1 1,0 0 0,1-1-1,-1 1 1,1-1 0,-1 1-1,3-2 1,4-5-6741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9.0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59 24575,'0'-58'0,"0"58"0,0 0 0,0 0 0,0 0 0,0 0 0,0 0 0,0 0 0,0 0 0,0 0 0,0 0 0,0 0 0,0 0 0,1 0 0,-1 0 0,0 1 0,0-1 0,0 0 0,0 0 0,0 0 0,0 0 0,0 0 0,0 0 0,0 0 0,0 0 0,0-1 0,0 1 0,0 0 0,0 0 0,1 0 0,-1 0 0,0 0 0,0 0 0,0 0 0,0 0 0,0 0 0,0 0 0,0 0 0,0 0 0,0 0 0,0 0 0,0 0 0,0 0 0,0 0 0,0 0 0,0 0 0,0 0 0,0 0 0,0 0 0,0-1 0,0 1 0,0 0 0,0 0 0,6 11 0,4 16 0,-1 24 24,25 74 0,-11-46-1437,-18-59-5413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29.61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11 24575,'-4'0'0,"-1"-4"0,4-1 0,2 3 0,1 8 0,4 1 0,1 4 0,0 4 0,2 4 0,0 2 0,-2 2 0,2-4 0,-1-8 0,-1-10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0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2 127 24575,'0'-19'0,"-1"11"0,1 1 0,0-1 0,0 0 0,1 0 0,3-12 0,-3 18 0,0 0 0,0-1 0,0 1 0,0 0 0,1 0 0,-1-1 0,1 1 0,0 0 0,-1 0 0,1 1 0,0-1 0,0 0 0,0 1 0,0-1 0,0 1 0,1-1 0,-1 1 0,0 0 0,1 0 0,4-1 0,-2 0 0,1 0 0,-1 0 0,1 1 0,0 0 0,-1 0 0,1 0 0,0 1 0,0 0 0,8 1 0,-12-1 0,0 1 0,-1 0 0,1-1 0,0 1 0,0 0 0,-1 0 0,1 0 0,-1 0 0,1 1 0,-1-1 0,1 0 0,-1 1 0,0-1 0,0 1 0,0-1 0,0 1 0,0-1 0,0 1 0,0 0 0,0 0 0,-1-1 0,1 1 0,0 0 0,-1 0 0,0 0 0,1 0 0,-1 0 0,0 0 0,0 0 0,0-1 0,0 1 0,-1 3 0,-1 8 0,0-1 0,-1 0 0,0 0 0,0 0 0,-2-1 0,1 1 0,-1-1 0,-1 0 0,-9 13 0,105-78 0,-61 33-1365,-18 10-5461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3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20 24575,'0'-4'0,"0"-5"0,0 3 0,0 6 0,4 3 0,2 6 0,-1 4 0,3 5 0,0 2 0,-1 3 0,-2 1 0,-2 0 0,3-4 0,0-1 0,-5-4 0,-2-5-8191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0.7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83 24575,'-2'0'0,"-8"-1"0,17-8 0,-1 4 0,5-7 0,2 1 0,24-16 0,-35 25 0,1 0 0,-1 0 0,1 1 0,0-1 0,0 1 0,0-1 0,0 1 0,0 0 0,0 0 0,0 0 0,0 0 0,0 1 0,0-1 0,0 1 0,1 0 0,-1 0 0,0 0 0,0 1 0,0-1 0,1 1 0,2 0 0,-4 0 0,-1 1 0,1-1 0,-1 0 0,0 1 0,0-1 0,1 1 0,-1-1 0,0 1 0,0-1 0,0 1 0,-1 0 0,1 0 0,0-1 0,-1 1 0,1 0 0,-1 0 0,1 0 0,-1 0 0,0 0 0,0-1 0,0 1 0,0 0 0,0 0 0,0 0 0,-1 2 0,-13 55 0,8-39 0,5-17 0,0 0 0,0 0 0,1-1 0,-1 1 0,1 0 0,0 0 0,0 0 0,0 0 0,0 0 0,1 0 0,-1-1 0,1 1 0,-1 0 0,1 0 0,0 0 0,3 4 0,-3-5 0,0-1 0,1 0 0,-1 0 0,0 0 0,1 0 0,-1-1 0,1 1 0,-1 0 0,1-1 0,0 1 0,-1-1 0,1 1 0,-1-1 0,1 0 0,0 1 0,0-1 0,-1 0 0,1 0 0,0-1 0,-1 1 0,1 0 0,0 0 0,-1-1 0,1 1 0,0-1 0,-1 1 0,1-1 0,-1 0 0,1 0 0,1-1 0,44-28-1365,-26 13-5461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1.2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71 99 24575,'0'-1'0,"-1"-1"0,0 1 0,0 0 0,0 0 0,0 0 0,0 0 0,0 0 0,0 0 0,0 0 0,0 1 0,-1-1 0,1 0 0,0 0 0,0 1 0,-1-1 0,1 1 0,0-1 0,-1 1 0,1 0 0,-1 0 0,1-1 0,-1 1 0,1 0 0,0 0 0,-1 0 0,1 0 0,-1 1 0,1-1 0,-1 0 0,1 1 0,0-1 0,-1 1 0,1-1 0,0 1 0,0 0 0,-1-1 0,1 1 0,0 0 0,0 0 0,0 0 0,0 0 0,0 0 0,0 0 0,0 0 0,0 0 0,0 0 0,0 0 0,1 1 0,-1-1 0,0 0 0,1 1 0,-1 2 0,-1 1 0,0 1 0,0-1 0,1 1 0,-1 0 0,1 0 0,1-1 0,-1 1 0,1 0 0,0 0 0,1 0 0,1 11 0,0-12 0,-1-1 0,1 0 0,0 1 0,1-1 0,-1 0 0,1 0 0,0 0 0,0 0 0,0-1 0,0 1 0,1-1 0,3 3 0,-6-5 0,0 0 0,1-1 0,-1 1 0,0 0 0,0-1 0,0 1 0,0-1 0,0 0 0,1 1 0,-1-1 0,0 0 0,0 0 0,0 0 0,1 0 0,-1 0 0,0 0 0,0 0 0,1 0 0,1-1 0,-1 0 0,-1 0 0,1 0 0,-1 0 0,1 0 0,-1 0 0,0 0 0,1-1 0,-1 1 0,0 0 0,0-1 0,0 1 0,0-1 0,0 1 0,0-1 0,-1 0 0,1 1 0,0-5 0,1 2 0,-2-1 0,1 0 0,0 0 0,-1 0 0,0 0 0,0 0 0,0 0 0,-1 0 0,0 0 0,0 0 0,0 1 0,0-1 0,-1 0 0,0 1 0,-3-7 0,2 5 0,1 0 0,0-1 0,0 1 0,0-1 0,1 1 0,-1-13 0,2 18 0,0-1 0,0 0 0,1 0 0,-1 1 0,1-1 0,0 0 0,-1 1 0,1-1 0,0 0 0,0 1 0,0-1 0,0 1 0,0 0 0,1-1 0,-1 1 0,0 0 0,0 0 0,1 0 0,-1-1 0,1 1 0,-1 1 0,1-1 0,0 0 0,2-1 0,50-15 0,-22 8 0,-14 0-1365,-2 0-5461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1.5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 46 24575,'-1'-4'0,"-1"0"0,0 0 0,0 1 0,0-1 0,0 1 0,-1-1 0,1 1 0,-1 0 0,0 0 0,0 0 0,-6-4 0,17 48 0,11 10-119,6 21-504,64 128 0,-83-190-6203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1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23 24575,'-8'-18'0,"4"14"0,4 13 0,16 62 0,-9-34 0,22 64 0,-29-99 0,1-1 0,0 1 0,0 0 0,0-1 0,0 1 0,1-1 0,-1 1 0,0-1 0,1 0 0,-1 0 0,1 1 0,-1-1 0,1 0 0,-1 0 0,1-1 0,0 1 0,-1 0 0,1 0 0,0-1 0,0 1 0,0-1 0,0 0 0,-1 1 0,1-1 0,0 0 0,0 0 0,0 0 0,0 0 0,0-1 0,0 1 0,-1 0 0,1-1 0,0 1 0,0-1 0,-1 0 0,1 0 0,0 1 0,-1-1 0,1 0 0,0 0 0,-1-1 0,1 1 0,-1 0 0,0 0 0,1-1 0,-1 1 0,0-1 0,0 1 0,0-1 0,0 1 0,0-1 0,0 0 0,-1 0 0,1 1 0,0-1 0,-1 0 0,0 0 0,1 0 0,-1 1 0,0-1 0,0 0 0,0 0 0,0 0 0,0 0 0,-1-3 0,-1 1 0,0-1 0,0 1 0,-1 0 0,0 0 0,0 0 0,0 0 0,0 0 0,-6-5 0,6 7 0,0-1 0,1 0 0,-1 0 0,1 0 0,-1 0 0,1 0 0,0 0 0,0-1 0,0 1 0,1-1 0,-2-3 0,3 6 0,0 0 0,0 1 0,1-1 0,-1 0 0,0 0 0,0 1 0,1-1 0,-1 0 0,0 1 0,1-1 0,-1 0 0,1 1 0,-1-1 0,1 0 0,-1 1 0,1-1 0,-1 1 0,1-1 0,0 1 0,-1-1 0,1 1 0,0-1 0,-1 1 0,1 0 0,0-1 0,0 1 0,26-10 0,-18 7 0,87-31-1365,-75 26-5461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5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24575,'4'0'0,"5"-4"0,6-1 0,3-4 0,3 0 0,-2-3 0,0 1 0,0 2 0,-3 6 0,-4 5-8191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4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26 24575,'0'-1'0,"0"0"0,-1-1 0,1 1 0,0 0 0,-1-1 0,1 1 0,-1 0 0,1-1 0,-1 1 0,0 0 0,0 0 0,1 0 0,-1 0 0,0 0 0,0-1 0,0 2 0,0-1 0,0 0 0,0 0 0,-3-1 0,-4 3 0,11 18 0,21 51 0,29 69 0,-42-104-1365,-7-19-5461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2.8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 24575,'-4'0'0,"-1"4"0,4 1 0,2 4 0,5 4 0,2 4 0,-1-1-8191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1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37 24575,'-1'8'0,"3"-8"0,7-5 0,1 0 0,0-1 0,0 1 0,1 1 0,-1-1 0,1 2 0,0 0 0,1 0 0,-1 1 0,16-1 0,-26 3 0,0 0 0,1 1 0,-1-1 0,0 1 0,0-1 0,0 1 0,0-1 0,0 1 0,0 0 0,0-1 0,0 1 0,0 0 0,0 0 0,0 0 0,-1 0 0,1 0 0,0 0 0,-1 0 0,1 0 0,0 0 0,-1 0 0,0 0 0,1 0 0,-1 1 0,1-1 0,-1 0 0,0 0 0,0 0 0,0 1 0,0-1 0,0 2 0,-4 53 0,1-15 0,3-39 0,0 0 0,0 0 0,1 0 0,-1 0 0,1-1 0,-1 1 0,1 0 0,-1 0 0,1 0 0,0-1 0,0 1 0,0 0 0,0-1 0,0 1 0,0-1 0,1 1 0,-1-1 0,0 1 0,1-1 0,-1 0 0,1 0 0,-1 0 0,1 0 0,0 0 0,-1 0 0,1 0 0,0 0 0,0-1 0,0 1 0,-1-1 0,1 1 0,0-1 0,0 0 0,0 1 0,0-1 0,0 0 0,0-1 0,0 1 0,0 0 0,0 0 0,-1-1 0,1 1 0,0-1 0,0 0 0,0 1 0,-1-1 0,1 0 0,2-2 0,-1 2 0,-1 0 0,0-1 0,0 1 0,1-1 0,-1 0 0,0 0 0,0 0 0,0 0 0,-1 0 0,1 0 0,-1 0 0,1-1 0,-1 1 0,1-1 0,-1 1 0,0-1 0,0 1 0,-1-1 0,1 1 0,0-1 0,-1 0 0,1 0 0,-1 1 0,0-1 0,0 0 0,0 0 0,-1 1 0,1-1 0,0 0 0,-1 1 0,0-1 0,0 0 0,0 1 0,-1-5 0,-1 4-25,0-1-1,0 1 0,0-1 1,0 1-1,0 0 0,0 0 1,-1 1-1,1-1 1,-1 0-1,0 1 0,-4-2 1,-4-2-1033,-1-3-5768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5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72 24575,'0'0'0,"0"0"0,-1 0 0,1 0 0,-1 0 0,1 0 0,0 0 0,-1 0 0,1 0 0,0 0 0,-1 0 0,1 0 0,0 0 0,-1 0 0,1-1 0,0 1 0,-1 0 0,1 0 0,0 0 0,-1 0 0,1-1 0,0 1 0,0 0 0,-1 0 0,1 0 0,0-1 0,0 1 0,-1 0 0,1-1 0,0 1 0,0 0 0,0 0 0,0-1 0,-1 1 0,1 0 0,0-1 0,0 1 0,0 0 0,0-1 0,0 1 0,0-1 0,7-16 0,20-11 0,-23 25 0,0 1 0,0 0 0,0 0 0,0 0 0,1 0 0,-1 1 0,1 0 0,-1 0 0,1 0 0,0 0 0,-1 1 0,1 0 0,-1 0 0,1 0 0,0 0 0,-1 1 0,1 0 0,0 0 0,-1 0 0,0 0 0,1 1 0,-1-1 0,0 1 0,1 1 0,-1-1 0,0 0 0,-1 1 0,1 0 0,0 0 0,-1 0 0,0 0 0,1 1 0,-1-1 0,-1 1 0,1 0 0,0 0 0,-1 0 0,0 0 0,0 0 0,0 0 0,-1 1 0,1-1 0,-1 1 0,1 7 0,-2 81-1365,-1-72-5461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3.87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42 11 24575,'-4'0'0,"-2"-4"0,-2-1 0,-2 4 0,2 6 0,2 6 0,6 2 0,4 2 0,0 2 0,0 3 0,-1 2 0,-1 1 0,-1-4-8191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34.2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14 221 24575,'-12'21'0,"10"-18"0,18-14 0,-15 11 0,68-46 0,1 3 0,2 4 0,110-44 0,-166 76 0,-13 5 0,1 0 0,0 0 0,-1 0 0,1 1 0,0-1 0,0 1 0,0 0 0,0 0 0,0 1 0,0-1 0,0 1 0,1 0 0,6 0 0,-7 6-1365,-4 1-5461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1.9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15 24575,'-16'-3'0,"22"-2"0,28-1 0,-31 6 0,1 0 0,0 0 0,0 1 0,0-1 0,0 1 0,-1 0 0,1 0 0,0 0 0,-1 1 0,1-1 0,-1 1 0,1 0 0,-1 0 0,0 0 0,0 0 0,0 1 0,0-1 0,0 1 0,-1 0 0,1 0 0,-1 0 0,1 0 0,-1 0 0,0 0 0,0 1 0,-1-1 0,1 1 0,-1-1 0,2 7 0,0 7 0,-1 0 0,0 1 0,-1-1 0,-1 1 0,-4 25 0,3-24 0,0 0 0,2 31 0,3-41-1365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2.2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24575,'2'28'0,"1"-1"0,1 0 0,9 34 0,49 194 0,-42-162-1365,-15-73-5461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2.6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 18 24575,'-3'-3'0,"11"-2"0,13-4 0,-19 9 0,-1 0 0,1 0 0,0 0 0,-1 0 0,1 0 0,0 1 0,0-1 0,-1 1 0,1-1 0,-1 1 0,1-1 0,-1 1 0,1 0 0,-1 0 0,1 0 0,-1 0 0,1 0 0,-1 0 0,0 0 0,0 0 0,0 1 0,1-1 0,-1 0 0,-1 1 0,1-1 0,0 1 0,0-1 0,0 1 0,-1 0 0,1-1 0,-1 1 0,1-1 0,-1 1 0,0 2 0,3 8 0,-2 1 0,0-1 0,0 23 0,-1-12 0,20 158-1365,-20-171-5461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0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77 24575,'0'-4'0,"0"-5"0,4-1 0,6-3 0,4 1 0,4 2 0,0-1 0,-5 6 0,1 3 0,-3 2-8191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6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24575,'4'-4'0,"5"-1"0,1-4 0,3 0 0,3-3 0,3 1 0,2 2 0,-3 3-8191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4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11 163 24575,'0'4'0,"-4"2"0,-2 3 0,5-4 0,6-2 0,3-6 0,3-3 0,0-4 0,-1 0-8191</inkml:trace>
  <inkml:trace contextRef="#ctx0" brushRef="#br0" timeOffset="1">80 0 24575,'-3'0'0,"-3"4"0,5 6 0,3 4 0,0 4 0,0 3 0,4 2 0,1 1 0,-1 1 0,2-1 0,1 0 0,1-4 0,0-1 0,-2-5-8191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3.8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5 24575,'-4'-4'0,"3"3"0,1 5 0,1 6 0,4 6 0,2 3 0,-1 3 0,2-2 0,1-1 0,-2 0 0,-2 1 0,2-2 0,0-5-8191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1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43 24575,'-1'-1'0,"1"0"0,-1 0 0,1 0 0,-1 0 0,1 0 0,0 0 0,-1 0 0,1 0 0,0 0 0,0 0 0,0 0 0,0 0 0,0 0 0,0 0 0,0 0 0,0-1 0,0 1 0,0 0 0,1 0 0,-1 0 0,0 0 0,1 0 0,-1 0 0,1 0 0,-1 1 0,1-1 0,-1 0 0,1 0 0,0 0 0,0 0 0,-1 1 0,1-1 0,0 0 0,0 1 0,0-1 0,0 0 0,-1 1 0,1-1 0,0 1 0,0 0 0,0-1 0,0 1 0,2-1 0,-2 1 0,0-1 0,0 0 0,0 1 0,0-1 0,0 1 0,0 0 0,0-1 0,0 1 0,0 0 0,1 0 0,-1-1 0,0 1 0,0 0 0,0 0 0,0 0 0,0 1 0,1-1 0,-1 0 0,0 0 0,0 1 0,0-1 0,0 0 0,0 1 0,0-1 0,0 1 0,0-1 0,0 1 0,0 0 0,0-1 0,0 1 0,0 0 0,0 0 0,-1 0 0,1 0 0,0-1 0,-1 1 0,1 0 0,0 0 0,-1 0 0,1 1 0,-1-1 0,0 0 0,1 0 0,-1 2 0,1 1 0,-1 1 0,0-1 0,-1 1 0,1 0 0,-1-1 0,0 1 0,0-1 0,0 1 0,-1-1 0,0 0 0,0 0 0,0 0 0,-2 5 0,-10 22 0,14-31 2,0 1 0,0-1 0,-1 0 0,1 1 0,0-1 0,0 1 0,0-1-1,0 1 1,0-1 0,0 1 0,0-1 0,0 1 0,0-1 0,0 1 0,0-1 0,0 0 0,0 1-1,0-1 1,0 1 0,0-1 0,0 1 0,1-1 0,-1 1 0,0-1 0,0 0 0,1 1 0,-1-1-1,0 0 1,1 1 0,-1-1 0,0 0 0,1 1 0,-1-1 0,0 0 0,1 1 0,-1-1-1,1 0 1,-1 0 0,0 0 0,1 1 0,-1-1 0,1 0 0,-1 0 0,1 0 0,-1 0 0,1 0-1,-1 0 1,1 0 0,-1 0 0,1 0 0,25-4-1159,-25 3 852,17-4-6521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5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32 24575,'-5'4'0,"0"6"0,4-4 0,6-2 0,3-6 0,3-7 0,4-1 0,-1-4 0,2 2 0,-2 5 0,-4 5-8191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4.87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29 24575,'0'0'0,"34"-25"0,-33 24 0,0 1 0,0-1 0,0 1 0,0 0 0,0-1 0,0 1 0,0 0 0,0-1 0,0 1 0,0 0 0,0 0 0,0 0 0,0 0 0,0 0 0,0 0 0,0 0 0,0 1 0,0-1 0,1 1 0,-1-1 0,0 1 0,0 0 0,0 0 0,-1 0 0,1 0 0,0 0 0,-1 0 0,1 0 0,-1 0 0,1 0 0,-1 1 0,1-1 0,-1 0 0,0 0 0,1 0 0,-1 1 0,0-1 0,0 0 0,0 0 0,0 0 0,0 1 0,-1 0 0,0 10 0,0-1 0,-1 1 0,0-1 0,-1 0 0,-6 14 0,-7 39 0,15-62 0,1-1 0,0 0 0,0 1 0,0-1 0,0 0 0,0 1 0,0-1 0,0 0 0,0 0 0,0 1 0,1-1 0,-1 0 0,1 1 0,-1-1 0,1 0 0,-1 0 0,1 0 0,0 1 0,-1-1 0,1 0 0,0 0 0,0 0 0,0 0 0,0 0 0,0 0 0,2 1 0,-1-1 0,1 0 0,-1 0 0,1-1 0,0 1 0,-1-1 0,1 1 0,0-1 0,0 0 0,0 0 0,-1 0 0,1 0 0,3-1 0,9-2 0,-1 0 0,0-1 0,24-10 0,10-12-1365,-27 11-5461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5.8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0 24575,'0'0'0,"0"1"0,-1-1 0,1 0 0,0 0 0,-1 1 0,1-1 0,0 0 0,-1 1 0,1-1 0,0 0 0,0 1 0,-1-1 0,1 0 0,0 1 0,0-1 0,0 1 0,0-1 0,-1 0 0,1 1 0,0-1 0,0 1 0,0-1 0,0 0 0,0 1 0,0-1 0,0 1 0,0-1 0,0 1 0,0-1 0,0 0 0,1 1 0,-1-1 0,0 1 0,0-1 0,0 0 0,0 1 0,1 0 0,7 23 0,-6-17 0,0 1 0,1 0 0,-1-1 0,1 0 0,1 1 0,-1-1 0,9 12 0,-10-17 0,-1-1 0,0 0 0,1 0 0,-1 1 0,1-1 0,-1 0 0,1 0 0,0 0 0,-1-1 0,1 1 0,0 0 0,0-1 0,-1 1 0,1-1 0,0 1 0,0-1 0,0 0 0,0 0 0,0 0 0,0 0 0,-1 0 0,1 0 0,0 0 0,0-1 0,0 1 0,0-1 0,-1 1 0,1-1 0,0 0 0,0 0 0,-1 0 0,1 0 0,2-2 0,73-54-1365,-63 50-5461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6.23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21 24575,'-4'4'0,"-5"5"0,-1 5 0,1 5 0,6-2 0,7-7 0,8-6 0,5-7 0,3-7 0,4-2 0,0 1 0,-3-1 0,-2 1 0,1-2 0,0 2 0,1 3 0,-3 2-8191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6.6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24575,'0'3'0,"0"7"0,4 0 0,1 3 0,0 3 0,3 3 0,0 2 0,3-2 0,-1-1 0,-1 1 0,1-3 0,-2-5-8191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1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45 24575,'0'0'0,"-1"-1"0,0 1 0,1-1 0,-1 1 0,0-1 0,1 0 0,-1 1 0,1-1 0,-1 0 0,1 1 0,-1-1 0,1 0 0,0 0 0,-1 1 0,1-1 0,0 0 0,0 0 0,-1 0 0,1 0 0,0 1 0,0-1 0,0 0 0,0 0 0,0 0 0,0 0 0,0 1 0,0-1 0,1 0 0,-1 0 0,0 0 0,0 0 0,1 1 0,-1-1 0,0 0 0,1 0 0,-1 1 0,1-2 0,1 1 0,0-1 0,0 1 0,0 0 0,0-1 0,0 1 0,0 0 0,0 0 0,0 0 0,0 0 0,0 1 0,0-1 0,1 1 0,3-1 0,-4 0 0,1 1 0,-1 0 0,0 0 0,1 0 0,-1 0 0,0 0 0,0 1 0,1-1 0,-1 1 0,0-1 0,0 1 0,0 0 0,0 0 0,4 2 0,-5-2 0,0-1 0,-1 1 0,1 0 0,0 0 0,0 0 0,0 0 0,-1 0 0,1 0 0,-1 0 0,1 1 0,-1-1 0,1 0 0,-1 0 0,0 0 0,1 1 0,-1-1 0,0 0 0,0 0 0,0 0 0,0 1 0,0-1 0,0 0 0,0 0 0,0 1 0,-1-1 0,1 0 0,0 0 0,-1 0 0,0 3 0,-2 2 0,-1-1 0,1 1 0,-1-1 0,0 1 0,0-1 0,0 0 0,-9 7 0,9-9 0,0 0 0,1 0 0,0 1 0,-1-1 0,1 1 0,0 0 0,1 0 0,-1 0 0,1 0 0,-1 1 0,1-1 0,1 1 0,-1-1 0,-1 6 0,3-9 0,0-1 0,0 1 0,0 0 0,0 0 0,0-1 0,0 1 0,0 0 0,1 0 0,-1 0 0,0-1 0,0 1 0,1 0 0,-1 0 0,0-1 0,1 1 0,-1 0 0,0-1 0,1 1 0,-1-1 0,1 1 0,-1 0 0,1-1 0,0 1 0,-1-1 0,1 1 0,0-1 0,-1 0 0,2 1 0,26 2 0,27-18 0,-49 12-118,-3 1-21,0 1 1,0 0-1,1-1 1,-1 1-1,0 1 1,0-1-1,1 0 0,6 0 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5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94 24575,'4'0'0,"1"-4"0,4-1 0,5 0 0,-1-3 0,2 0 0,2-3 0,2 1 0,-2-2 0,0 0 0,2 4 0,0 2 0,-2 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22 24575,'0'-1'0,"0"1"0,0-1 0,1 0 0,-1 0 0,0 0 0,-1 1 0,1-1 0,0 0 0,0 0 0,0 0 0,0 1 0,-1-1 0,1 0 0,0 0 0,-1 1 0,1-1 0,0 0 0,-1 1 0,1-1 0,-1 0 0,1 1 0,-1-1 0,1 1 0,-1-1 0,0 1 0,1-1 0,-1 1 0,0-1 0,1 1 0,-1 0 0,0-1 0,-1 1 0,1 0 0,1 0 0,-1 0 0,0 1 0,1-1 0,-1 0 0,0 1 0,1-1 0,-1 1 0,0-1 0,1 1 0,-1-1 0,1 1 0,-1-1 0,1 1 0,-1-1 0,1 1 0,-1 0 0,1-1 0,0 1 0,-1 0 0,1-1 0,0 1 0,0 0 0,-1 0 0,1-1 0,0 1 0,0 0 0,0 0 0,0-1 0,0 1 0,0 0 0,0 0 0,0-1 0,0 1 0,1 1 0,24 178 0,-24-164-118,0 4-193,0 0-1,-2 0 0,-5 36 0,0-34-6514</inkml:trace>
  <inkml:trace contextRef="#ctx0" brushRef="#br0" timeOffset="1">34 437 24575,'0'5'0,"-4"1"0,-6-1 0,-2 4 0,7 0 0,3 3 0,2 3 0,6 5 0,2 2 0,-1 3 0,3-4 0,0-5-8191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6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24575,'-2'0'0,"-1"0"0,1 0 0,-1 0 0,1 1 0,-1-1 0,1 1 0,-1 0 0,1 0 0,0 0 0,-1 0 0,1 0 0,0 0 0,0 1 0,0-1 0,0 0 0,0 1 0,0 0 0,0 0 0,0-1 0,1 1 0,-1 0 0,1 0 0,-1 1 0,1-1 0,0 0 0,0 0 0,0 1 0,0-1 0,0 0 0,1 1 0,-1-1 0,1 1 0,-1-1 0,1 1 0,0-1 0,0 4 0,0-3 0,0 0 0,0-1 0,0 1 0,0 0 0,1-1 0,-1 1 0,1 0 0,0-1 0,-1 1 0,1-1 0,0 1 0,1-1 0,-1 0 0,0 1 0,1-1 0,-1 0 0,1 0 0,0 0 0,0 0 0,0 0 0,0 0 0,0 0 0,0-1 0,0 1 0,0-1 0,1 0 0,-1 1 0,1-1 0,-1 0 0,1 0 0,-1-1 0,5 2 0,-5-3 0,0 1 0,0-1 0,-1 0 0,1 0 0,0 0 0,0 0 0,-1 0 0,1 0 0,-1 0 0,1 0 0,-1-1 0,1 1 0,-1 0 0,0-1 0,0 0 0,0 1 0,0-1 0,0 0 0,0 1 0,0-1 0,0 0 0,-1 0 0,1 0 0,0 1 0,-1-1 0,0 0 0,0 0 0,1 0 0,-1 0 0,0 0 0,0 0 0,-1-3 0,1 3 0,0 1 0,1-1 0,-1 1 0,0-1 0,0 1 0,0-1 0,-1 1 0,1-1 0,0 1 0,-1 0 0,1-1 0,0 1 0,-1-1 0,0 1 0,1 0 0,-1-1 0,0 1 0,0 0 0,1 0 0,-1 0 0,0-1 0,0 1 0,0 0 0,-1 0 0,1 0 0,0 1 0,0-1 0,0 0 0,-1 0 0,1 1 0,0-1 0,-1 0 0,1 1 0,-1 0 0,1-1 0,0 1 0,-1 0 0,1 0 0,-1-1 0,1 1 0,-1 0 0,1 1 0,-1-1 0,1 0 0,-1 0 0,1 1 0,-3 0 0,-7 5-124,0 0 0,1 1 0,-1 1 0,2-1 0,-1 2 0,1-1-1,0 1 1,1 1 0,0-1 0,-8 15 0,2-6-6702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7.9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 58 24575,'-9'1'0,"5"-2"0,13-10 0,-5 7 0,1-1 0,0 0 0,0 1 0,1 0 0,-1 1 0,1-1 0,0 1 0,0 0 0,0 0 0,0 1 0,8-3 0,-12 5 0,0-1 0,-1 1 0,1 0 0,0 0 0,-1 0 0,1 0 0,0 0 0,0 0 0,-1 0 0,1 1 0,0-1 0,-1 1 0,1-1 0,-1 1 0,1-1 0,0 1 0,-1 0 0,1 0 0,0 1 0,0-1 0,-1 1 0,1 0 0,-1 0 0,0 0 0,1 0 0,-1 0 0,0 1 0,-1-1 0,1 0 0,0 0 0,-1 1 0,1-1 0,-1 0 0,1 1 0,-1-1 0,0 0 0,-1 5 0,1 0 0,-2 0 0,1 1 0,-1-1 0,0-1 0,0 1 0,-1 0 0,0 0 0,0-1 0,-1 1 0,1-1 0,-6 6 0,-7 15 0,15-27 0,0 1 0,1-1 0,-1 1 0,1 0 0,-1-1 0,1 1 0,0 0 0,-1-1 0,1 1 0,0 0 0,-1 0 0,1-1 0,0 1 0,0 0 0,0 0 0,0 0 0,0-1 0,0 1 0,0 0 0,0 0 0,0 0 0,0-1 0,0 1 0,0 0 0,1 0 0,-1-1 0,0 1 0,0 0 0,1 0 0,-1-1 0,1 1 0,-1 0 0,1 0 0,1 0 0,0 0 0,0-1 0,0 1 0,-1-1 0,1 0 0,0 0 0,0 1 0,0-1 0,0 0 0,0 0 0,0-1 0,-1 1 0,4-1 0,57-19 0,-43 8-195,0 0 0,-1 0 0,-1-2 0,0 0 0,-1-1 0,25-30 0,-29 30-6631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8.44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23 63 24575,'-10'-20'0,"-2"-9"0,12 28 0,0 1 0,0-1 0,0 0 0,0 1 0,1-1 0,-1 1 0,0-1 0,0 0 0,1 1 0,-1-1 0,0 1 0,1-1 0,-1 1 0,1-1 0,-1 1 0,1-1 0,-1 1 0,1-1 0,-1 1 0,1 0 0,-1-1 0,1 1 0,-1 0 0,1-1 0,0 1 0,-1 0 0,1 0 0,-1 0 0,1-1 0,0 1 0,-1 0 0,1 0 0,0 0 0,-1 0 0,1 0 0,0 0 0,-1 0 0,1 1 0,0-1 0,-1 0 0,1 0 0,-1 0 0,1 1 0,1 0 0,0-1 0,1 1 0,-1 0 0,0 0 0,1 0 0,-1 0 0,0 1 0,1-1 0,-1 1 0,0-1 0,0 1 0,0 0 0,-1 0 0,1 0 0,0 0 0,-1 0 0,1 0 0,-1 0 0,0 0 0,1 1 0,-1-1 0,0 0 0,-1 1 0,1-1 0,0 1 0,-1-1 0,1 1 0,-1 0 0,0 2 0,3 13 0,-2-1 0,-1 33 0,0-41 0,2 7 0,3-14 0,13-24 0,-6 5 0,-7 10-97,1 1-1,0 0 1,0 0-1,0 1 1,1 0-1,0 0 1,0 0-1,0 1 1,0 0-1,1 1 1,0 0-1,0 0 0,8-2 1,1 2-6729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8.7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21 6 24575,'-4'0'0,"-1"-4"0,0 3 0,1 5 0,1 6 0,5 6 0,3 3 0,-1 3 0,4-2 0,0-1 0,-1 0 0,-2 2 0,3-4 0,-1 0 0,-5-3 0,-3-5-8191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9.1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109 0 24575,'-2'1'0,"-1"0"0,1-1 0,0 1 0,0 0 0,-1 0 0,1 0 0,0 0 0,0 1 0,0-1 0,0 0 0,0 1 0,0 0 0,1-1 0,-1 1 0,0 0 0,1 0 0,-1 0 0,1 0 0,-2 4 0,-23 47 0,23-46 0,-36 103 0,39-107 0,0-6 0,4-12 0,6-24 0,-10 35 0,0 1 0,1 0 0,-1-1 0,1 1 0,0 0 0,0-1 0,0 1 0,1 0 0,-1 0 0,1 0 0,-1 0 0,1 0 0,0 1 0,0-1 0,0 0 0,1 1 0,-1-1 0,5-2 0,-3 3 0,0 1 0,0 0 0,0 0 0,0 0 0,1 0 0,-1 1 0,0 0 0,1 0 0,-1 0 0,1 0 0,-1 0 0,0 1 0,7 2 0,84 25-1365,-78-25-5461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49.4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24 24575,'4'0'0,"2"-4"0,-1-5 0,-1-1-8191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5.3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1100 1211 24575,'-1'6'0,"0"0"0,0 0 0,0 0 0,0-1 0,-1 1 0,0-1 0,0 1 0,-1-1 0,1 0 0,-1 0 0,0 0 0,-1 0 0,1 0 0,-1-1 0,0 1 0,0-1 0,0 0 0,-1 0 0,1-1 0,-7 4 0,-1 1 0,1-1 0,-2 0 0,1-1 0,-1-1 0,0 0 0,0 0 0,-20 3 0,2-4 0,-1-1 0,0-1 0,0-2 0,1-1 0,-1-2 0,0-1 0,1-1 0,0-2 0,0-1 0,-54-22 0,46 13 0,1-1 0,0-2 0,1-1 0,2-2 0,0-2 0,2-1 0,-50-49 0,64 54 0,2 0 0,0-1 0,1-1 0,1 0 0,1-1 0,1-1 0,1 0 0,2-1 0,0 0 0,2 0 0,1-1 0,-7-49 0,11 42 0,1 0 0,2 0 0,2 1 0,0-1 0,3 1 0,0-1 0,3 1 0,0 1 0,2 0 0,18-38 0,-18 46 0,1 1 0,2 0 0,0 1 0,2 1 0,0 0 0,1 1 0,1 1 0,1 0 0,30-23 0,-33 30 0,1 2 0,0 0 0,1 0 0,0 2 0,0 0 0,1 1 0,0 1 0,0 0 0,0 2 0,1 0 0,0 1 0,-1 1 0,32 0 0,-16 3 0,1 1 0,-1 3 0,0 0 0,0 2 0,60 22 0,-72-21 0,0 1 0,0 2 0,-2 0 0,1 1 0,-1 1 0,-1 1 0,0 1 0,-1 0 0,22 25 0,-30-26 0,1 0 0,-2 1 0,0 0 0,-1 0 0,0 1 0,-1 0 0,-1 0 0,-1 1 0,0 0 0,-1 0 0,2 22 0,0 20 0,-6 117 0,-2-109 0,0-36 0,-1-1 0,-13 54 0,14-79-1365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5.9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351 2136 24575,'-6'-5'0,"-1"0"0,0 1 0,1-1 0,-2 1 0,-6-3 0,-24-14 0,26 12 0,2-1 0,0 0 0,0 0 0,0-1 0,2 0 0,-1-1 0,1 0 0,-10-20 0,-3-14 0,-17-53 0,23 56 0,-7-20 0,3-2 0,3 0 0,2-1 0,4-1 0,2 1 0,3-2 0,4 1 0,2 0 0,11-73 0,-5 88 0,2 1 0,3-1 0,2 1 0,2 1 0,3 1 0,1 1 0,3 0 0,1 2 0,3 0 0,1 2 0,3 1 0,39-43 0,-29 42 0,1 2 0,3 3 0,1 1 0,1 2 0,2 2 0,2 3 0,0 1 0,84-33 0,-116 54-56,-16 7-63,1 0 0,0 1 0,0-1 0,0 0 0,0 1 0,0 0 0,0 0 0,0 0 0,0 1 0,6-1 0,2 3-6707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7.32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96 54 24575,'-2'0'0,"0"0"0,1-1 0,-1 1 0,0-1 0,0 0 0,1 1 0,-1-1 0,0 0 0,1 0 0,-1 0 0,1 0 0,-1-1 0,1 1 0,-3-3 0,4 3 0,-1 0 0,0 0 0,0 0 0,0 0 0,0 0 0,0 0 0,0 0 0,0 0 0,-1 1 0,1-1 0,0 0 0,0 0 0,-1 1 0,1-1 0,0 1 0,-1 0 0,1-1 0,-1 1 0,1 0 0,0 0 0,-1 0 0,1-1 0,-1 2 0,1-1 0,-1 0 0,1 0 0,0 0 0,-1 1 0,1-1 0,0 1 0,-1-1 0,1 1 0,-3 1 0,2 0 0,0 0 0,0 0 0,0 0 0,0 1 0,0-1 0,1 1 0,-1-1 0,1 1 0,-1 0 0,1-1 0,0 1 0,0 0 0,0 0 0,1 0 0,-1 0 0,1 0 0,-1 5 0,1 60 0,1-48 0,0-11 0,0 0 0,0 0 0,1 0 0,0 0 0,1 0 0,0-1 0,0 1 0,5 7 0,-6-11 0,0-1 0,1 0 0,-1 0 0,1 0 0,0 0 0,0-1 0,0 1 0,1-1 0,-1 0 0,1 1 0,0-2 0,-1 1 0,1 0 0,1-1 0,-1 0 0,8 3 0,-11-4 0,0-1 0,0 0 0,0 0 0,-1 1 0,1-1 0,0 0 0,0 0 0,0 0 0,0 0 0,-1 0 0,1 0 0,0 0 0,0 0 0,0-1 0,0 1 0,-1 0 0,1 0 0,0-1 0,0 1 0,0-1 0,-1 1 0,1 0 0,0-1 0,-1 1 0,1-1 0,0 0 0,-1 1 0,1-1 0,0 0 0,0-1 0,0 0 0,0 0 0,-1 0 0,1 0 0,-1 0 0,1-1 0,-1 1 0,0 0 0,1 0 0,-1 0 0,-1-3 0,-9-54 0,-8 10 0,13 41 0,1-1 0,1 1 0,0-1 0,0 0 0,0 0 0,1 0 0,1 0 0,-1 0 0,1-1 0,1-12 0,1 18 0,1 1 0,0 0 0,-1 0 0,1 0 0,0 0 0,1 0 0,-1 1 0,0-1 0,1 0 0,-1 1 0,1 0 0,0 0 0,0-1 0,0 2 0,0-1 0,0 0 0,0 1 0,1-1 0,-1 1 0,6-1 0,-2-1 0,1 1 0,0 0 0,0 0 0,0 1 0,0 0 0,0 0 0,0 1 0,9 1 0,-2 3-1365,-4 3-5461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7.6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4 24575,'0'4'0,"4"1"0,6 0 0,0-5 0,3-2 0,3-5 0,-1-2-8191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8.0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22 24575,'-7'-17'0,"5"13"0,4 13 0,35 103 0,-20-55 0,29 65 0,-45-119-136,1 0-1,-1 0 1,1 0-1,0 0 1,0 0-1,0-1 1,0 1-1,1 0 0,4 3 1,3-1-6690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6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24575,'3'14'0,"15"-23"0,69-45 0,156-90 0,-172 103-1365,-60 32-5461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8.3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2 137 24575,'-2'-1'0,"11"-2"0,15 0 0,-20 3 0,-1 0 0,1 1 0,0-1 0,0 1 0,-1 0 0,1 0 0,-1 0 0,1 1 0,-1-1 0,0 1 0,1 0 0,-1 0 0,0 0 0,0 0 0,0 0 0,0 1 0,-1-1 0,1 1 0,-1 0 0,4 5 0,-3-2 0,-1-1 0,-1 0 0,1 1 0,-1-1 0,0 0 0,0 1 0,0 0 0,-1-1 0,0 1 0,0-1 0,0 1 0,-3 10 0,2 15-1365,2-26-5461</inkml:trace>
  <inkml:trace contextRef="#ctx0" brushRef="#br0" timeOffset="1">188 91 24575,'-1'-22'0,"0"17"0,0-1 0,1 1 0,0 0 0,0-1 0,0 1 0,0-1 0,1 1 0,0-1 0,0 1 0,3-9 0,-3 14 0,0 0 0,0 0 0,-1 0 0,1 0 0,0 1 0,-1-1 0,1 0 0,0 1 0,-1-1 0,1 0 0,-1 1 0,1-1 0,0 1 0,-1-1 0,1 0 0,-1 1 0,1 0 0,-1-1 0,0 1 0,1-1 0,-1 1 0,1-1 0,-1 1 0,0 0 0,0-1 0,1 1 0,-1 0 0,0 0 0,0-1 0,0 1 0,1 1 0,9 25 0,25 105 1,-20-68-684,45 117 0,-51-162-6143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12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 12 24575,'-1'-1'0,"0"0"0,1 0 0,-1 1 0,1-1 0,-1 0 0,0 0 0,0 1 0,1-1 0,-1 1 0,0-1 0,0 0 0,0 1 0,0 0 0,0-1 0,0 1 0,0-1 0,0 1 0,0 0 0,0 0 0,0 0 0,0 0 0,0-1 0,-1 1 0,2 1 0,-1 0 0,0-1 0,1 1 0,0 0 0,-1-1 0,1 1 0,-1 0 0,1 0 0,0-1 0,-1 1 0,1 0 0,0 0 0,0 0 0,0-1 0,0 1 0,-1 0 0,1 0 0,0 0 0,0 0 0,1-1 0,-1 2 0,10 49 0,21 45 0,-31-104 0,-1 1 0,0 1 0,1-1 0,0 1 0,0-1 0,0 1 0,1-1 0,3-10 0,-1 12 8,0 1 0,1 1-1,-1-1 1,1 0 0,0 1 0,0 0-1,1 0 1,-1 0 0,1 0 0,5-2-1,18-12-1457,-17 7-5376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5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24575,'0'3'0,"0"7"0,0 4 0,0 4 0,4 3 0,1 2 0,0 1 0,-1 0 0,-1 1 0,-1-1 0,-2 0 0,1 0 0,-5-5 0,-1-5-8191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9.8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41 43 24575,'-4'3'0,"-5"3"0,-5 3 0,3 0 0,9-1 0,3-6 0,7-4 0,5-5 0,4-1 0,4-4 0,2-3 0,-3-3 0,-5 1-8191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27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 0 24575,'0'6'0,"0"2"0,-1 0 0,1-1 0,1 1 0,0 0 0,0 0 0,0-1 0,1 1 0,0-1 0,0 1 0,1-1 0,3 7 0,-5-13 0,0-1 0,-1 1 0,1-1 0,-1 0 0,1 1 0,0-1 0,-1 0 0,1 0 0,0 1 0,-1-1 0,1 0 0,0 0 0,-1 0 0,1 0 0,0 0 0,-1 0 0,1 0 0,0 0 0,0 0 0,-1 0 0,1 0 0,0 0 0,-1-1 0,1 1 0,0 0 0,-1-1 0,1 1 0,0 0 0,-1-1 0,1 1 0,0-1 0,28-21 0,-1 2 0,-26 20-80,-1 0 0,0-1-1,1 1 1,-1 0 0,0 0-1,1 0 1,-1 0 0,0 0-1,1 1 1,-1-1 0,0 0 0,1 1-1,-1-1 1,0 1 0,1-1-1,1 2 1,6 5-6746</inkml:trace>
  <inkml:trace contextRef="#ctx0" brushRef="#br0" timeOffset="1">55 280 24575,'-7'7'0,"0"-1"0,1 1 0,0 1 0,0-1 0,1 1 0,0 0 0,-7 15 0,12-23 0,0 0 0,0 1 0,0-1 0,0 1 0,0-1 0,0 1 0,0-1 0,0 0 0,0 1 0,0-1 0,0 1 0,0-1 0,1 0 0,-1 1 0,0-1 0,0 0 0,1 1 0,-1-1 0,0 0 0,0 1 0,1-1 0,-1 0 0,0 0 0,1 1 0,-1-1 0,0 0 0,1 0 0,-1 0 0,1 1 0,-1-1 0,0 0 0,1 0 0,-1 0 0,1 0 0,22 0 0,18-11 0,1-11-83,33-13 280,-71 33-280,-1 1 1,1 0 0,0 0 0,-1 0 0,1 1 0,0-1 0,0 1-1,-1 0 1,1 0 0,0 0 0,0 0 0,-1 1 0,1 0 0,0 0-1,-1 0 1,1 0 0,4 2 0,-2 1-6744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62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125 0 24575,'-2'1'0,"1"-1"0,0 1 0,0 0 0,-1-1 0,1 1 0,0 0 0,0 0 0,0 0 0,0 0 0,0 0 0,0 0 0,0 0 0,0 0 0,0 0 0,0 0 0,1 0 0,-1 1 0,1-1 0,-1 0 0,0 3 0,-13 33 0,11-29 0,-83 219 0,87-230 0,1 0 0,-1 0 0,1 0 0,0 0 0,0 0 0,0 1 0,0-1 0,1 1 0,-1 0 0,1-1 0,-1 1 0,1 0 0,0 0 0,-1 1 0,1-1 0,0 1 0,0-1 0,1 1 0,-1 0 0,0 0 0,0 0 0,1 1 0,-1-1 0,0 1 0,1 0 0,-1-1 0,0 2 0,1-1 0,-1 0 0,0 1 0,0-1 0,1 1 0,5 2 0,-6-1-105,0-1 0,1 1 0,-1 0 0,0 0 0,-1 1 0,1-1 0,0 0 0,0 1 0,-1 0 0,0-1 0,1 1 0,1 4 0,3 8-6721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0.97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1 146 24575,'52'-20'0,"0"-3"0,73-44 0,-93 43-1365,-22 13-5461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1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67 24575,'-5'-20'0,"5"19"0,-1 1 0,1-2 0,-1 1 0,1 0 0,0 0 0,-1 0 0,1 0 0,0 0 0,0 0 0,-1 0 0,1 0 0,0 0 0,0-1 0,0 1 0,0 0 0,1 0 0,-1 0 0,0 0 0,0 0 0,1 0 0,-1 0 0,1 0 0,-1 0 0,1 0 0,-1 0 0,1 0 0,-1 0 0,1 0 0,0 0 0,0 0 0,-1 0 0,1 1 0,0-1 0,0 0 0,0 1 0,0-1 0,0 0 0,0 1 0,2-1 0,-2 0 0,1 0 0,0 0 0,-1 0 0,1 0 0,-1 1 0,1-1 0,0 0 0,-1 1 0,1-1 0,0 1 0,0 0 0,0 0 0,-1 0 0,1 0 0,0 0 0,0 0 0,0 0 0,-1 0 0,1 1 0,0-1 0,-1 1 0,1-1 0,0 1 0,-1 0 0,1 0 0,0-1 0,-1 1 0,1 0 0,-1 1 0,0-1 0,1 0 0,-1 0 0,0 0 0,2 2 0,-2 0 0,0-1 0,0 0 0,0 1 0,0-1 0,0 0 0,0 1 0,-1-1 0,1 1 0,-1-1 0,0 1 0,0 0 0,0-1 0,0 1 0,0-1 0,0 1 0,-1-1 0,1 1 0,-1-1 0,0 1 0,0-1 0,0 1 0,0-1 0,-2 4 0,-15 18 0,14-20 0,1 0 0,-1 0 0,1 1 0,1-1 0,-1 1 0,0-1 0,1 1 0,-2 5 0,4-9 0,0-1 0,0 1 0,0-1 0,0 1 0,1-1 0,-1 1 0,0-1 0,0 1 0,0-1 0,0 1 0,1-1 0,-1 1 0,0-1 0,0 0 0,1 1 0,-1-1 0,0 1 0,1-1 0,-1 0 0,0 1 0,1-1 0,-1 0 0,1 1 0,-1-1 0,1 0 0,-1 0 0,1 1 0,-1-1 0,1 0 0,-1 0 0,1 0 0,-1 0 0,1 1 0,-1-1 0,1 0 0,-1 0 0,1 0 0,-1 0 0,1 0 0,-1-1 0,1 1 0,-1 0 0,1 0 0,-1 0 0,1 0 0,0-1 0,27-5 0,-1-5-53,-22 8-56,0 1 0,0-1-1,0 1 1,0 1 0,1-1-1,-1 1 1,0 0-1,1 0 1,-1 0 0,1 1-1,10 0 1,-10 2-6717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1.7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36 81 24575,'-4'5'0,"-5"0"0,-1 4 0,1-4 0,6-2 0,3-6 0,6-3 0,6-3 0,5-2 0,3-1 0,3-4 0,0 2 0,2-2 0,-1 3 0,-3 7 0,-7 5-8191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67 24575,'2'11'0,"10"-16"0,-4 0 0,-2 2 0,0 0 0,1 0 0,-1 0 0,1 1 0,0 0 0,0 0 0,-1 1 0,10-1 0,-14 1 0,-1 1 0,1 0 0,-1 0 0,1 0 0,-1 0 0,1 0 0,-1 1 0,1-1 0,-1 0 0,1 1 0,-1-1 0,1 1 0,-1-1 0,1 1 0,-1 0 0,0 0 0,1-1 0,-1 1 0,0 0 0,0 0 0,0 0 0,0 0 0,0 1 0,0-1 0,0 0 0,0 0 0,0 1 0,-1-1 0,1 0 0,0 1 0,-1-1 0,1 1 0,-1-1 0,1 1 0,-1-1 0,0 1 0,0-1 0,0 1 0,0-1 0,0 1 0,0-1 0,0 3 0,-3 20 0,1-16 0,1 0 0,0 0 0,0 0 0,1-1 0,1 12 0,-1-18 0,0 0 0,1 0 0,-1 0 0,0 0 0,1 0 0,-1 1 0,1-1 0,-1 0 0,1 0 0,-1-1 0,1 1 0,0 0 0,0 0 0,-1 0 0,1 0 0,0-1 0,0 1 0,0 0 0,0 0 0,0-1 0,0 1 0,0-1 0,0 1 0,0-1 0,0 0 0,0 1 0,0-1 0,0 0 0,0 0 0,0 1 0,0-1 0,1 0 0,-1 0 0,0 0 0,0 0 0,0-1 0,0 1 0,0 0 0,0 0 0,0-1 0,0 1 0,2-1 0,15-5 17,0-1 0,0-1 1,-1 0-1,0-1 0,-1-1 0,17-12 0,86-77-1502,-96 79-5341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7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24575,'-4'0'0,"-1"4"0,0 5 0,5 1 0,2 3 0,5 3 0,2 3 0,2 2 0,1 2 0,1 0 0,-2 1 0,-2 0 0,2-4 0,-2-2 0,-2 1 0,1-3 0,0-9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48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60 24575,'-4'-4'0,"3"-1"0,5 0 0,7-3 0,4 0 0,5-3 0,-6 1 0,-5 2-8191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2.8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1 24575,'-2'0'0,"0"0"0,-1 1 0,1-1 0,0 1 0,0 0 0,0-1 0,0 1 0,0 0 0,0 0 0,0 1 0,0-1 0,0 0 0,1 1 0,-1-1 0,0 1 0,1-1 0,-1 1 0,1 0 0,0-1 0,-1 1 0,1 0 0,0 0 0,0 0 0,0 0 0,0 0 0,1 0 0,-1 1 0,1-1 0,-1 0 0,1 0 0,0 0 0,-1 3 0,-1 13 0,1 0 0,1-1 0,1 21 0,0-18 0,-1-8 0,0 1 0,1-1 0,1 0 0,0 0 0,1 0 0,0 0 0,7 18 0,-8-27 0,-1 0 0,1 1 0,0-1 0,0 0 0,0 0 0,1-1 0,-1 1 0,1 0 0,-1-1 0,1 1 0,0-1 0,0 0 0,0 0 0,0 0 0,0-1 0,0 1 0,1-1 0,-1 1 0,1-1 0,-1 0 0,1 0 0,-1-1 0,1 1 0,0-1 0,-1 0 0,1 0 0,-1 0 0,1 0 0,6-2 0,-1 1-7,-1-2-1,0 1 0,0-1 1,0-1-1,11-5 1,2-2-1313,-4 4-5506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2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32 25 24575,'0'-1'0,"0"0"0,0 0 0,0 0 0,0 0 0,0 0 0,0 0 0,0 0 0,-1 0 0,1 0 0,0 0 0,-1 0 0,1 0 0,-1 0 0,1 0 0,-1 1 0,1-1 0,-1 0 0,1 0 0,-1 0 0,0 1 0,1-1 0,-1 0 0,0 1 0,0-1 0,0 1 0,0-1 0,1 1 0,-1-1 0,-2 0 0,3 2 0,-1-1 0,0 0 0,0 0 0,1 0 0,-1 0 0,0 1 0,1-1 0,-1 0 0,0 1 0,1-1 0,-1 1 0,0-1 0,1 1 0,-1-1 0,1 1 0,-1-1 0,1 1 0,-1-1 0,1 1 0,-1 0 0,1-1 0,0 1 0,-1 0 0,1-1 0,0 1 0,-1 0 0,1-1 0,0 1 0,0 0 0,0 0 0,0-1 0,0 1 0,0 0 0,0 0 0,0-1 0,0 1 0,0 0 0,0 0 0,0-1 0,0 1 0,1 1 0,-1 3 0,1 1 0,0 0 0,0-1 0,1 1 0,-1-1 0,1 1 0,0-1 0,1 0 0,-1 0 0,1 0 0,0 0 0,0 0 0,1-1 0,-1 1 0,1-1 0,0 0 0,0 0 0,1 0 0,9 6 0,-12-9 0,1 1 0,0-1 0,0 1 0,0-1 0,1 0 0,-1 0 0,0-1 0,0 1 0,1-1 0,-1 1 0,0-1 0,0 0 0,1 0 0,-1-1 0,0 1 0,0-1 0,1 1 0,-1-1 0,0 0 0,0 0 0,0 0 0,0-1 0,0 1 0,0-1 0,0 0 0,0 0 0,-1 1 0,1-2 0,-1 1 0,0 0 0,1-1 0,-1 1 0,0-1 0,0 1 0,2-6 0,-2 6-124,-1 0 0,0-1 0,0 1 0,0-1 0,0 1 0,0-1-1,-1 0 1,1 1 0,-1-1 0,1-5 0,-1-8-6702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5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64 90 24575,'-4'0'0,"-5"0"0,-5 0 0,-5 0 0,6-3 0,9-3 0,8 1 0,5-2 0,3-1 0,1-3 0,2 1 0,2 1 0,-2-1 0,1 2 0,1 1 0,-2 2-8191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3.8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24575,'0'3'0,"0"7"0,4 0 0,5-5 0,6-7 0,3-4 0,-1-4 0,-3-1-8191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26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24575,'-4'0'0,"-1"4"0,0 5 0,5 6 0,2 3 0,1 3 0,0 2 0,4 1 0,0 0 0,-1 0 0,3-3 0,-1-3 0,-1 1 0,-2-3-8191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62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32 24575,'-11'-2'0,"22"-6"0,-3 2 0,-5 4 0,0 0 0,-1 0 0,1 1 0,0-1 0,0 1 0,0 0 0,0 0 0,0 0 0,0 0 0,0 1 0,0-1 0,0 1 0,0 0 0,0 0 0,0 0 0,0 0 0,0 0 0,1 1 0,-1-1 0,3 2 0,-5-1 0,1 0 0,-1 0 0,1 0 0,-1 0 0,0 0 0,1 1 0,-1-1 0,0 0 0,0 1 0,0-1 0,0 1 0,0-1 0,0 1 0,0-1 0,-1 1 0,1 0 0,-1-1 0,1 1 0,-1 0 0,1 0 0,-1-1 0,0 1 0,0 0 0,0 0 0,0 0 0,0-1 0,0 1 0,-1 0 0,1 0 0,-1-1 0,1 1 0,-1 0 0,1-1 0,-1 1 0,0 0 0,-2 2 0,-17 28 0,13-23 0,1 1 0,0-1 0,-8 19 0,14-26 0,-1-1 0,0 1 0,1-1 0,-1 1 0,1-1 0,0 1 0,0 0 0,-1-1 0,1 1 0,0-1 0,0 1 0,0 0 0,0-1 0,1 1 0,-1-1 0,0 1 0,1 0 0,-1-1 0,1 1 0,0-1 0,-1 1 0,1-1 0,0 0 0,0 1 0,0-1 0,0 0 0,0 0 0,0 1 0,0-1 0,0 0 0,2 1 0,-1-1 0,0 0 0,0-1 0,0 1 0,0-1 0,1 0 0,-1 1 0,0-1 0,0 0 0,0 0 0,0 0 0,0 0 0,0-1 0,1 1 0,-1 0 0,0-1 0,0 0 0,0 1 0,0-1 0,0 0 0,0 0 0,-1 0 0,3-2 0,44-30 0,-43 29 0,10-7-195,0-1 0,0-1 0,-1-1 0,-1 0 0,0 0 0,20-32 0,-23 26-6631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4.9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30 73 24575,'-1'-1'0,"-1"1"0,1 0 0,0 0 0,-1-1 0,1 1 0,0 0 0,0-1 0,-1 0 0,1 1 0,0-1 0,0 0 0,0 1 0,-1-1 0,1 0 0,0 0 0,0 0 0,0 0 0,0 0 0,1 0 0,-1 0 0,0 0 0,0-1 0,1 1 0,-1 0 0,1 0 0,-1-1 0,1 1 0,-1 0 0,1-1 0,0 1 0,0 0 0,-1-1 0,1 1 0,0 0 0,0-1 0,0 1 0,1-1 0,-1 1 0,0 0 0,0-1 0,1 1 0,-1 0 0,1-1 0,-1 1 0,1 0 0,0 0 0,-1 0 0,1-1 0,0 1 0,0 0 0,0 0 0,0 0 0,0 0 0,0 0 0,0 1 0,2-2 0,-1 0 0,1 0 0,0 1 0,0-1 0,0 1 0,0 0 0,0 0 0,0 0 0,1 0 0,-1 1 0,0-1 0,0 1 0,1 0 0,-1 0 0,0 0 0,1 0 0,-1 1 0,0-1 0,0 1 0,0 0 0,1 0 0,-1 0 0,0 0 0,0 1 0,5 2 0,-6-2 0,1 1 0,-1-1 0,0 1 0,0 0 0,0-1 0,0 1 0,0 0 0,0 0 0,-1 0 0,0 0 0,1 0 0,-1 1 0,0-1 0,-1 0 0,1 1 0,0-1 0,-1 0 0,0 1 0,0-1 0,0 1 0,0-1 0,-1 0 0,0 6 0,-2 3-119,-1 0 1,0-1-1,0 0 0,-1 0 0,-1 0 1,-7 11-1,9-15-415,-8 13-6292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5.3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71 24575,'0'0'0,"0"11"0,5-15 0,7-7 0,0 2 0,0 0 0,1 1 0,0 1 0,0 0 0,1 1 0,-1 0 0,17-4 0,-25 9 0,1 0 0,-1 0 0,1 0 0,-1 0 0,0 1 0,1 0 0,-1 0 0,1 1 0,-1-1 0,7 3 0,-9-2 0,-1 0 0,1 0 0,0 0 0,-1 0 0,1 1 0,0 0 0,-1-1 0,0 1 0,1 0 0,-1 0 0,0 0 0,0 1 0,0-1 0,0 0 0,0 1 0,-1-1 0,1 1 0,-1 0 0,2 3 0,34 132 0,-37-138-37,0 0 0,0 1 1,0-1-1,0 1 0,0-1 0,0 0 0,0 1 0,0-1 0,0 1 0,1-1 0,-1 0 0,0 1 1,0-1-1,0 0 0,1 1 0,-1-1 0,0 0 0,1 1 0,-1-1 0,0 0 0,1 1 0,-1-1 1,0 0-1,1 0 0,-1 0 0,0 1 0,1-1 0,-1 0 0,0 0 0,1 0 0,-1 0 0,1 0 1,-1 0-1,1 0 0,-1 0 0,1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5.6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20 24575,'0'-4'0,"0"-6"0,0 4 0,0 6 0,0 8 0,0 5 0,0 6 0,4-2 0,1 1 0,0 2 0,3-3 0,1-1 0,-3 2 0,3-3 0,0-4-8191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24575,'15'310'0,"-4"-170"0,5 43 0,-12-138-1365,-3-25-5461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03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34 140 24575,'0'-4'0,"-1"1"0,0-1 0,0 0 0,0 1 0,0-1 0,-1 1 0,1-1 0,-1 1 0,0 0 0,-3-6 0,2 6 0,1 0 0,0-1 0,0 1 0,1-1 0,-1 0 0,1 1 0,-2-8 0,3 10 0,0-1 0,0 0 0,0 0 0,0 0 0,1 0 0,-1 0 0,0 1 0,1-1 0,0 0 0,-1 0 0,1 0 0,0 1 0,0-1 0,0 1 0,0-1 0,0 1 0,0-1 0,1 1 0,-1-1 0,0 1 0,3-2 0,-1 1 0,0-1 0,0 1 0,0 0 0,1 0 0,-1 0 0,1 0 0,0 1 0,-1-1 0,1 1 0,0 0 0,0 0 0,0 1 0,-1-1 0,1 1 0,0-1 0,0 1 0,0 1 0,0-1 0,0 0 0,5 2 0,-7-1 0,1-1 0,-1 1 0,0 0 0,1 0 0,-1 0 0,0 0 0,0 1 0,0-1 0,0 1 0,0-1 0,0 1 0,-1-1 0,1 1 0,0 0 0,-1 0 0,0 0 0,1 0 0,-1 0 0,0 0 0,0 0 0,0 1 0,0-1 0,0 0 0,-1 1 0,1-1 0,-1 0 0,1 1 0,-1-1 0,0 1 0,0-1 0,0 1 0,0-1 0,-1 3 0,-1 7 0,-1-1 0,-1 1 0,0-1 0,0 0 0,-1 0 0,0 0 0,-10 13 0,-13 31 0,27-54 0,1-1 0,-1 1 0,1-1 0,0 1 0,-1 0 0,1-1 0,0 1 0,0-1 0,0 1 0,-1 0 0,1-1 0,0 1 0,0 0 0,0-1 0,0 1 0,0 0 0,0-1 0,0 1 0,0 0 0,1-1 0,-1 1 0,0 0 0,0-1 0,0 1 0,1 0 0,-1-1 0,0 1 0,1-1 0,-1 1 0,1-1 0,-1 1 0,1 0 0,22-1 0,25-20 0,-9-17-1365,-22 18-5461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4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64 24575,'-4'0'0,"-1"-4"0,0-6 0,5 0 0,6 1 0,2-2 0,4 1 0,4 2 0,-1 7 0,-7 3 0</inkml:trace>
  <inkml:trace contextRef="#ctx0" brushRef="#br0" timeOffset="1">62 64 24575,'-4'0'0,"-2"4"0,-3 1 0,0 4 0,1 4 0,6 0 0,3-6 0,6-5 0,6-2 0,4-5 0,3-2 0,-2-3 0,-3-1-8191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6.75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 44 24575,'-3'-30'0,"2"16"0,8 33 0,15 51-111,-6-27-140,-2 1 0,-2 0 1,-2 1-1,8 85 0,-18-110-6575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17.10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 6 24575,'-16'-3'0,"-3"1"0,18 2 0,1 1 0,-1 0 0,0-1 0,1 1 0,-1 0 0,1-1 0,-1 1 0,1 0 0,-1 0 0,1 0 0,0 0 0,0-1 0,-1 1 0,1 0 0,0 0 0,0 0 0,0 0 0,0 0 0,0 0 0,0 0 0,0 0 0,0-1 0,0 1 0,0 0 0,0 0 0,1 1 0,-1 0 0,1 8 0,0-1 0,1 1 0,-1 0 0,2-1 0,0 0 0,5 13 0,-7-20 0,0-1 0,0 1 0,0 0 0,1 0 0,-1-1 0,1 1 0,-1-1 0,1 1 0,0-1 0,0 1 0,0-1 0,0 0 0,-1 0 0,1 0 0,1 0 0,-1-1 0,0 1 0,0 0 0,0-1 0,0 1 0,0-1 0,1 0 0,-1 0 0,0 0 0,0 0 0,0 0 0,1 0 0,-1-1 0,0 1 0,0-1 0,0 1 0,0-1 0,2-1 0,182-54 0,-168 50-1365,-3 1-5461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1.3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21 772 24575,'-20'-69'0,"20"60"0,1 0 0,0 1 0,1-1 0,0 1 0,0 0 0,1 0 0,0 0 0,0 0 0,1 0 0,0 0 0,9-12 0,6-7 0,40-41 0,-36 43 0,16-18 0,1 2 0,3 1 0,0 3 0,3 1 0,1 3 0,1 1 0,2 3 0,1 2 0,1 2 0,1 2 0,2 3 0,105-25 0,-44 26 0,0 6 0,1 5 0,167 9 0,-233 2 0,-1 2 0,1 2 0,-1 3 0,-1 2 0,60 22 0,-45-9 0,-1 4 0,-2 1 0,78 53 0,-31-5 0,-4 5 0,-3 5 0,138 153 0,-215-213 0,-1 1 0,-2 0 0,-1 2 0,-1 0 0,-2 2 0,-1 0 0,-1 0 0,-2 2 0,13 53 0,-18-63-101,5 24 324,-13-48-276,0 1 0,0-1 0,0 1 0,0-1 0,-1 1 0,1 0-1,0-1 1,-1 1 0,1-1 0,-1 0 0,1 1 0,-1-1 0,0 1 0,1-1 0,-1 0-1,0 1 1,0-1 0,0 0 0,0 0 0,0 0 0,0 0 0,-1 0 0,1 0-1,0 0 1,0 0 0,-1 0 0,-2 0 0,-10 5-6773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1.7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53 278 24575,'-2'0'0,"-1"0"0,1 0 0,-1 0 0,0-1 0,1 1 0,0-1 0,-1 1 0,1-1 0,-1 0 0,1 0 0,0 0 0,-1 0 0,1 0 0,0-1 0,0 1 0,0-1 0,0 1 0,0-1 0,0 0 0,1 0 0,-1 1 0,-2-5 0,4 6 0,0 0 0,1-1 0,-1 1 0,0 0 0,0-1 0,0 1 0,1 0 0,-1-1 0,0 1 0,0 0 0,1 0 0,-1-1 0,0 1 0,0 0 0,1 0 0,-1 0 0,0-1 0,1 1 0,-1 0 0,0 0 0,1 0 0,-1 0 0,0 0 0,1 0 0,-1 0 0,1 0 0,-1 0 0,0 0 0,1 0 0,-1 0 0,0 0 0,1 0 0,-1 0 0,0 0 0,1 0 0,-1 0 0,1 0 0,-1 0 0,0 1 0,1-1 0,-1 0 0,0 0 0,0 0 0,1 1 0,-1-1 0,1 1 0,21 7 0,-20-7 0,75 35 0,-50-22 0,1-1 0,0-1 0,1-2 0,0 0 0,48 8 0,-72-18 0,0 0 0,-1 0 0,1 0 0,0-1 0,-1 1 0,1-1 0,0 0 0,-1-1 0,1 1 0,-1-1 0,0 0 0,1 0 0,-1 0 0,0-1 0,0 1 0,-1-1 0,1 0 0,0 0 0,-1 0 0,0-1 0,0 1 0,0-1 0,0 0 0,0 1 0,3-9 0,5-9 0,-1-1 0,-1 0 0,11-45 0,-8 29 0,-2 11-94,10-28 307,-20 53-300,1-1 0,0 0-1,-1 1 1,0-1 0,1 0-1,-1 1 1,0-1 0,0 1-1,-1-1 1,1 0 0,0 1-1,-1-1 1,0 0 0,0 1 0,1-1-1,-3-3 1,-6-3-6739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1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8 24575,'30'-3'0,"-22"1"0,0 1 0,0 0 0,0 0 0,-1 1 0,1 0 0,12 2 0,-17-1 0,-1 0 0,0-1 0,0 1 0,1 0 0,-1 0 0,0 1 0,0-1 0,0 0 0,0 1 0,0-1 0,0 1 0,-1-1 0,1 1 0,0 0 0,-1 0 0,0 0 0,1 0 0,-1 0 0,0 0 0,0 0 0,0 1 0,0-1 0,0 0 0,-1 0 0,1 1 0,-1-1 0,1 5 0,0 6 0,-1 0 0,-1-1 0,0 1 0,-1 0 0,0 0 0,-1-1 0,0 1 0,-9 18 0,-7 38 0,37-120 0,-18 49 0,1-1 0,0 1 0,0-1 0,0 1 0,0 0 0,0-1 0,0 1 0,1 0 0,-1 0 0,1 0 0,0 0 0,0 0 0,-1 0 0,1 1 0,0-1 0,1 0 0,-1 1 0,0 0 0,0-1 0,1 1 0,-1 0 0,3-1 0,23 24 0,-15-11 0,-22-30 0,8 17 1,0 1 0,0-1 0,0 0 0,0 1 0,1-1-1,-1 0 1,0 0 0,1 1 0,-1-1 0,1 0 0,-1 0 0,1 0 0,0 0-1,0 0 1,0 1 0,0-1 0,0 0 0,1 0 0,-1 0 0,0 0 0,1 0-1,0 1 1,-1-1 0,1 0 0,0 0 0,0 1 0,0-1 0,0 0 0,0 1-1,0-1 1,0 1 0,0 0 0,1-1 0,-1 1 0,1 0 0,-1 0-1,1 0 1,-1 0 0,3-1 0,9-4-33,-1 1 0,1 0-1,0 1 1,25-5 0,9-3-1207,-32 7-5587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4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43 24575,'0'-4'0,"-4"-1"0,-2-4 0,1-5 0,1 5 0,1 8 0,1 7 0,5 7 0,2 6 0,0 2 0,0 3 0,2-3 0,0-1 0,-1-1 0,-2 2 0,-1 0 0,-1 1 0,-1-3-8191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3.9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52 24575,'1'8'0,"0"-1"0,0 1 0,1-1 0,0 1 0,1-1 0,-1 0 0,1 0 0,7 12 0,5 14 0,-17-40 0,0 1 0,1-1 0,-1 0 0,1 1 0,0-1 0,1 0 0,-1 0 0,2 0 0,-1 0 0,3-13 0,-2 17 0,0-1 0,0 1 0,0 0 0,0-1 0,1 1 0,-1 0 0,1 0 0,0 0 0,0 0 0,0 1 0,0-1 0,1 0 0,-1 1 0,1-1 0,0 1 0,-1 0 0,1 0 0,0 0 0,0 0 0,0 1 0,1-1 0,-1 1 0,0 0 0,0 0 0,6-1 0,-8 1 0,0 1 0,0 0 0,0-1 0,0 1 0,0 0 0,1 0 0,-1 0 0,0-1 0,0 1 0,0 0 0,0 0 0,0 1 0,0-1 0,0 0 0,0 0 0,0 0 0,0 1 0,0-1 0,0 1 0,0-1 0,0 1 0,0-1 0,0 1 0,0-1 0,0 1 0,-1 0 0,1-1 0,0 1 0,0 0 0,-1 0 0,1 0 0,0 0 0,-1-1 0,1 1 0,-1 0 0,1 0 0,-1 0 0,0 0 0,1 0 0,-1 0 0,0 0 0,0 1 0,0-1 0,0 0 0,0 0 0,0 0 0,0 0 0,0 2 0,0 1 0,-1 0 0,0 1 0,0-1 0,0 0 0,0 1 0,-1-1 0,0 0 0,1 0 0,-1 0 0,-5 6 0,1-3 0,-1 0 0,0-1 0,0 1 0,-1-1 0,-8 5 0,5-3 0,11-8 0,0 0 0,0 1 0,0-1 0,0 0 0,0 0 0,0 1 0,0-1 0,1 0 0,-1 0 0,0 1 0,0-1 0,0 0 0,0 0 0,1 0 0,-1 1 0,0-1 0,0 0 0,1 0 0,-1 0 0,0 0 0,0 0 0,1 1 0,-1-1 0,0 0 0,0 0 0,1 0 0,-1 0 0,0 0 0,0 0 0,1 0 0,-1 0 0,0 0 0,0 0 0,1 0 0,-1 0 0,0 0 0,1 0 0,-1 0 0,0-1 0,0 1 0,1 0 0,-1 0 0,0 0 0,0 0 0,1 0 0,-1-1 0,0 1 0,21-2 0,2-6-151,0 0-1,-1-2 0,0-1 0,-1 0 1,-1-1-1,1-2 0,-2 0 1,30-28-1,-37 29-6674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4.46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16 104 24575,'-1'0'0,"0"0"0,1 0 0,-1-1 0,0 1 0,1 0 0,-1 0 0,0 0 0,1-1 0,-1 1 0,0 0 0,1-1 0,-1 1 0,1-1 0,-1 1 0,1-1 0,-1 1 0,1-1 0,-1 1 0,1-1 0,-1 1 0,1-1 0,-1 1 0,1-1 0,0 0 0,0 1 0,-1-1 0,1 0 0,0 1 0,0-1 0,0 0 0,-1 1 0,1-1 0,0 0 0,0 0 0,0 1 0,0-1 0,1 0 0,-1 1 0,0-1 0,0 0 0,0 1 0,0-1 0,1 0 0,-1 1 0,0-1 0,1 0 0,13-32 0,20-1 0,-33 33 0,1 0 0,-1 0 0,1 0 0,-1 0 0,1 0 0,-1 0 0,1 0 0,0 1 0,-1-1 0,1 0 0,0 1 0,0 0 0,-1-1 0,1 1 0,0 0 0,0 0 0,0 0 0,-1 0 0,1 0 0,0 0 0,0 1 0,3 0 0,-5 0 0,0-1 0,1 0 0,-1 1 0,0-1 0,1 1 0,-1-1 0,0 1 0,0-1 0,0 1 0,1 0 0,-1-1 0,0 1 0,0-1 0,0 1 0,0-1 0,0 1 0,0 0 0,0-1 0,0 1 0,0-1 0,0 1 0,0-1 0,-1 1 0,1-1 0,0 1 0,0-1 0,-1 1 0,1-1 0,-1 2 0,-11 22 0,4-8 0,7-10 0,0 0 0,0 0 0,0 1 0,1-1 0,0 0 0,1 10 0,-1-14 0,0 0 0,0 0 0,0 1 0,0-1 0,1 0 0,-1 0 0,1 0 0,0 1 0,0-1 0,0 0 0,0 0 0,0 0 0,0 0 0,0 0 0,0-1 0,1 1 0,-1 0 0,1 0 0,0-1 0,2 3 0,3-5-1365,-1-4-5461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19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 24575,'-2'-1'0,"0"1"0,0 0 0,0 0 0,0 0 0,0 0 0,0 0 0,0 1 0,0-1 0,0 1 0,1-1 0,-1 1 0,0 0 0,0-1 0,1 1 0,-1 0 0,0 0 0,1 0 0,-1 1 0,1-1 0,-1 0 0,1 1 0,-1-1 0,0 2 0,1 0 0,0-1 0,0 1 0,1 0 0,0-1 0,-1 1 0,1 0 0,0-1 0,0 1 0,0 0 0,0 0 0,1-1 0,-1 1 0,1 0 0,0-1 0,0 1 0,1 3 0,3 6 0,0 0 0,0 0 0,1-1 0,0 0 0,1 0 0,0-1 0,10 11 0,-14-18 0,0 1 0,0-1 0,1 0 0,-1 0 0,1 0 0,0-1 0,-1 1 0,1-1 0,0 0 0,1 0 0,-1 0 0,0-1 0,1 1 0,-1-1 0,1 0 0,-1 0 0,1-1 0,-1 0 0,1 1 0,-1-1 0,1-1 0,5 0 0,14-7 0,1-1 0,-1-1 0,0-1 0,-1-1 0,41-29 0,-42 27 0,10-9-1365,-21 12-5461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4.8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61 23 24575,'0'-1'0,"0"1"0,0-1 0,0 0 0,0 0 0,0 0 0,0 1 0,0-1 0,0 0 0,0 0 0,0 0 0,0 1 0,0-1 0,1 0 0,-1 0 0,0 1 0,1-1 0,-1 0 0,0 1 0,1-1 0,-1 0 0,1 1 0,-1-1 0,1 1 0,0-1 0,-1 0 0,1 1 0,-1 0 0,1-1 0,0 1 0,0-1 0,-1 1 0,1 0 0,0-1 0,-1 1 0,1 0 0,0 0 0,0 0 0,0-1 0,-1 1 0,3 0 0,-2 1 0,0-1 0,0 0 0,1 1 0,-1-1 0,0 1 0,0 0 0,0-1 0,1 1 0,-1 0 0,0 0 0,0 0 0,0-1 0,0 1 0,-1 0 0,1 0 0,0 1 0,0-1 0,-1 0 0,1 0 0,0 0 0,-1 0 0,1 1 0,-1-1 0,1 0 0,-1 2 0,2 4 0,-1 0 0,0 0 0,0 0 0,-1 0 0,0 0 0,0 0 0,-1 0 0,0 0 0,0 0 0,0 0 0,-1 0 0,0 0 0,-6 12 0,6-16 0,0 1 0,0-1 0,0 0 0,-1 1 0,1-1 0,-1 0 0,0 0 0,0-1 0,0 1 0,0-1 0,-1 1 0,1-1 0,-1 0 0,1 0 0,-1 0 0,0-1 0,1 1 0,-1-1 0,0 0 0,0 0 0,0-1 0,0 1 0,0-1 0,0 1 0,-7-2 0,11-2 0,10-4 0,13-4 0,14-3-682,46-12-1,-62 21-6143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47 24575,'-5'4'0,"-4"5"0,3 2 0,6-6 0,7-4 0,7-1 0,4-6 0,4 0 0,2-5 0,0 1 0,1 1 0,0 3 0,-1-2 0,0 0 0,-1 2 0,1 2 0,-5 2-8191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56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22 24575,'-4'0'0,"-1"-4"0,4-1 0,6 0 0,6 1 0,2 1-8191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5.9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24 24575,'-4'4'0,"-5"5"0,3 1 0,6-1 0,3-6 0,6-3 0,4-3 0,5-3 0,3-2 0,1 1 0,2 2 0,-4-3 0,-1 0 0,0 2 0,1 2 0,-3 1-8191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6.39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257 1 24575,'-3'0'0,"1"1"0,-1 0 0,1 0 0,0 0 0,-1 0 0,1 0 0,0 0 0,-1 1 0,1-1 0,0 1 0,0-1 0,0 1 0,0 0 0,1 0 0,-1 0 0,0 0 0,1 0 0,0 0 0,-1 1 0,1-1 0,-1 4 0,0-4 0,1 0 0,0 1 0,-1-1 0,1 1 0,1 0 0,-1-1 0,0 1 0,1 0 0,-1-1 0,1 1 0,0 0 0,0 0 0,0 0 0,0-1 0,0 1 0,0 0 0,1 0 0,0-1 0,1 5 0,-1-6 0,1 1 0,-1-1 0,0 0 0,1 0 0,-1 0 0,1 0 0,-1-1 0,1 1 0,0 0 0,-1-1 0,1 1 0,0-1 0,0 1 0,-1-1 0,1 0 0,0 0 0,0 0 0,-1 0 0,1 0 0,0 0 0,0 0 0,0 0 0,-1-1 0,1 1 0,0-1 0,-1 0 0,3 0 0,-2 0 0,-1 1 0,1 0 0,-1-1 0,0 1 0,1-1 0,-1 0 0,0 1 0,0-1 0,1 0 0,-1 0 0,0 0 0,0 0 0,0 0 0,0 0 0,0 0 0,0 0 0,0 0 0,0 0 0,-1-1 0,1 1 0,0 0 0,-1-1 0,1 1 0,-1 0 0,1-1 0,-1 1 0,0-1 0,0 1 0,1 0 0,-1-1 0,0 1 0,-1-3 0,1 3 0,0 0 0,-1 0 0,1 1 0,-1-1 0,1 0 0,-1 0 0,1 0 0,-1 1 0,1-1 0,-1 0 0,0 1 0,0-1 0,1 1 0,-1-1 0,0 1 0,0-1 0,0 1 0,1-1 0,-1 1 0,0 0 0,0-1 0,0 1 0,0 0 0,0 0 0,0 0 0,0 0 0,0 0 0,0 0 0,1 0 0,-1 0 0,0 0 0,0 0 0,0 0 0,0 1 0,0-1 0,0 0 0,0 1 0,0-1 0,1 1 0,-1-1 0,0 1 0,0-1 0,0 1 0,-40 27 0,37-24 0,-35 28-1365,20-16-5461</inkml:trace>
  <inkml:trace contextRef="#ctx0" brushRef="#br0" timeOffset="1">1 281 24575,'3'18'0,"-2"-18"0,0 1 0,0 0 0,1-1 0,-1 1 0,0-1 0,0 0 0,1 1 0,-1-1 0,0 0 0,1 0 0,-1 0 0,0 0 0,1 0 0,-1 0 0,2 0 0,15-2 0,1-1 0,-1-1 0,-1-1 0,1 0 0,24-11 0,-27 10 0,0 0 0,0 1 0,1 0 0,0 1 0,0 1 0,0 1 0,22-1 0,-35 3 0,1 1 0,-1 0 0,0-1 0,0 1 0,0 0 0,0 0 0,0 1 0,0-1 0,0 1 0,0-1 0,0 1 0,0 0 0,-1 0 0,1 0 0,-1 0 0,0 1 0,1-1 0,-1 1 0,0-1 0,-1 1 0,1 0 0,0 0 0,1 4 0,4 10 0,-1 0 0,0-1 0,4 27 0,9 23 0,2-34-1365,-11-21-5461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6.9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98 43 24575,'-4'0'0,"0"0"0,1 0 0,-1 0 0,0 0 0,0 1 0,1-1 0,-1 1 0,0 0 0,1 0 0,-1 0 0,0 1 0,1-1 0,0 1 0,-1 0 0,1 0 0,0 0 0,0 1 0,0-1 0,0 0 0,0 1 0,1 0 0,-1 0 0,1 0 0,0 0 0,0 0 0,0 0 0,0 1 0,0-1 0,1 1 0,0-1 0,-1 1 0,1-1 0,1 1 0,-1 0 0,0 0 0,1-1 0,0 1 0,0 0 0,0 0 0,0 0 0,1-1 0,-1 1 0,1 0 0,0-1 0,0 1 0,0 0 0,1-1 0,2 5 0,-4-6 0,1 0 0,1 0 0,-1 0 0,0-1 0,0 1 0,1 0 0,-1 0 0,1-1 0,-1 1 0,1-1 0,0 1 0,-1-1 0,1 0 0,0 0 0,0 0 0,0 0 0,0 0 0,0 0 0,0 0 0,0-1 0,1 1 0,-1-1 0,0 1 0,0-1 0,0 0 0,4 0 0,-5 0 0,0-1 0,1 1 0,-1 0 0,0-1 0,1 1 0,-1-1 0,0 0 0,0 1 0,1-1 0,-1 0 0,0 0 0,0 0 0,0 1 0,0-1 0,0 0 0,0-1 0,0 1 0,-1 0 0,1 0 0,0 0 0,-1 0 0,1-1 0,0 1 0,-1 0 0,1 0 0,-1-1 0,0 1 0,0 0 0,1-1 0,-1 1 0,0-1 0,0 1 0,0 0 0,0-1 0,-1 1 0,1 0 0,0-1 0,0 1 0,-1 0 0,1-1 0,-1 1 0,0-2 0,-13-39-29,10 29-194,0 0 0,0 0 1,1 0-1,0-1 1,0-13-1,3 7-6603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7.25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66 24575,'0'-5'0,"1"-1"0,-1 1 0,1-1 0,0 1 0,0 0 0,0-1 0,1 1 0,3-7 0,-5 11 0,0 1 0,0-1 0,1 1 0,-1-1 0,1 0 0,-1 1 0,1-1 0,-1 1 0,1-1 0,-1 1 0,1-1 0,-1 1 0,1 0 0,-1-1 0,1 1 0,0 0 0,-1-1 0,1 1 0,0 0 0,-1 0 0,1-1 0,0 1 0,-1 0 0,1 0 0,0 0 0,0 0 0,1 1 0,0-1 0,-1 1 0,1 0 0,-1 0 0,1-1 0,-1 1 0,1 1 0,-1-1 0,1 0 0,-1 0 0,0 0 0,0 1 0,0-1 0,1 1 0,0 2 0,17 27 0,0 1 0,-3 1 0,-1 0 0,20 65 0,21 46 0,-55-142-136,0 1-1,0-1 1,0 1-1,1-1 1,-1 1-1,1-1 1,0 0-1,0 0 0,4 4 1,4-1-6690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7.8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1 105 24575,'0'-4'0,"1"0"0,0 0 0,0 0 0,0 0 0,0 0 0,1 1 0,0-1 0,-1 0 0,1 1 0,1-1 0,-1 1 0,0-1 0,1 1 0,0 0 0,0 0 0,0 0 0,0 1 0,0-1 0,0 1 0,5-3 0,-1 1 0,0-1 0,1 2 0,-1-1 0,0 1 0,1 0 0,0 1 0,0-1 0,0 2 0,10-2 0,-18 3 0,0 0 0,-1 0 0,1 0 0,0 0 0,0 0 0,0 0 0,0 1 0,-1-1 0,1 0 0,0 0 0,0 0 0,0 0 0,0 0 0,0 1 0,0-1 0,0 0 0,-1 0 0,1 0 0,0 0 0,0 1 0,0-1 0,0 0 0,0 0 0,0 0 0,0 1 0,0-1 0,0 0 0,0 0 0,0 0 0,0 0 0,0 1 0,0-1 0,0 0 0,0 0 0,0 0 0,0 1 0,0-1 0,0 0 0,1 0 0,-1 0 0,0 0 0,0 1 0,0-1 0,0 0 0,0 0 0,0 0 0,1 0 0,-1 0 0,0 1 0,0-1 0,0 0 0,0 0 0,0 0 0,1 0 0,-1 0 0,0 0 0,0 0 0,1 0 0,-26 20 0,2-2 0,21-13 0,-1-1 0,1 0 0,0 1 0,0-1 0,0 1 0,0 0 0,1-1 0,0 1 0,0 0 0,0 0 0,1 0 0,0 0 0,0 0 0,0 0 0,0 0 0,2 6 0,-1-9 0,-1 0 0,1 0 0,-1-1 0,1 1 0,-1 0 0,1-1 0,0 1 0,0-1 0,0 1 0,0-1 0,0 1 0,0-1 0,1 0 0,-1 1 0,0-1 0,1 0 0,-1 0 0,4 2 0,-3-3 0,0 1 0,0-1 0,1 1 0,-1-1 0,0 0 0,1 0 0,-1 0 0,0 0 0,0 0 0,1 0 0,-1-1 0,0 1 0,1-1 0,-1 0 0,0 1 0,0-1 0,0 0 0,3-2 0,-2 1 0,0 0 0,0 1 0,1-1 0,-1 1 0,0 0 0,0 0 0,1 0 0,-1 1 0,1-1 0,-1 1 0,1-1 0,-1 1 0,0 0 0,5 1 0,-7-1 0,0 1 0,-1-1 0,1 1 0,0-1 0,0 0 0,0 1 0,-1-1 0,1 1 0,0 0 0,-1-1 0,1 1 0,-1 0 0,1-1 0,0 1 0,-1 0 0,1-1 0,-1 1 0,0 0 0,1 0 0,-1 0 0,1 1 0,-1 1 0,1 0 0,-1-1 0,0 1 0,0 0 0,0 0 0,0 0 0,-1 0 0,1 0 0,-2 5 0,-1 0 0,1 0 0,-1 0 0,-1 0 0,1 0 0,-2 0 0,1-1 0,-1 0 0,0 0 0,0 0 0,-1 0 0,1-1 0,-12 9 0,-2 0 0,-1-2 0,-1 0 0,-25 11 0,41-21 0,-13 7 0,27-12 0,31-17 0,-14 4 0,-7 3 0,0 1 0,0 1 0,1 1 0,40-13 0,-29 23-1365,-18 3-5461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8.2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161 0 24575,'-4'3'0,"0"0"0,1 0 0,0 0 0,0 0 0,0 0 0,0 0 0,0 1 0,1 0 0,-1-1 0,-2 6 0,-6 8 0,7-13 0,0-1 0,-1 1 0,1-1 0,-1 0 0,1-1 0,-1 1 0,0-1 0,0 0 0,-1 0 0,1 0 0,0-1 0,-7 1 0,11-1 0,-1-1 0,1 1 0,0-1 0,-1 0 0,1 0 0,-1 0 0,1 0 0,-1 0 0,1 0 0,0 0 0,-1 0 0,1 0 0,-1-1 0,1 1 0,0 0 0,-1-1 0,1 0 0,0 1 0,-1-1 0,1 0 0,0 1 0,0-1 0,0 0 0,-1 0 0,1 0 0,0 0 0,0 0 0,1 0 0,-1 0 0,0-1 0,0 1 0,0 0 0,1 0 0,-1-1 0,1 1 0,-1 0 0,1-1 0,0 1 0,-1-1 0,1 1 0,0 0 0,0-1 0,0 1 0,0-1 0,0 1 0,0-1 0,0 1 0,0 0 0,1-3 0,-1 3 2,0-1 0,0 1 0,1 0 0,-1-1 0,0 1 0,0-1 0,1 1 0,-1-1 0,1 1 0,-1-1 0,1 1 0,0 0 1,0 0-1,-1-1 0,1 1 0,0 0 0,0 0 0,0 0 0,0 0 0,1 0 0,-1 0 0,0 0 0,0 0 0,0 0 0,1 1 0,-1-1 0,1 0 0,-1 1 0,0-1 0,1 1 0,1-1 0,2 1-55,0 0-1,0 1 1,1-1-1,-1 1 1,0 0 0,0 0-1,6 3 1,6 1-950,-7-3-5823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8.60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26 24575,'-1'0'0,"1"-1"0,0 1 0,-1 0 0,1 0 0,0 0 0,0-1 0,0 1 0,-1 0 0,1 0 0,0-1 0,0 1 0,0 0 0,0-1 0,-1 1 0,1 0 0,0-1 0,0 1 0,0 0 0,0 0 0,0-1 0,0 1 0,0 0 0,0-1 0,0 1 0,0 0 0,0-1 0,0 1 0,0 0 0,0-1 0,0 1 0,0 0 0,1-1 0,-1 1 0,0 0 0,0-1 0,0 1 0,0 0 0,1 0 0,-1-1 0,0 1 0,0 0 0,0 0 0,1 0 0,-1-1 0,1 1 0,20-7 0,24 2 0,-42 5 0,0 0 0,0 0 0,0 0 0,0 0 0,0 0 0,0 1 0,0-1 0,0 1 0,0 0 0,0 0 0,-1 0 0,1 0 0,0 0 0,-1 1 0,1-1 0,0 1 0,-1-1 0,0 1 0,1 0 0,-1 0 0,2 3 0,-2-1 0,1 0 0,-1 1 0,0 0 0,-1-1 0,1 1 0,-1 0 0,0 0 0,0 0 0,0-1 0,-1 1 0,0 0 0,0 6 0,-2 24-55,0-28-54,1-1 0,1 1-1,-1 0 1,1 0 0,0-1 0,1 1 0,-1 0 0,1 0-1,1-1 1,-1 1 0,5 11 0,-1-13-6717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19 24575,'0'0'0,"0"-1"0,0 0 0,0 0 0,-1 0 0,1 0 0,0 1 0,0-1 0,-1 0 0,1 0 0,-1 0 0,1 1 0,-1-1 0,1 0 0,-1 1 0,1-1 0,-1 0 0,1 1 0,-1-1 0,0 1 0,1-1 0,-1 1 0,0-1 0,0 1 0,1 0 0,-1-1 0,0 1 0,0 0 0,0-1 0,1 1 0,-1 0 0,0 0 0,0 0 0,0 0 0,0 0 0,1 0 0,-1 0 0,0 0 0,0 0 0,0 0 0,0 0 0,1 1 0,-1-1 0,0 0 0,-1 1 0,-2 0 0,0 0 0,0 0 0,0 1 0,1-1 0,-1 1 0,0 0 0,1 0 0,-5 3 0,5-1 0,-1 1 0,1 0 0,0 0 0,0 0 0,1 0 0,-1 1 0,1-1 0,0 1 0,1-1 0,-1 1 0,1 0 0,0-1 0,0 12 0,0-9 0,1 0 0,0 0 0,0 0 0,1 0 0,0 0 0,1 0 0,-1 0 0,1 0 0,5 11 0,-6-18 0,-1 0 0,1 0 0,-1 0 0,1 0 0,0 0 0,0 0 0,-1 0 0,1 0 0,0 0 0,0-1 0,0 1 0,0 0 0,0 0 0,0-1 0,0 1 0,0-1 0,0 1 0,0-1 0,0 1 0,1-1 0,-1 0 0,0 1 0,0-1 0,0 0 0,1 0 0,0 0 0,1 0 0,0-1 0,-1 1 0,1-1 0,-1 0 0,1 0 0,-1 0 0,1 0 0,-1-1 0,1 1 0,-1 0 0,4-4 0,-3 3 0,0-1 0,0 0 0,0 0 0,0 0 0,0 0 0,0 0 0,-1 0 0,0-1 0,1 1 0,-1-1 0,-1 0 0,1 0 0,0 0 0,-1 0 0,0 0 0,1-5 0,-15-35-1365,5 24-5461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9.0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18 24575,'0'0'0,"0"-1"0,0 0 0,-1 1 0,1-1 0,0 0 0,0 1 0,0-1 0,0 0 0,0 1 0,0-1 0,0 0 0,0 1 0,0-1 0,1 0 0,-1 1 0,0-1 0,0 1 0,0-1 0,1 0 0,-1 1 0,0-1 0,1 1 0,-1-1 0,0 1 0,1-1 0,-1 1 0,2-2 0,8 17 0,7 30 0,-3 1 0,-3-12 0,8 40 0,-20-79 0,1 0 0,0 0 0,0 0 0,1 0 0,0 0 0,-1 0 0,2 0 0,-1 0 0,0 0 0,1 0 0,0 1 0,0-1 0,1 1 0,4-8 0,-2 5 0,-1 1 0,1 0 0,1 0 0,-1 1 0,1-1 0,0 1 0,0 1 0,0-1 0,1 1 0,10-6 0,27-15-1365,-33 15-5461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29.5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72 24575,'-8'-29'0,"7"28"0,0-1 0,0 0 0,0 0 0,0 0 0,1 0 0,-1 0 0,1 0 0,-1 0 0,1-1 0,0 1 0,0 0 0,0 0 0,0 0 0,0 0 0,0 0 0,1 0 0,-1 0 0,2-4 0,-2 6 0,1 0 0,-1 0 0,1-1 0,-1 1 0,1 0 0,-1 0 0,0 0 0,1 0 0,-1 0 0,1 0 0,-1 1 0,1-1 0,-1 0 0,1 0 0,-1 0 0,0 0 0,1 0 0,-1 1 0,1-1 0,-1 0 0,0 0 0,1 1 0,-1-1 0,1 0 0,-1 0 0,0 1 0,0-1 0,1 0 0,-1 1 0,0-1 0,1 1 0,-1-1 0,0 0 0,0 1 0,0-1 0,0 1 0,1-1 0,-1 1 0,0 0 0,11 18 0,26 87 0,-37-105 0,1 1 0,-1-1 0,1 0 0,0 0 0,0 0 0,0 0 0,0 0 0,0 0 0,0 0 0,0 0 0,0 0 0,0-1 0,0 1 0,0 0 0,0-1 0,1 1 0,-1-1 0,0 1 0,1-1 0,-1 1 0,0-1 0,1 0 0,-1 0 0,0 0 0,1 0 0,-1 0 0,0 0 0,1 0 0,-1 0 0,0 0 0,1-1 0,-1 1 0,2-1 0,50-23 0,-35 15 0,-2 0 0,23-10 0,-38 19 0,1-1 0,-1 0 0,0 1 0,1-1 0,-1 1 0,0 0 0,1-1 0,-1 1 0,1 0 0,-1 0 0,1 0 0,-1 0 0,1 0 0,-1 0 0,0 0 0,1 0 0,-1 1 0,1-1 0,-1 1 0,2 0 0,-2 0 0,-1 0 0,1 0 0,-1 0 0,1 0 0,-1 0 0,0 0 0,0 0 0,1 0 0,-1 0 0,0 0 0,0 0 0,0 0 0,0 0 0,0 0 0,0 0 0,-1 0 0,1 0 0,0 0 0,0 0 0,-1 0 0,1 0 0,-1 0 0,1-1 0,-1 1 0,1 0 0,-1 0 0,1 0 0,-1 0 0,0-1 0,1 1 0,-1 0 0,0 0 0,-1 0 0,-27 26 0,28-26 0,-224 162 0,219-155 0,24-15 0,28-15 0,-27 12-107,23-14-313,2 3 1,51-19 0,-79 36-6407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30.04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163 62 24575,'-1'6'0,"-1"0"0,0 0 0,0-1 0,0 1 0,-1-1 0,0 1 0,0-1 0,-1 0 0,1 0 0,-1-1 0,0 1 0,0-1 0,-1 0 0,-8 7 0,10-9 0,-1-1 0,1 1 0,0-1 0,-1 1 0,1-1 0,-1 0 0,1 0 0,-1-1 0,1 1 0,-1-1 0,1 0 0,-1 0 0,0 0 0,1 0 0,-1 0 0,1-1 0,-1 0 0,1 0 0,-1 0 0,1 0 0,-5-2 0,6 1 0,0 1 0,0-1 0,0 0 0,0 0 0,0 0 0,1 0 0,-1 0 0,1 0 0,-1-1 0,1 1 0,0 0 0,0-1 0,0 1 0,0-1 0,0 0 0,0 1 0,1-1 0,-1 1 0,1-1 0,0 0 0,0 1 0,0-1 0,0 0 0,0 1 0,1-1 0,-1 0 0,1 1 0,1-6 0,0 4 0,-1-1 0,1 0 0,0 1 0,0-1 0,0 1 0,0-1 0,1 1 0,0 0 0,0 0 0,0 0 0,0 0 0,0 1 0,1 0 0,0-1 0,4-2 0,-6 5 0,0 0 0,0 0 0,0 1 0,0-1 0,0 0 0,0 1 0,1 0 0,-1-1 0,0 1 0,0 0 0,0 0 0,1 0 0,-1 0 0,0 0 0,0 1 0,1-1 0,-1 1 0,0 0 0,0-1 0,0 1 0,0 0 0,0 0 0,0 0 0,0 0 0,0 1 0,0-1 0,-1 1 0,1-1 0,-1 1 0,1-1 0,-1 1 0,1 0 0,-1 0 0,0-1 0,2 4 0,0 0-114,0 1 1,-1-1-1,0 1 0,1 0 0,-2 0 1,1 0-1,-1 0 0,0 0 0,0 0 1,0 0-1,-1 7 0,0 7-6712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30.4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9 24575,'0'-4'0,"0"-1"-8191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5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24575,'0'1'0,"1"0"0,-1 0 0,0 1 0,0-1 0,1 0 0,-1 0 0,0 0 0,1 0 0,-1 0 0,1 0 0,-1 0 0,1 0 0,0 0 0,0 0 0,-1 0 0,1 0 0,0 0 0,0 0 0,0-1 0,1 2 0,25 26 0,-8-15 0,1-1 0,0-1 0,0-1 0,1-1 0,0-1 0,1 0 0,29 5 0,-4 1 0,197 42 0,-71-19 0,-8-2 0,-84-20 0,116 38 0,-114-27 0,95 15 0,-94-23 0,250 43 0,-167-37 0,-78-12 0,0 5 0,102 32 0,167 31 0,-133-33 0,256 99 0,-449-135 0,101 35 0,153 75 0,-221-92 0,1-3 0,76 18 0,4 2 0,-4-1 0,51 19 0,-146-42-1365,-33-17-5461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38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1558 126 24575,'7'-9'0,"0"-1"0,0 0 0,-1 0 0,-1 0 0,1-1 0,-2 0 0,1 0 0,-2 0 0,4-15 0,-7 26 0,0 0 0,0 0 0,0 0 0,0-1 0,1 1 0,-1 0 0,0 0 0,0 0 0,0-1 0,0 1 0,0 0 0,0 0 0,0 0 0,0 0 0,0-1 0,0 1 0,0 0 0,0 0 0,-1 0 0,1-1 0,0 1 0,0 0 0,0 0 0,0 0 0,0-1 0,0 1 0,0 0 0,0 0 0,-1 0 0,1 0 0,0 0 0,0-1 0,0 1 0,0 0 0,0 0 0,-1 0 0,1 0 0,0 0 0,0 0 0,0 0 0,-1 0 0,1 0 0,0 0 0,0 0 0,0 0 0,-1 0 0,1 0 0,0 0 0,0 0 0,0 0 0,-1 0 0,1 0 0,0 0 0,-15 8 0,-14 17 0,-291 345 0,148-161 0,-778 911 0,934-1100 0,10-11 0,-1 0 0,0-1 0,-1 0 0,1 0 0,-1 0 0,-1-1 0,1 0 0,-1-1 0,-14 8 0,23-14 0,-1 0 0,1 0 0,-1 1 0,1-1 0,0 0 0,-1 0 0,1 0 0,-1 0 0,1 0 0,0 0 0,-1 0 0,1 0 0,-1 0 0,1 0 0,-1 0 0,1 0 0,0 0 0,-1 0 0,1 0 0,-1 0 0,1 0 0,0 0 0,-1-1 0,1 1 0,-1 0 0,1 0 0,0-1 0,-1 1 0,1 0 0,0 0 0,-1-1 0,1 1 0,0 0 0,0-1 0,-1 1 0,1 0 0,0-1 0,0 1 0,-1-1 0,1 1 0,0 0 0,0-1 0,0 1 0,0-1 0,0 1 0,0 0 0,0-1 0,0 1 0,0-1 0,0 1 0,0-1 0,0 1 0,0 0 0,0-1 0,0 1 0,0-1 0,0 1 0,1-1 0,8-27 0,26-40 23,49-71 1,-27 47-1436,-27 43-5414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38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0 631 24575,'12'-12'0,"1"0"0,-1 0 0,2 2 0,0 0 0,0 0 0,26-12 0,36-8 0,1 2 0,1 5 0,90-16 0,-48 12 0,372-66 0,-194 41 0,602-103-524,-629 111 443,-214 35 110,41-9 259,174-7 0,-224 30-1653,-32 0-5461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0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2209 24575,'-49'11'0,"7"0"0,-124-8 0,149 2 0,22 1 0,29 3 0,74-5 0,0-3 0,193-26 0,212-68 0,-298 49 0,338-27 0,-370 65 0,319 31 0,-469-20 0,54 17 0,-55-13 0,49 8 0,-77-17 0,-1 0 0,1 0 0,-1-1 0,1 0 0,0 1 0,-1-1 0,0-1 0,1 1 0,-1 0 0,0-1 0,1 0 0,-1 1 0,0-1 0,0-1 0,-1 1 0,1 0 0,0-1 0,2-2 0,47-59 0,-36 43 0,131-169 0,223-385 0,9-72 0,-280 497 0,234-269 0,-329 416-1365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77 24575,'-7'-1'0,"0"0"0,1-1 0,-1 1 0,1-1 0,-1 0 0,1-1 0,0 0 0,-8-4 0,-35-13 0,43 19 0,1 0 0,0 0 0,0 1 0,-1-1 0,1 1 0,0 0 0,0 0 0,-1 1 0,1 0 0,0 0 0,0 0 0,0 0 0,0 1 0,0 0 0,0 0 0,0 0 0,0 1 0,-4 3 0,3-2 0,1 1 0,0 1 0,1-1 0,-1 0 0,1 1 0,0 0 0,1 0 0,-1 0 0,1 1 0,0-1 0,1 1 0,-1 0 0,-1 8 0,3-8 0,0-1 0,0 1 0,0 0 0,1 0 0,0 0 0,0 0 0,1 0 0,0 0 0,0-1 0,2 9 0,-2-13 0,-1 0 0,1-1 0,-1 1 0,1-1 0,0 1 0,0-1 0,-1 1 0,1-1 0,0 1 0,0-1 0,0 0 0,1 0 0,-1 1 0,0-1 0,0 0 0,1 0 0,-1 0 0,1 0 0,-1 0 0,1-1 0,-1 1 0,1 0 0,-1-1 0,1 1 0,0-1 0,-1 0 0,1 1 0,0-1 0,-1 0 0,1 0 0,0 0 0,-1 0 0,1 0 0,0 0 0,-1-1 0,1 1 0,0-1 0,-1 1 0,1-1 0,-1 1 0,1-1 0,-1 0 0,1 0 0,-1 0 0,1 0 0,1-1 0,4-3 0,0 0 0,-1 0 0,0 0 0,0-1 0,0 0 0,0 0 0,-1 0 0,0-1 0,0 0 0,-1 0 0,7-13 0,-5 6 0,-1 0 0,0 0 0,0-1 0,-2 0 0,3-23 0,-8 0-1365,-2 23-5461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24575,'0'-2'0,"0"-1"0,1 1 0,-1-1 0,0 1 0,1-1 0,-1 1 0,1-1 0,0 1 0,0 0 0,0 0 0,0-1 0,0 1 0,0 0 0,2-2 0,-2 4 0,-1-1 0,0 1 0,1 0 0,-1-1 0,0 1 0,1 0 0,-1 0 0,0-1 0,1 1 0,-1 0 0,1 0 0,-1 0 0,0 0 0,1 0 0,-1-1 0,1 1 0,-1 0 0,1 0 0,-1 0 0,1 0 0,-1 0 0,0 0 0,1 0 0,-1 1 0,1-1 0,-1 0 0,1 0 0,13 18 0,2 20 0,-3 1 0,17 78 0,-2-7 0,-20-77 0,-7-26 0,0 0 0,0-1 0,1 1 0,0-1 0,0 0 0,1 1 0,-1-1 0,1 0 0,7 10 0,-1-11-1365,-1-5-5461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1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24575,'-1'0'0,"1"-1"0,0 1 0,0-1 0,0 1 0,0-1 0,0 1 0,0-1 0,0 1 0,1-1 0,-1 1 0,0-1 0,0 1 0,0-1 0,0 1 0,1-1 0,-1 1 0,0-1 0,0 1 0,1-1 0,-1 1 0,0 0 0,1-1 0,-1 1 0,1-1 0,-1 1 0,0 0 0,1 0 0,-1-1 0,1 1 0,-1 0 0,1 0 0,-1-1 0,1 1 0,-1 0 0,1 0 0,-1 0 0,1 0 0,-1 0 0,1 0 0,-1 0 0,1 0 0,-1 0 0,1 0 0,-1 0 0,1 0 0,-1 0 0,1 0 0,-1 0 0,1 0 0,-1 1 0,1-1 0,-1 0 0,1 1 0,24 16 0,-13 5 0,-1 1 0,-1-1 0,-2 2 0,0-1 0,-1 1 0,4 27 0,4 8 0,-4-12-13,-8-29-325,1-1 0,1 1 0,10 23 0,-7-26-6488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7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39 24575,'-8'0'0,"6"0"0,0 1 0,0-1 0,-1 0 0,1 0 0,0 0 0,0 0 0,0-1 0,-1 1 0,1 0 0,0-1 0,0 0 0,0 1 0,0-1 0,0 0 0,0 0 0,0 0 0,-2-2 0,5 1 0,1-1 0,0 1 0,0 0 0,1 0 0,-1 1 0,0-1 0,1 0 0,-1 1 0,1 0 0,-1-1 0,1 1 0,4-1 0,-6 1 0,1 0 0,0 0 0,0 0 0,-1 1 0,1-1 0,0 1 0,0-1 0,0 1 0,0 0 0,0-1 0,0 1 0,0 0 0,0 0 0,0 1 0,0-1 0,0 0 0,0 1 0,-1-1 0,1 1 0,0-1 0,3 3 0,-3-2 0,-1 0 0,0 1 0,0-1 0,0 1 0,0 0 0,0-1 0,0 1 0,0 0 0,-1-1 0,1 1 0,0 0 0,-1 0 0,0-1 0,1 1 0,-1 0 0,0 0 0,0 0 0,0 2 0,-1 7 0,0 0 0,-1-1 0,0 0 0,0 1 0,-1-1 0,-8 17 0,-65 153 0,85-194 0,-1 0 0,1 1 0,0 0 0,0 0 0,15-14 0,-23 27 0,1-1 0,-1 0 0,1 1 0,-1-1 0,1 1 0,-1-1 0,1 1 0,-1 0 0,1 0 0,0 0 0,-1-1 0,1 2 0,-1-1 0,1 0 0,0 0 0,-1 0 0,1 1 0,-1-1 0,1 1 0,1 0 0,31 21 0,0-2 0,-34-20 0,1 0 0,-1 0 0,0 1 0,1-1 0,-1 0 0,0 0 0,1 0 0,-1 0 0,0 0 0,0 0 0,1 0 0,-1 0 0,0 0 0,1 0 0,-1-1 0,0 1 0,1 0 0,-1 0 0,0 0 0,0 0 0,1 0 0,-1 0 0,0-1 0,0 1 0,1 0 0,-1 0 0,0 0 0,0-1 0,0 1 0,1 0 0,-1 0 0,0-1 0,0 1 0,0 0 0,0 0 0,1-1 0,-1 1 0,0 0 0,0-1 0,0 1 0,0-1 0,-1-18 0,-11-26 0,11 41 0,0 1 0,0 0 0,0 0 0,0 0 0,0 0 0,1 0 0,-1 0 0,1 0 0,0 0 0,0 0 0,0 0 0,0 0 0,0 0 0,1 0 0,0 0 0,-1 0 0,1 0 0,0 0 0,0 1 0,1-1 0,-1 0 0,0 0 0,3-2 0,2 0 0,-1 0 0,1 0 0,0 1 0,0 0 0,0 0 0,1 1 0,-1 0 0,9-3 0,5-4-1365,-4 0-5461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52 24575,'0'-25'0,"0"-2"0,9 60 0,11 73 0,-7-33 0,23 73 0,-34-141-136,-1 0-1,0 0 1,0 0-1,0 1 1,-1-1-1,1 0 1,-1 1-1,-1-1 0,0 7 1,-2 3-6690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24575,'-1'-1'0,"-1"1"0,0 1 0,1-1 0,-1 0 0,0 0 0,1 1 0,-1-1 0,1 0 0,-1 1 0,1 0 0,-1-1 0,1 1 0,-1 0 0,1 0 0,-1 0 0,1 0 0,0 0 0,0 0 0,-1 0 0,1 0 0,0 0 0,0 1 0,0-1 0,0 0 0,-1 3 0,1 0 0,0 0 0,0 0 0,0 0 0,0 0 0,0 0 0,1 0 0,0 0 0,0 0 0,0 0 0,1 6 0,0-2 0,0 0 0,1 0 0,-1 0 0,2-1 0,-1 1 0,1 0 0,1-1 0,-1 0 0,1 0 0,9 13 0,-10-18 0,-1-1 0,1 1 0,-1-1 0,1 0 0,0 1 0,-1-1 0,1 0 0,0-1 0,0 1 0,0 0 0,0-1 0,-1 0 0,1 1 0,0-1 0,0 0 0,0-1 0,0 1 0,0 0 0,0-1 0,0 0 0,0 0 0,-1 1 0,5-4 0,11-3 0,-1 0 0,26-17 0,-24 13 0,17-6 6,-26 13-280,0-1 0,0 0-1,0 0 1,13-11 0,-12 6-6552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20 24575,'-5'0'0,"0"0"0,0 0 0,0 0 0,1 1 0,-1-1 0,0 1 0,0 0 0,0 1 0,1-1 0,-1 1 0,-8 4 0,15-3 0,10-3 0,12-2 0,12-11 0,17-6 0,-51 19 0,0-1 0,0 1 0,0-1 0,0 1 0,0 0 0,0 0 0,0 0 0,0 0 0,0 0 0,0 0 0,0 0 0,0 1 0,0-1 0,0 1 0,0 0 0,0-1 0,0 1 0,-1 0 0,1 0 0,2 2 0,-3-2 4,-1 0-1,1 0 1,0 0-1,-1 1 1,1-1-1,-1 0 1,1 1-1,-1-1 1,0 0-1,0 1 1,1-1-1,-1 1 1,0-1 0,0 0-1,0 1 1,0-1-1,-1 1 1,1-1-1,0 0 1,-1 1-1,1-1 1,-1 0-1,1 1 1,-2 1-1,-18 35-747,16-33 35,-8 14-6117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8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49 24575,'-2'0'0,"-1"1"0,1 0 0,0 0 0,-1 0 0,1 0 0,0 1 0,0-1 0,-1 0 0,1 1 0,0 0 0,1-1 0,-1 1 0,0 0 0,0 0 0,1 0 0,-1 0 0,1 0 0,0 1 0,-1-1 0,0 3 0,2-4 0,-1-1 0,1 1 0,0 0 0,-1 0 0,1 0 0,0 0 0,-1 0 0,1 0 0,0 0 0,0 0 0,0 0 0,0 0 0,0 0 0,0 0 0,0 0 0,1 0 0,-1 0 0,0 0 0,0-1 0,1 1 0,0 2 0,0-2 0,0-1 0,0 1 0,0 0 0,0-1 0,0 1 0,0-1 0,0 1 0,0-1 0,0 0 0,1 1 0,-1-1 0,0 0 0,0 0 0,0 0 0,1 0 0,-1 0 0,0 0 0,0 0 0,0 0 0,1-1 0,-1 1 0,0 0 0,1-1 0,17-5 0,0-1 0,-1 0 0,0-1 0,0-1 0,19-14 0,36-17 0,-71 39 0,1-1 0,-1 1 0,0 0 0,1 0 0,-1 0 0,0 0 0,1 0 0,-1 1 0,1-1 0,-1 1 0,1 0 0,0 0 0,-1 0 0,1 0 0,-1 0 0,1 0 0,4 2 0,-5 0 0,0 0 0,0 0 0,0 0 0,0 1 0,0-1 0,0 0 0,-1 1 0,1 0 0,-1-1 0,1 1 0,-1 0 0,0 0 0,-1 0 0,2 5 0,10 42 0,-2 0 0,5 77 0,-9-71 0,5-15 120,-11-40-141,0-1 0,0 1-1,0-1 1,0 1 0,0-1 0,1 1-1,-1-1 1,0 1 0,0-1 0,0 1 0,1-1-1,-1 1 1,0-1 0,1 0 0,-1 1 0,0-1-1,1 1 1,-1-1 0,1 0 0,-1 1-1,0-1 1,1 0 0,-1 1 0,1-1 0,-1 0-1,1 0 1,-1 0 0,1 1 0,-1-1 0,1 0-1,-1 0 1,1 0 0,-1 0 0,1 0-1,0 0 1,-1 0 0,1 0 0,-1 0 0,1 0-1,-1 0 1,1 0 0,-1 0 0,1-1 0,-1 1-1,1 0 1,-1 0 0,1-1 0,-1 1-1,1 0 1,-1 0 0,0-1 0,1 1 0,-1-1-1,1 1 1,-1 0 0,0-1 0,1 1 0,-1-1-1,0 1 1,0-1 0,1 1 0,-1-1-1,0 1 1,0-1 0,0 1 0,0-1 0,1 1-1,-1-1 1,0 0 0,5-11-6805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9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67 24575,'-1'0'0,"1"1"0,-1-1 0,1 0 0,-1 0 0,1 0 0,-1 0 0,0 0 0,1 0 0,-1 1 0,1-1 0,-1-1 0,0 1 0,1 0 0,-1 0 0,1 0 0,-1 0 0,1 0 0,-1 0 0,1-1 0,-1 1 0,0 0 0,1-1 0,-1 1 0,1 0 0,-1-1 0,1 1 0,0 0 0,-1-1 0,1 1 0,-1-1 0,1 1 0,0-1 0,-1 1 0,1-1 0,0 1 0,0-1 0,-1 1 0,1-1 0,0 1 0,0-1 0,0 0 0,0 1 0,0-1 0,0 1 0,-1-1 0,1 1 0,1-1 0,-1 0 0,0 0 0,1-1 0,-1 0 0,1 1 0,0-1 0,0 0 0,1 1 0,-1-1 0,0 1 0,0-1 0,1 1 0,-1 0 0,1 0 0,-1-1 0,4 0 0,4-3 0,1 0 0,0 1 0,0 1 0,0 0 0,0 0 0,0 1 0,12-2 0,-20 4 0,-1 0 0,1 0 0,0-1 0,0 1 0,0 0 0,-1 1 0,1-1 0,0 0 0,0 0 0,0 1 0,-1-1 0,1 1 0,0 0 0,0-1 0,-1 1 0,1 0 0,-1 0 0,1 0 0,-1 0 0,1 0 0,-1 0 0,1 1 0,-1-1 0,0 0 0,0 1 0,0-1 0,0 1 0,0-1 0,0 1 0,0 0 0,0-1 0,-1 1 0,1 0 0,-1 0 0,1-1 0,-1 1 0,0 0 0,1 0 0,-1 0 0,0-1 0,0 1 0,0 0 0,-1 0 0,1 0 0,0 0 0,-1-1 0,1 1 0,-2 3 0,-19 58 0,16-53 0,2 0 0,-1-1 0,1 1 0,0 1 0,-2 17 0,7-21-1365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49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 24575,'-8'59'0,"6"-50"0,0 0 0,1 1 0,0-1 0,0 0 0,1 1 0,1 14 0,3 6 0,-3-18 0,1-1 0,-1 0 0,2 1 0,0-1 0,0 0 0,1 0 0,8 16 0,-3-17 0,-3-13 0,-6 2 0,0-1 0,0 1 0,0 0 0,0-1 0,0 1 0,0-1 0,0 1 0,0-1 0,-1 1 0,1 0 0,-1-1 0,1 1 0,-1 0 0,1-1 0,-2-1 0,0 1 0,1 0 0,-1 0 0,1-1 0,0 1 0,0-1 0,0 1 0,0-1 0,0 1 0,1-1 0,-1 1 0,1-1 0,-1 1 0,1-1 0,0 0 0,0 1 0,0-1 0,0 0 0,1 1 0,-1-1 0,1 0 0,1-3 0,0 3 0,0-1 0,1 1 0,-1 0 0,1 0 0,0 1 0,0-1 0,0 0 0,0 1 0,1 0 0,-1 0 0,1 0 0,-1 0 0,1 0 0,4 0 0,28-17 0,-28 14 0,0 0 0,0 1 0,0 0 0,17-4 0,-25 7 3,1 1-1,0 0 0,-1 0 1,1 0-1,-1 0 0,1 0 1,0-1-1,-1 1 0,1 0 1,-1 0-1,1 0 0,0 1 1,-1-1-1,1 0 1,-1 0-1,1 0 0,0 0 1,-1 1-1,1-1 0,-1 0 1,1 0-1,-1 1 0,1-1 1,-1 0-1,1 1 0,-1-1 1,1 1-1,-1-1 1,0 0-1,1 1 0,-1-1 1,0 1-1,1-1 0,-1 1 1,0 0-1,1-1 0,-1 1 1,0-1-1,0 1 0,0-1 1,0 1-1,0 0 0,0-1 1,1 1-1,-2 0 1,-5 28-1477,-3-11-5352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49:5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24575,'-1'0'0,"0"0"0,0 0 0,0 0 0,0 0 0,0 0 0,-1 1 0,1-1 0,0 0 0,0 1 0,0-1 0,0 1 0,0-1 0,0 1 0,0-1 0,0 1 0,1 0 0,-1 0 0,0-1 0,0 1 0,0 0 0,1 0 0,-1 0 0,0 0 0,0 1 0,0 1 0,0 0 0,0 0 0,0 0 0,0 0 0,0 1 0,1-1 0,0 0 0,-1 6 0,2 3 0,0 1 0,1 0 0,4 16 0,4 20 0,-7-29 0,1-1 0,1 0 0,0 0 0,13 28 0,-16-43 0,0-1 0,0 1 0,0 0 0,0-1 0,1 1 0,0-1 0,0 0 0,0 0 0,0 0 0,0 0 0,0 0 0,1-1 0,-1 0 0,1 1 0,0-1 0,0-1 0,0 1 0,0 0 0,0-1 0,0 0 0,0 0 0,0 0 0,0 0 0,1-1 0,-1 0 0,5 0 0,19-3 0,1-2 0,-1-1 0,-1-1 0,0-2 0,43-18 0,-35 12 0,0 3 0,61-15 0,-84 25 0,0 1 0,0 0 0,0 0 0,0 1 0,0 1 0,0 0 0,-1 1 0,1 0 0,0 0 0,-1 1 0,1 1 0,16 7 0,-11-2-170,-1 0-1,1 2 0,-2-1 1,0 2-1,0 0 0,-1 1 1,17 19-1,-11-8-6655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1 143 24575,'0'-9'0,"0"-1"0,0 0 0,2 1 0,-1-1 0,1 1 0,0-1 0,1 1 0,4-11 0,-5 17 0,0 0 0,-1 0 0,1 0 0,0 0 0,0 0 0,1 1 0,-1-1 0,1 1 0,-1-1 0,1 1 0,0 0 0,0 0 0,0 0 0,0 1 0,0-1 0,0 1 0,0-1 0,0 1 0,1 0 0,-1 0 0,0 1 0,1-1 0,-1 1 0,1-1 0,5 2 0,120 10 0,-18 0 0,782-19 0,-339-5 0,-1 32 0,119 11 0,-565-25 0,-98-5 0,1 2 0,-1-1 0,0 1 0,0 1 0,0 0 0,0 0 0,0 0 0,-1 1 0,9 6 0,-15-9 4,-1 0 0,1 1 0,-1-1 0,1 1 0,-1-1-1,1 1 1,-1 0 0,0-1 0,0 1 0,0 0 0,0 0-1,0 0 1,-1 0 0,1 0 0,0 0 0,-1 0 0,0 0 0,1 0-1,-1 0 1,0 1 0,0-1 0,0 0 0,0 0 0,-1 0 0,1 0-1,0 0 1,-1 0 0,0 0 0,1 0 0,-3 3 0,-1 4-252,0-1 1,0 0-1,-1-1 1,0 1-1,-10 10 1,-8 7-6579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55:0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2343 24575,'73'-95'0,"347"-337"0,-175 184 0,-15 3 0,68-68 0,24 24 0,71 3 0,-282 208 0,189-156 0,-181 138 0,-109 87-63,-9 7-45,1 0-1,0 1 1,0-1-1,0 1 1,0-1-1,0 1 0,0-1 1,1 1-1,-1 0 1,0 0-1,3 0 1,4 0-6718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24575,'1'0'0,"-1"0"0,0 0 0,1 0 0,-1 0 0,0 0 0,1 0 0,-1 1 0,0-1 0,0 0 0,1 0 0,-1 0 0,0 1 0,0-1 0,1 0 0,-1 0 0,0 1 0,0-1 0,0 0 0,1 1 0,-1-1 0,0 0 0,0 0 0,0 1 0,0-1 0,0 0 0,0 1 0,1-1 0,-1 0 0,0 1 0,0-1 0,0 0 0,0 1 0,0-1 0,0 0 0,0 1 0,-1-1 0,1 0 0,0 1 0,0-1 0,0 0 0,0 1 0,0-1 0,0 0 0,-1 1 0,1-1 0,0 0 0,0 0 0,0 1 0,-1-1 0,1 0 0,0 0 0,0 1 0,-1-1 0,26-4 0,-14 2 0,-1 0 0,1 1 0,-1 0 0,1 1 0,-1 0 0,14 2 0,-21-1 0,0 0 0,-1 0 0,1 0 0,-1 0 0,1 0 0,-1 0 0,1 1 0,-1-1 0,0 1 0,0-1 0,0 1 0,0 0 0,0 0 0,0 0 0,0 0 0,-1 1 0,1-1 0,-1 0 0,1 1 0,-1-1 0,0 1 0,0-1 0,0 1 0,0-1 0,0 1 0,-1 0 0,1-1 0,-1 1 0,0 4 0,1 61-1365,-1-47-5461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23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2245 24575,'1'18'0,"-2"-3"0,-8-35 0,1-9 0,1-1 0,-4-43 0,0 2 0,-2-9 0,4 0 0,3 0 0,4 0 0,9-89 0,-6 161 0,0 1 0,1-1 0,-1 0 0,2 0 0,-1 1 0,1 0 0,7-14 0,-10 20 0,1-1 0,0 1 0,0 0 0,-1-1 0,1 1 0,0 0 0,0 0 0,1 0 0,-1 0 0,0-1 0,0 2 0,1-1 0,-1 0 0,0 0 0,1 0 0,-1 0 0,1 1 0,-1-1 0,1 1 0,-1-1 0,1 1 0,-1 0 0,1 0 0,-1-1 0,1 1 0,0 0 0,-1 0 0,1 0 0,-1 1 0,1-1 0,0 0 0,-1 1 0,1-1 0,-1 1 0,1-1 0,-1 1 0,0 0 0,1-1 0,-1 1 0,0 0 0,1 0 0,-1 0 0,0 0 0,2 2 0,16 15 0,-1 2 0,-1-1 0,-1 2 0,-1 0 0,20 38 0,8 8 0,-24-38 0,-12-17 0,0 1 0,1-2 0,1 1 0,0-1 0,1-1 0,19 18 0,-28-28 0,-1 1 0,0-1 0,1 0 0,-1 1 0,1-1 0,-1 0 0,1 1 0,-1-1 0,1 0 0,-1 0 0,1 0 0,-1 1 0,1-1 0,-1 0 0,1 0 0,-1 0 0,1 0 0,-1 0 0,1 0 0,-1 0 0,1 0 0,-1 0 0,1 0 0,-1 0 0,1 0 0,0 0 0,-1-1 0,1 1 0,-1 0 0,1 0 0,-1-1 0,0 1 0,1 0 0,-1 0 0,1-1 0,-1 1 0,1-1 0,0 0 0,4-25 0,-9-29 0,-2 23 0,-16-125 0,20 138 0,2 1 0,0-1 0,1 1 0,1-1 0,0 1 0,7-24 0,-8 39 0,-1 1 0,1 1 0,0-1 0,-1 0 0,1 0 0,0 0 0,0 0 0,0 0 0,0 1 0,1-1 0,-1 0 0,0 1 0,1-1 0,-1 1 0,1 0 0,0-1 0,-1 1 0,1 0 0,0 0 0,0 0 0,0 0 0,-1 0 0,1 1 0,0-1 0,0 1 0,0-1 0,0 1 0,0-1 0,1 1 0,-1 0 0,0 0 0,0 0 0,0 0 0,0 1 0,0-1 0,0 0 0,0 1 0,0 0 0,0-1 0,0 1 0,3 1 0,10 5 0,0 1 0,0 0 0,-1 1 0,17 14 0,-11-8 0,-14-11 0,1 0 0,-1 0 0,1 0 0,-1-1 0,1 0 0,11 4 0,-16-7 0,0 0 0,0 1 0,0-1 0,0 0 0,0 0 0,0 0 0,0-1 0,0 1 0,0 0 0,0-1 0,0 1 0,0-1 0,-1 0 0,1 1 0,0-1 0,0 0 0,-1 0 0,1 0 0,0-1 0,-1 1 0,1 0 0,-1-1 0,0 1 0,1-1 0,-1 1 0,0-1 0,0 1 0,0-1 0,2-2 0,6-16 0,-1-1 0,0 1 0,-2-1 0,0 0 0,-1-1 0,2-31 0,9-33 0,-13 74 0,0-1 0,1 0 0,1 1 0,0 0 0,11-18 0,-15 27 0,0 1 0,0 0 0,1 0 0,-1 0 0,1 0 0,0 1 0,-1-1 0,1 0 0,0 1 0,0-1 0,0 1 0,0 0 0,0-1 0,0 1 0,1 0 0,-1 0 0,0 0 0,1 1 0,-1-1 0,0 1 0,1-1 0,-1 1 0,1 0 0,-1 0 0,1 0 0,-1 0 0,0 0 0,1 0 0,-1 1 0,1-1 0,-1 1 0,0 0 0,1-1 0,-1 1 0,0 0 0,0 1 0,3 0 0,5 6 0,0-1 0,0 1 0,15 17 0,30 25 0,-52-48 0,0 0 0,0 0 0,0 0 0,0-1 0,0 1 0,0-1 0,1 0 0,-1 0 0,1 0 0,-1 0 0,1 0 0,-1-1 0,1 1 0,-1-1 0,8-1 0,-8 0 0,0 0 0,0 0 0,0-1 0,0 0 0,0 1 0,0-1 0,-1 0 0,1 0 0,-1-1 0,1 1 0,-1 0 0,0-1 0,0 0 0,0 1 0,0-1 0,0 0 0,-1 0 0,1 0 0,-1 0 0,0 0 0,2-5 0,3-10 0,-1-1 0,4-25 0,-8 38 0,10-57 0,24-73 0,-35 134 0,0 0 0,1 0 0,-1-1 0,1 1 0,0 0 0,-1 0 0,1 0 0,0 0 0,0 1 0,0-1 0,1 0 0,-1 0 0,0 1 0,1-1 0,-1 1 0,1-1 0,-1 1 0,1-1 0,0 1 0,0 0 0,-1 0 0,1 0 0,0 0 0,0 0 0,0 0 0,0 1 0,0-1 0,0 1 0,1-1 0,-1 1 0,0 0 0,0 0 0,0-1 0,0 2 0,0-1 0,0 0 0,1 0 0,-1 1 0,0-1 0,4 2 0,5 4 0,1 0 0,-1 0 0,-1 1 0,1 1 0,15 13 0,-7-6 0,-17-13 0,0 0 0,0 0 0,0 0 0,1-1 0,-1 1 0,1-1 0,-1 0 0,1 0 0,0 0 0,-1 0 0,1 0 0,0 0 0,0-1 0,-1 1 0,1-1 0,0 0 0,0 0 0,0 0 0,0 0 0,-1 0 0,1-1 0,5-1 0,-4 0 0,-1 0 0,1 0 0,-1-1 0,1 1 0,-1-1 0,0 0 0,0 0 0,0 0 0,-1 0 0,1 0 0,-1-1 0,0 1 0,4-8 0,3-9 0,-1-1 0,-1-1 0,-1 1 0,5-34 0,13-167 0,-22 166 0,3 0 0,3 0 0,1 1 0,27-83 0,-30 122 0,-2 4 0,0 0 0,1 0 0,0 1 0,1-1 0,11-15 0,-16 25 0,1 0 0,-1 1 0,0-1 0,1 1 0,-1 0 0,1 0 0,0-1 0,-1 1 0,1 0 0,0 0 0,0 1 0,0-1 0,0 0 0,-1 1 0,1-1 0,0 1 0,3-1 0,-3 1 0,1 0 0,0 1 0,-1-1 0,1 1 0,-1 0 0,1 0 0,-1 0 0,1 0 0,-1 0 0,0 0 0,1 1 0,-1-1 0,0 1 0,0-1 0,0 1 0,3 3 0,25 21 0,1-1 0,1-1 0,2-2 0,0-1 0,64 28 0,-95-47-54,0-1-1,-1 1 0,1 0 1,0 1-1,-1-1 1,1 0-1,-1 1 0,0-1 1,0 1-1,0 0 1,0 0-1,0-1 0,0 1 1,-1 1-1,0-1 0,1 0 1,-1 0-1,0 0 1,-1 1-1,1-1 0,-1 0 1,1 1-1,-1-1 1,0 6-1,0 10-6771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2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2151 24575,'-38'24'0,"19"-20"0,18-4 0,1-1 0,0 1 0,-1-1 0,1 1 0,0 0 0,-1-1 0,1 1 0,0-1 0,0 1 0,-1-1 0,1 1 0,0-1 0,0 1 0,0-1 0,0 1 0,-1-1 0,1 0 0,0 1 0,0-1 0,0 1 0,0-1 0,0 1 0,1-1 0,-1 1 0,0-1 0,0 1 0,0-1 0,0 1 0,1-1 0,-1 1 0,0-1 0,0 1 0,1-2 0,7-15 0,1 1 0,1 0 0,1 0 0,0 0 0,16-16 0,-13 14 0,684-761 0,-569 642 0,415-372 0,-472 451 0,31-28 0,84-118 0,-186 203 0,1-1 0,-1 0 0,0 1 0,0-1 0,0 0 0,0 0 0,0 0 0,0 0 0,0 0 0,0 0 0,-1 0 0,1 0 0,-1 0 0,0 0 0,1 0 0,-1 0 0,0 0 0,0 0 0,0-1 0,-1 1 0,1 0 0,-1 0 0,1 0 0,-1 0 0,1 0 0,-1 0 0,0 0 0,0 0 0,0 0 0,0 1 0,0-1 0,-1 0 0,1 0 0,-2-1 0,-8-10 0,1 1 0,-2 1 0,-20-17 0,16 14 0,-13-9-279,-1 1 1,-46-25-1,65 40-250,-7-4-6297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26 24575,'0'0'0,"-1"0"0,0 0 0,0 0 0,1 1 0,-1-1 0,0 0 0,1 0 0,-1-1 0,0 1 0,1 0 0,-1 0 0,0 0 0,1 0 0,-1-1 0,0 1 0,1 0 0,-1 0 0,1-1 0,-1 1 0,0-1 0,1 1 0,-1 0 0,1-1 0,-1 1 0,1-1 0,-1 1 0,1-1 0,0 0 0,-1 1 0,1-1 0,0 1 0,-1-1 0,1-1 0,0 1 0,0 1 0,1-1 0,-1 0 0,0 0 0,1 1 0,-1-1 0,1 0 0,-1 1 0,1-1 0,0 1 0,-1-1 0,1 1 0,-1-1 0,1 1 0,0-1 0,0 1 0,-1-1 0,1 1 0,0 0 0,0-1 0,-1 1 0,1 0 0,0 0 0,0 0 0,0 0 0,-1 0 0,1-1 0,0 1 0,1 1 0,0-2 0,0 1 0,1-1 0,-1 1 0,0 0 0,0 0 0,0 0 0,0 0 0,1 0 0,-1 0 0,0 1 0,0-1 0,0 1 0,0-1 0,0 1 0,0 0 0,0 0 0,0 0 0,0 0 0,0 0 0,0 0 0,-1 0 0,1 1 0,0-1 0,-1 1 0,1-1 0,-1 1 0,0 0 0,1 0 0,-1-1 0,0 1 0,0 0 0,0 0 0,0 0 0,0 0 0,-1 0 0,1 0 0,0 4 0,-1 6 0,1 1 0,-2-1 0,0 1 0,0-1 0,-6 22 0,-2 30 0,9-64-23,0-1-1,0 1 1,1 0-1,-1 0 1,0 0-1,0-1 0,0 1 1,0 0-1,1 0 1,-1 0-1,0-1 1,0 1-1,1 0 1,-1 0-1,0 0 1,0 0-1,1 0 1,-1-1-1,0 1 0,0 0 1,1 0-1,-1 0 1,0 0-1,1 0 1,-1 0-1,0 0 1,0 0-1,1 0 1,-1 0-1,0 0 1,1 0-1,-1 0 0,0 1 1,0-1-1,1 0 1,-1 0-1,0 0 1,0 0-1,1 0 1,-1 0-1,0 1 1,0-1-1,1 0 0,-1 0 1,0 0-1,0 1 1,0-1-1,0 0 1,1 0-1,-1 1 1,0-1-1,0 0 1,0 0-1,0 1 1,0-1-1,0 0 0,0 1 1,5-12-6803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24575,'0'4'0,"0"5"0,0 5 0,4 5 0,1 2 0,0 2 0,-1 1 0,-1 0 0,-2 1 0,0-1 0,-4 0 0,-2 0 0,0-1 0,0 0 0,2 1 0,1-1 0,1 0 0,1-4-8191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14 24575,'-19'7'0,"18"-6"0,0 0 0,1 0 0,-1-1 0,0 1 0,0-1 0,0 1 0,0 0 0,0-1 0,-1 0 0,1 1 0,0-1 0,0 0 0,0 1 0,0-1 0,0 0 0,0 0 0,-1 0 0,1 0 0,0 0 0,0 0 0,0 0 0,0-1 0,-1 1 0,1 0 0,0-1 0,0 1 0,-2-1 0,3 0 0,0 0 0,0 1 0,0-1 0,1 0 0,-1 1 0,0-1 0,0 1 0,0-1 0,0 1 0,1-1 0,-1 0 0,0 1 0,1-1 0,-1 1 0,0-1 0,1 1 0,-1-1 0,1 1 0,-1 0 0,1-1 0,-1 1 0,1-1 0,-1 1 0,1 0 0,-1 0 0,1-1 0,-1 1 0,1 0 0,0 0 0,0-1 0,18-8 0,-18 8 0,0 1 0,0 0 0,0-1 0,1 1 0,-1 0 0,0 0 0,0 0 0,0 0 0,0 0 0,1 0 0,-1 0 0,0 1 0,0-1 0,0 0 0,0 1 0,1-1 0,-1 1 0,0-1 0,0 1 0,0-1 0,0 1 0,0 0 0,0-1 0,1 2 0,-1 1 0,1-1 0,0 0 0,-1 1 0,0-1 0,0 1 0,1-1 0,-1 1 0,-1-1 0,1 1 0,0 4 0,1 8 0,0 0 0,-2 0 0,0 18 0,-1-23 0,-2 36 0,-14 74 0,17-100 120,2-16-321,4-12-1083,-2-2-5542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62 24575,'-3'0'0,"1"0"0,2-4 0,5-1 0,2-4 0,3 0 0,0-3 0,3 0 0,2 3 0,3 7 0,-1 8 0,-5 2-8191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2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24575,'0'4'0,"-4"5"0,3 1 0,5-4 0,6-5 0,2-5 0,2-3 0,3 1 0,-2 0-8191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1:42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94 24575,'0'-1'0,"0"0"0,0 1 0,0-1 0,0 0 0,0 0 0,0 0 0,-1 0 0,1 1 0,0-1 0,0 0 0,0 0 0,-1 1 0,1-1 0,0 0 0,-1 1 0,1-1 0,-1 0 0,1 1 0,-1-1 0,1 0 0,-1 1 0,0-1 0,1 1 0,-1-1 0,1 1 0,-1-1 0,0 1 0,-1-1 0,2 1 0,-1 0 0,1 1 0,-1-1 0,1 0 0,-1 1 0,1-1 0,-1 0 0,1 1 0,-1-1 0,1 0 0,-1 1 0,1-1 0,0 1 0,-1-1 0,1 1 0,0-1 0,-1 1 0,1-1 0,0 1 0,0-1 0,-1 1 0,1-1 0,0 1 0,0-1 0,0 1 0,0 0 0,0-1 0,0 1 0,0-1 0,0 1 0,0 0 0,0-1 0,0 1 0,0-1 0,0 1 0,0-1 0,1 1 0,-1 0 0,0-1 0,0 1 0,1 0 0,63 293 0,-62-289-1365</inkml:trace>
  <inkml:trace contextRef="#ctx0" brushRef="#br0" timeOffset="1">139 1 24575,'-1'0'0,"0"0"0,0 0 0,0 1 0,0-1 0,0 0 0,0 1 0,1-1 0,-1 1 0,0-1 0,0 1 0,0 0 0,1-1 0,-1 1 0,0 0 0,1-1 0,-1 1 0,0 0 0,1 0 0,-1 0 0,1 0 0,0-1 0,-1 1 0,1 0 0,-1 0 0,1 0 0,0 0 0,0 0 0,0 0 0,0 0 0,0 0 0,0 0 0,0 0 0,0 0 0,0 2 0,4 36 0,-4-38 0,11 50 50,29 78-1,-25-88-537,-2 2 0,14 81 0,-24-97-6338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3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24575,'135'-1'0,"453"9"0,-412 2 0,254 46 0,-221-13 0,613 95 0,-16-34 0,-542-70 0,-238-33 0,-21-1 0,0-1 0,0 1 0,0 0 0,0 1 0,0-1 0,0 1 0,-1 0 0,1 0 0,0 1 0,0-1 0,-1 1 0,7 3 0,-11-4 0,1-1 0,-1 1 0,0 0 0,0-1 0,0 1 0,0-1 0,0 1 0,0 0 0,0-1 0,-1 1 0,1-1 0,0 1 0,0-1 0,0 1 0,-1-1 0,1 1 0,0-1 0,0 1 0,-1-1 0,1 1 0,0-1 0,-1 1 0,1-1 0,-1 1 0,1-1 0,-1 0 0,1 1 0,-1-1 0,1 0 0,-1 0 0,0 1 0,-20 13 0,18-12 0,-19 12-1365,-2-1-5461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2210 24575,'0'0'0,"-1"0"0,1 0 0,0 0 0,-1 0 0,1 0 0,0 0 0,-1-1 0,1 1 0,0 0 0,-1 0 0,1 0 0,0 0 0,-1 0 0,1 0 0,0-1 0,-1 1 0,1 0 0,0 0 0,0 0 0,-1-1 0,1 1 0,0 0 0,0 0 0,0-1 0,-1 1 0,1 0 0,0-1 0,0 1 0,0 0 0,0-1 0,0 1 0,0 0 0,-1-1 0,1 1 0,0 0 0,0-1 0,3-17 0,15-19 0,-16 33 0,44-77 0,5 3 0,74-91 0,-42 61 0,76-90 0,204-198 0,-194 239 0,35-39 0,-3-42 0,-126 159 0,-50 55 0,-1-2 0,40-54 0,-32 37 0,2 2 0,1 1 0,46-39 0,-30 29 0,-27 16 120,-17 16-321,-7 17 172,0 1 0,0 0-1,0-1 1,0 1 0,0 0 0,0 0 0,0-1 0,0 1-1,-1 0 1,1-1 0,0 1 0,0 0 0,0 0-1,0-1 1,0 1 0,-1 0 0,1 0 0,0-1 0,0 1-1,-1 0 1,1 0 0,0 0 0,0-1 0,-1 1-1,1 0 1,0 0 0,0 0 0,-1 0 0,1 0-1,0 0 1,-1 0 0,1 0 0,0-1 0,-1 1 0,1 0-1,0 0 1,0 0 0,-1 0 0,1 1 0,0-1-1,-1 0 1,1 0 0,-1 0 0,-10 2-6797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24575,'-12'24'0,"-5"13"0,20-26 0,18-13 0,16-10 0,-28 8 0,0 1 0,0 0 0,1 0 0,-1 1 0,1 0 0,-1 1 0,13-1 0,-19 3 0,0-1 0,0 1 0,0 0 0,0 0 0,0 0 0,0 0 0,-1 0 0,1 1 0,0-1 0,-1 1 0,1 0 0,-1 0 0,1 0 0,-1 0 0,0 0 0,0 0 0,0 1 0,0-1 0,0 1 0,-1-1 0,1 1 0,-1 0 0,1-1 0,-1 1 0,0 0 0,0 0 0,-1 0 0,2 3 0,2 10-107,-4-12 28,1 0 0,0 0 1,0-1-1,0 1 1,0 0-1,0 0 0,1-1 1,0 1-1,0-1 1,0 1-1,0-1 0,0 0 1,1 0-1,0 0 1,4 4-1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2:55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24575,'1'2'0,"-1"-1"0,0 1 0,1 0 0,0 0 0,-1-1 0,1 1 0,0 0 0,0-1 0,0 1 0,0 0 0,0-1 0,0 1 0,0-1 0,0 0 0,1 1 0,-1-1 0,1 0 0,-1 0 0,1 0 0,-1 0 0,1 0 0,-1 0 0,1-1 0,0 1 0,0 0 0,-1-1 0,1 1 0,2-1 0,60 10 0,-51-8 0,109 18 47,-73-10-753,87 5 0,-116-15-6120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5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72 978 24575,'-2'-1'0,"-1"1"0,1-1 0,-1 0 0,1-1 0,-1 1 0,1 0 0,-1-1 0,1 1 0,0-1 0,0 0 0,0 1 0,0-1 0,0 0 0,0-1 0,1 1 0,-1 0 0,1 0 0,-1-1 0,1 1 0,-1-3 0,-3-4 0,1 0 0,0 1 0,0-2 0,-2-12 0,3 3 0,1-1 0,1 1 0,1-1 0,1 1 0,0-1 0,2 1 0,8-35 0,0 12 0,3 1 0,26-57 0,-19 59 0,2 0 0,2 2 0,2 0 0,1 2 0,45-45 0,-39 50 0,0 2 0,3 0 0,39-22 0,-66 44 0,24-15 0,54-25 0,-74 40 0,0 0 0,1 1 0,-1 0 0,1 2 0,0-1 0,0 2 0,16-1 0,-22 4 0,0 0 0,1 1 0,-2 0 0,1 0 0,0 1 0,0 0 0,-1 1 0,0 0 0,1 0 0,-2 1 0,1 0 0,0 0 0,-1 1 0,0 0 0,0 0 0,-1 0 0,0 1 0,0 0 0,8 14 0,5 7 0,-1 1 0,-2 0 0,24 63 0,-8 2-1365,-25-74-5461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7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24575,'-2'7'0,"18"-21"0,-13 12 0,-1 1 0,1 0 0,-1-1 0,1 1 0,0 0 0,-1 0 0,1 1 0,0-1 0,0 1 0,0-1 0,0 1 0,-1 0 0,1 0 0,0 0 0,5 1 0,-7 0 0,1-1 0,0 1 0,-1 0 0,1 0 0,-1 0 0,0 0 0,1 0 0,-1 0 0,0 0 0,1 1 0,-1-1 0,0 0 0,0 1 0,0-1 0,0 1 0,0-1 0,-1 1 0,1-1 0,0 3 0,3 9 0,-2 1 0,0-1 0,0 1 0,-1-1 0,-2 22 0,3 16 0,-2-47-97,0 0-1,1-1 1,0 1-1,0 0 1,0-1-1,0 1 1,0-1-1,0 0 1,1 1-1,0-1 1,0 0-1,0 0 0,5 5 1,1-3-6729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18 24575,'-4'-18'0,"17"38"0,2 5 24,-1 0-1,-1 1 0,15 45 0,-21-49-231,2 0 0,0 0-1,2-1 1,0 0 0,1-1-1,19 23 1,-23-34-6618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8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21 24575,'-20'-4'0,"19"4"0,1 0 0,0-1 0,0 1 0,0 0 0,0 0 0,-1 0 0,1 0 0,0 0 0,0-1 0,0 1 0,0 0 0,0 0 0,0 0 0,-1 0 0,1-1 0,0 1 0,0 0 0,0 0 0,0 0 0,0-1 0,0 1 0,0 0 0,0 0 0,0 0 0,0-1 0,0 1 0,0 0 0,0 0 0,0 0 0,0-1 0,0 1 0,0 0 0,0 0 0,0 0 0,1-1 0,-1 1 0,0 0 0,0 0 0,0 0 0,0 0 0,0-1 0,0 1 0,1 0 0,0-1 0,1 0 0,-1 0 0,1 0 0,0 0 0,-1 1 0,1-1 0,0 0 0,0 1 0,-1 0 0,1-1 0,0 1 0,0 0 0,0 0 0,0 0 0,-1 0 0,1 0 0,0 0 0,3 1 0,-1 1 0,0-1 0,0 1 0,0 0 0,0 0 0,0 0 0,0 1 0,0-1 0,-1 1 0,1 0 0,-1 0 0,0 0 0,0 1 0,0-1 0,0 1 0,-1 0 0,1-1 0,-1 1 0,0 0 0,0 0 0,0 1 0,-1-1 0,2 5 0,4 16 0,-1 1 0,6 43 0,-7-36 0,-5-30-76,1 0 1,-1 1-1,1-1 0,-1 0 0,1 0 0,0 1 0,0-1 0,1 0 1,-1 0-1,1 0 0,-1 0 0,1 0 0,0-1 0,0 1 1,0-1-1,0 1 0,6 3 0,-1-4-6750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99 24575,'0'-4'0,"-4"-1"0,3-4 0,5-1 0,2-1 0,4 0 0,1-2 0,2 1 0,-2 0 0,2 4 0,-1 5-8191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0,6-1 0,2-5 0,5-3 0,-1-4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4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25 24575,'-9'-20'0,"5"16"0,8 15 0,62 142 0,-62-143-120,-2-3-4,0-1-1,1 1 1,0-1-1,0 0 1,0 0-1,1 0 1,0-1-1,0 1 1,8 7-1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24575,'0'4'0,"0"5"0,4 5 0,2 5 0,-1 2 0,3-2 0,0 0 0,-1 0 0,2 1 0,3 2 0,0 0 0,2 0 0,-2 2 0,2-1 0,-2 0 0,1-3 0,-2-2 0,-3-3-8191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8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2544 24575,'-15'4'0,"5"-3"0,18-20 0,5-1 0,2 1 0,30-33 0,2-1 0,438-672 0,133-214 0,-487 782 0,176-165 0,-199 214 0,13-22 0,-111 125 0,-14 20 0,-13 20 0,5-14-1365,0-2-5461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2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24575,'11'3'0,"0"1"0,-1 1 0,1-1 0,-1 2 0,15 9 0,-22-9 0,0-1 0,-1 1 0,1-1 0,-1 1 0,0 0 0,0 0 0,-1 0 0,1 0 0,-1 0 0,-1 0 0,1 1 0,-1-1 0,0 0 0,-1 0 0,-1 9 0,1-5 0,1-1 0,0 1 0,0 0 0,3 15 0,-3-25-39,0 1 0,0-1 0,0 0 0,0 1 0,0-1 0,0 1 0,0-1 0,0 1 0,1-1 0,-1 1 0,0-1 0,0 0 0,0 1 0,0-1 0,1 1 0,-1-1 0,0 0 0,0 1 0,1-1 0,-1 0 0,0 1 0,1-1 0,-1 0 0,0 0 0,1 1 0,-1-1 0,1 0 0,-1 0 0,0 0 0,1 1 0,-1-1 0,1 0 0,-1 0 0,1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3:59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24575,'-23'15'0,"0"1"0,25-8 0,17-1 0,495 133 0,-379-108 0,246 27 0,142-25 0,-68-7 0,-7 37 0,-378-48 0,-2 2 0,69 28 0,-137-46-50,0 0-1,0 0 1,0 0-1,0 0 0,0 0 1,0 0-1,0-1 1,0 1-1,0 0 1,0 0-1,0 0 0,0 0 1,0 0-1,0 0 1,0 0-1,0 0 1,1 0-1,-1 0 0,0 0 1,0 0-1,0-1 1,0 1-102,0 0 102,0 0-1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5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64 24575,'-2'-3'0,"0"0"0,0 0 0,0 1 0,0-1 0,0 1 0,-1-1 0,1 1 0,-1 0 0,1 0 0,-1 0 0,0 0 0,-5-2 0,-5-5 0,-16-8 0,22 13 0,27 9 0,24 5 0,75 8 0,-11-2 0,76 24 0,-82-15 0,133 13 0,36 4 0,-173-24 0,-79-17-1365,-4-1-5461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4:16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2175 24575,'-1'0'0,"1"0"0,0 0 0,-1 0 0,1 0 0,-1 0 0,1 0 0,0 0 0,-1 0 0,1 0 0,0 0 0,-1-1 0,1 1 0,0 0 0,-1 0 0,1 0 0,0 0 0,-1 0 0,1-1 0,0 1 0,0 0 0,-1 0 0,1-1 0,0 1 0,0 0 0,-1 0 0,1-1 0,0 1 0,0 0 0,0-1 0,-1 1 0,1 0 0,0-1 0,0 1 0,0 0 0,0-1 0,0 0 0,4-15 0,17-15 0,-21 31 0,454-679 0,-238 337 0,-46 97 0,60-94 0,-186 272 0,3 2 0,3 3 0,3 1 0,91-80 0,-108 106-43,-17 16-398,1 0 1,30-20-1,-40 33-6385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19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24575,'1'-1'0,"-1"-1"0,1 0 0,0 1 0,0-1 0,0 1 0,0 0 0,0-1 0,0 1 0,1 0 0,-1 0 0,0 0 0,1-1 0,-1 2 0,1-1 0,-1 0 0,1 0 0,-1 0 0,1 1 0,0-1 0,1 0 0,35-11 0,-36 11 0,-1 1 0,1-1 0,0 1 0,-1 0 0,1-1 0,-1 1 0,1 0 0,0 0 0,-1 0 0,1 0 0,-1 0 0,1 1 0,-1-1 0,1 0 0,0 1 0,-1-1 0,1 1 0,-1 0 0,0-1 0,1 1 0,-1 0 0,1 0 0,-1 0 0,0 0 0,0 0 0,0 0 0,0 0 0,1 0 0,-1 1 0,-1-1 0,1 0 0,0 1 0,0-1 0,0 1 0,-1-1 0,1 0 0,-1 1 0,1 0 0,-1-1 0,0 1 0,1-1 0,-1 1 0,0-1 0,0 1 0,0 2 0,-1 9 0,0 1 0,0 0 0,-2 0 0,-5 19 0,2-4 0,6 0 120,-1-28-159,1 0 0,0-1 0,0 1 0,0-1 0,0 1 0,-1 0-1,1-1 1,0 1 0,0 0 0,0-1 0,0 1 0,1 0 0,-1-1 0,0 1 0,0-1 0,0 1 0,0 0 0,1-1-1,-1 1 1,0-1 0,0 1 0,1-1 0,-1 1 0,0-1 0,1 1 0,-1-1 0,1 1 0,-1-1 0,1 1 0,-1-1 0,1 1-1,-1-1 1,1 0 0,-1 1 0,1-1 0,-1 0 0,2 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1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24575,'37'101'0,"-27"-51"0,-5-19 0,1 0 0,2 0 0,2 0 0,15 35 0,-24-64-105,-1-2 62,0 1-1,0-1 1,0 1-1,0-1 1,1 1-1,-1-1 1,0 1-1,0-1 1,1 0 0,-1 1-1,0-1 1,1 1-1,-1-1 1,0 0-1,1 1 1,-1-1-1,0 0 1,1 1-1,-1-1 1,1 0 0,-1 0-1,1 1 1,-1-1-1,1 0 1,-1 0-1,1 0 1,-1 0-1,1 1 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0.3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 24575,'0'0'0,"0"0"0,0 0 0,0 0 0,0 0 0,-1 0 0,1 0 0,0 0 0,0 0 0,0 0 0,0-1 0,0 1 0,0 0 0,0 0 0,0 0 0,0 0 0,-1 0 0,1 0 0,0-1 0,0 1 0,0 0 0,0 0 0,0 0 0,0 0 0,0 0 0,0-1 0,0 1 0,0 0 0,0 0 0,0 0 0,0 0 0,0 0 0,0-1 0,0 1 0,0 0 0,1 0 0,-1 0 0,0 0 0,0 0 0,0 0 0,0-1 0,0 1 0,0 0 0,0 0 0,0 0 0,0 0 0,1 0 0,-1 0 0,0 0 0,0 0 0,0-1 0,0 1 0,0 0 0,0 0 0,1 0 0,-1 0 0,0 0 0,0 0 0,0 0 0,0 0 0,0 0 0,1 0 0,-1 0 0,0 0 0,0 0 0,1 0 0,-1 0 0,1-1 0,0 1 0,-1 0 0,1 0 0,0 0 0,0-1 0,-1 1 0,1 0 0,0 0 0,-1 0 0,1 0 0,0 0 0,-1 0 0,1 1 0,0-1 0,0 0 0,-1 0 0,1 0 0,0 1 0,-1-1 0,1 0 0,-1 1 0,1-1 0,0 0 0,0 1 0,3 3 0,0-1 0,0 1 0,-1 0 0,1 0 0,-1 0 0,0 1 0,0-1 0,0 1 0,0-1 0,-1 1 0,0 0 0,0 0 0,0 0 0,-1 1 0,2 7 0,-1 6 0,0 0 0,-2 0 0,-1 22 0,0-27 0,0 1 0,1 0 0,1-1 0,0 1 0,4 14 0,2-18 99,-1-20-1563,-3-3-5362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0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26 24575,'-4'0'0,"-2"4"0,5 1 0,3-3 0,4-4 0,1-4 0,4-1 0,4-4 0,-1 4 0,-3 3-8191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51 24575,'-4'0'0,"3"0"0,5 0 0,2-4 0,4-1 0,1-4 0,2-1 0,-2-1 0,-2-1-8191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5:21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94 24575,'-1'0'0,"0"0"0,1 0 0,-1 0 0,0 0 0,0 1 0,1-1 0,-1 0 0,0 0 0,1 1 0,-1-1 0,0 1 0,1-1 0,-1 0 0,0 1 0,1-1 0,-1 1 0,1-1 0,-1 1 0,1 0 0,-1-1 0,1 1 0,0-1 0,-1 1 0,1 0 0,0-1 0,-1 1 0,1 0 0,0 0 0,0-1 0,-1 1 0,1 0 0,0 0 0,0-1 0,0 1 0,0 0 0,0 0 0,0-1 0,0 1 0,1 0 0,-1 0 0,0-1 0,0 1 0,0 0 0,1-1 0,-1 1 0,0 0 0,1-1 0,0 2 0,20 42 0,-18-38 0,66 163 0,-63-159-1365</inkml:trace>
  <inkml:trace contextRef="#ctx0" brushRef="#br0" timeOffset="1">110 1 24575,'0'3'0,"0"7"0,4 4 0,1 4 0,0 3 0,-1 2 0,3 1 0,0 1 0,-1-1 0,-1 0 0,-2 0 0,2-4 0,1-2 0,-1 0 0,-1 2 0,-1-4-8191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74 24575,'0'0'0,"0"0"0,-1 0 0,1 0 0,-1 0 0,1 0 0,0 0 0,-1 0 0,1 0 0,-1 0 0,1 0 0,0 0 0,-1 0 0,1 0 0,-1 0 0,1 0 0,0 0 0,-1-1 0,1 1 0,0 0 0,-1 0 0,1 0 0,0-1 0,-1 1 0,1 0 0,0 0 0,-1-1 0,1 1 0,0 0 0,0-1 0,-1 1 0,1 0 0,0-1 0,0 1 0,0 0 0,0-1 0,-1 1 0,1-1 0,8-16 0,20-9 0,-22 22 0,0 1 0,1 0 0,-1 0 0,1 1 0,0 0 0,-1 0 0,1 1 0,0-1 0,0 1 0,0 1 0,7 0 0,-12-1 0,-1 1 0,1 0 0,0 0 0,-1 0 0,1 0 0,0 1 0,-1-1 0,1 0 0,-1 1 0,1-1 0,0 1 0,-1-1 0,1 1 0,-1 0 0,0 0 0,1 0 0,-1-1 0,0 1 0,1 1 0,-1-1 0,0 0 0,0 0 0,0 0 0,0 1 0,0-1 0,0 0 0,0 1 0,0-1 0,-1 1 0,1-1 0,0 1 0,-1-1 0,1 1 0,-1 0 0,0-1 0,0 1 0,1-1 0,-1 1 0,0 0 0,0-1 0,-1 1 0,1 0 0,0-1 0,0 1 0,-1-1 0,1 1 0,-1 0 0,0-1 0,1 1 0,-2 2 0,0-1 0,0 0 0,-1 0 0,1 0 0,-1 0 0,1 0 0,-1-1 0,0 1 0,0-1 0,0 1 0,0-1 0,0 0 0,0 0 0,-1-1 0,1 1 0,-1-1 0,1 1 0,-1-1 0,0 0 0,1-1 0,-1 1 0,-6 0 0,-36 14 0,65-23 4,0 0 1,1 1-1,0 1 0,0 1 0,23-3 0,20-6-1394,-40 8-5436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3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24575,'22'90'0,"-22"-89"0,1 2 0,-1 0 0,0-1 0,1 1 0,-1 0 0,1 0 0,0-1 0,0 1 0,0-1 0,0 1 0,3 4 0,-3-7 0,0 0 0,1 0 0,-1 0 0,0 0 0,1 0 0,-1 0 0,0 0 0,0-1 0,1 1 0,-1 0 0,0-1 0,0 1 0,0-1 0,1 1 0,-1-1 0,0 1 0,0-1 0,0 0 0,0 0 0,0 0 0,0 1 0,1-3 0,1 1-76,0 0 1,0 1-1,0-1 0,1 1 0,-1-1 0,0 1 0,1 0 0,-1 0 1,1 1-1,-1-1 0,1 1 0,-1 0 0,1-1 0,-1 2 1,1-1-1,0 0 0,6 2 0,0 2-6750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5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24575,'0'-14'0,"-1"10"0,1 0 0,0 0 0,0 1 0,0-1 0,1 0 0,-1 1 0,1-1 0,0 0 0,2-5 0,-3 9 0,0 0 0,0-1 0,0 1 0,0 0 0,0 0 0,0 0 0,0 0 0,0 0 0,0 0 0,0-1 0,0 1 0,0 0 0,0 0 0,0 0 0,1 0 0,-1 0 0,0 0 0,0 0 0,0 0 0,0 0 0,0-1 0,0 1 0,0 0 0,1 0 0,-1 0 0,0 0 0,0 0 0,0 0 0,0 0 0,0 0 0,0 0 0,1 0 0,-1 0 0,0 0 0,0 0 0,0 0 0,0 0 0,0 0 0,0 0 0,1 0 0,-1 0 0,0 0 0,0 0 0,0 0 0,0 1 0,0-1 0,0 0 0,1 0 0,-1 0 0,0 0 0,0 0 0,0 0 0,0 0 0,0 0 0,0 0 0,0 1 0,0-1 0,0 0 0,0 0 0,1 0 0,4 14 0,1 17 0,2 81 0,-5-47 0,3 0 0,2-1 0,31 114 0,-23-142-1365,-9-22-5461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6:59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2401 24575,'-5'-1'0,"0"1"0,0-1 0,0 0 0,1 0 0,-1-1 0,0 0 0,1 1 0,-1-2 0,1 1 0,-1 0 0,1-1 0,0 0 0,0 0 0,0 0 0,1 0 0,-1-1 0,1 1 0,0-1 0,0 0 0,0 0 0,-3-6 0,-6-11 0,0 0 0,2-2 0,-9-25 0,5 11 0,-7-19 0,2-1 0,3-1 0,3 0 0,2-1 0,2 0 0,4-1 0,2-100 0,3 127 0,0-34 0,2 0 0,21-125 0,-18 169 0,9-40 0,40-116 0,-36 134 0,2-7 0,45-84 0,-17 60 0,3 2 0,107-120 0,-107 144 0,116-86 0,-132 112 0,1 2 0,0 1 0,2 2 0,78-29 0,-42 25 0,138-26 0,-112 35 0,0 4 0,113 3 0,-171 9 0,0 1 0,0 2 0,-1 2 0,0 2 0,0 1 0,-1 3 0,0 1 0,-1 2 0,42 23 0,-40-15 0,0 1 0,-1 3 0,-2 1 0,0 2 0,-3 1 0,0 2 0,50 65 0,-51-52 0,-2 1 0,-2 2 0,-3 1 0,-2 0 0,-2 2 0,-2 1 0,22 91 0,-37-119 0,55 262 0,-55-248 0,-2 1 0,-2 0 0,-2 0 0,-1-1 0,-8 49 0,-10 46 0,15-89 0,-2 0 0,-2-1 0,-3 0 0,-1 0 0,-30 75 0,12-60 0,-2-1 0,-72 101 0,61-104 0,-2-1 0,-99 91 0,138-141 0,0 0 0,-1 0 0,1-1 0,-1 0 0,0 0 0,0-1 0,0 0 0,-10 3 0,14-5 0,0-1 0,-1 1 0,1-1 0,0 0 0,0 0 0,0 0 0,0 0 0,0 0 0,0-1 0,0 1 0,0-1 0,0 0 0,0 0 0,0 0 0,1 0 0,-1-1 0,0 1 0,1-1 0,-1 0 0,1 1 0,-1-1 0,1 0 0,0-1 0,-2-1 0,-11-13-1365,1-1-5461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90 24575,'-1'0'0,"0"-1"0,1 1 0,-1 0 0,0 0 0,1 0 0,-1 0 0,0-1 0,1 1 0,-1 0 0,0 0 0,1-1 0,-1 1 0,1-1 0,-1 1 0,0 0 0,1-1 0,-1 1 0,1-1 0,-1 0 0,1 1 0,0-1 0,-1 1 0,1-1 0,0 0 0,-1 1 0,1-1 0,0 0 0,0 1 0,-1-1 0,1 0 0,0 1 0,0-1 0,0 0 0,0 1 0,0-1 0,0 0 0,0 0 0,0 1 0,0-1 0,0 0 0,1 1 0,-1-1 0,0 0 0,0 1 0,1-1 0,-1 0 0,0 1 0,1-2 0,0 0 0,0-1 0,0 0 0,0 1 0,1-1 0,-1 0 0,1 1 0,-1 0 0,1-1 0,0 1 0,0 0 0,3-3 0,5 1 0,0 0 0,1 1 0,-1 0 0,1 1 0,0 0 0,20-1 0,16-3 0,-45 5 0,-1 0 0,1 1 0,0 0 0,0-1 0,0 1 0,0 0 0,0 0 0,-1 0 0,1 0 0,0 0 0,0 0 0,0 0 0,0 1 0,0-1 0,-1 1 0,1 0 0,0-1 0,0 1 0,-1 0 0,4 2 0,-5-3 0,0 0 0,0 1 0,1-1 0,-1 1 0,0-1 0,0 1 0,0-1 0,0 1 0,0-1 0,0 1 0,0-1 0,0 1 0,0-1 0,0 1 0,0-1 0,0 1 0,0-1 0,0 1 0,-1-1 0,1 1 0,0-1 0,0 1 0,0-1 0,-1 1 0,0 0 0,-18 17 0,13-14 0,0-1 0,0 0 0,-1-1 0,1 0 0,0 0 0,-1 0 0,1 0 0,-1-1 0,0 0 0,-11-1 0,9 1 0,0 0 0,0 0 0,0 0 0,-14 5 0,21-5 0,0 0 0,1 0 0,-1 0 0,0 1 0,0-1 0,1 0 0,-1 0 0,0 1 0,1-1 0,0 1 0,-1 0 0,1-1 0,0 1 0,0 0 0,0 0 0,0 0 0,0 0 0,0 0 0,1 0 0,-1 0 0,0 0 0,1 0 0,0 0 0,-1 0 0,1 0 0,0 0 0,1 4 0,0 7 0,0 0 0,1 0 0,6 20 0,-1 0 0,-4-11 0,-1-3 0,0 0 0,2 0 0,10 32 0,-14-48 0,1 0 0,0 0 0,0 0 0,1 0 0,-1 0 0,1-1 0,-1 1 0,1-1 0,0 1 0,0-1 0,0 1 0,0-1 0,0 0 0,1 0 0,-1 0 0,0 0 0,1-1 0,0 1 0,-1-1 0,1 1 0,0-1 0,0 0 0,0 0 0,0 0 0,0-1 0,0 1 0,0-1 0,0 1 0,0-1 0,4 0 0,13-3-195,-1 0 0,1-2 0,-1 0 0,0-1 0,-1 0 0,23-13 0,-31 12-6631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90 24575,'0'-4'0,"0"-5"0,4-1 0,5 0 0,2 0 0,2 0 0,3-2 0,3 1 0,2 3 0,2 2 0,-4 7 0,-4 3-8191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24575,'0'3'0,"0"7"0,0 4 0,0 4 0,4 3 0,2 2 0,-1 1 0,-5-3 0,-2-2 0,-2 0 0,1-3-8191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92 24575,'-19'3'0,"14"-2"0,14-5 0,53-29 0,-49 24 0,1 1 0,0 1 0,1 0 0,0 1 0,0 0 0,0 1 0,24-4 0,-38 9-24,1-1 0,-1 1 0,0 0 0,0 0 0,1 0 1,-1 0-1,0 0 0,1 0 0,-1 0 0,0 0 0,1 1 0,-1-1 0,0 0 0,0 1 0,0-1 0,1 1 0,-1 0 0,0-1 0,0 1 0,0 0 0,0-1 0,0 1 0,0 0 0,0 0 0,0 0 0,0 0 1,0 0-1,-1 0 0,1 0 0,0 0 0,-1 1 0,1-1 0,-1 0 0,1 0 0,-1 0 0,1 1 0,-1-1 0,0 0 0,0 1 0,0-1 0,0 0 0,0 0 0,0 1 0,0-1 0,0 0 0,0 1 0,0-1 1,-1 0-1,1 0 0,-1 1 0,1-1 0,-1 0 0,1 0 0,-1 0 0,0 0 0,0 2 0,-8 12-6802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0 24575,'-2'0'0,"-5"0"0,-1 0 0,1 0 0,0 1 0,-1 0 0,1 0 0,-11 4 0,17-5 0,-1 1 0,1 0 0,-1 0 0,1 0 0,-1 0 0,1 0 0,0 0 0,-1 0 0,1 1 0,0-1 0,0 0 0,0 1 0,0-1 0,0 1 0,0-1 0,0 1 0,1 0 0,-1-1 0,0 1 0,1 0 0,-1-1 0,1 1 0,0 0 0,0-1 0,0 1 0,0 0 0,0 0 0,0-1 0,0 1 0,0 0 0,1 0 0,0 2 0,2 16 0,1-2 0,1 1 0,1 0 0,13 30 0,-17-44 0,1 0 0,-1 0 0,1-1 0,0 1 0,0-1 0,1 0 0,-1 0 0,1 0 0,0 0 0,0-1 0,0 1 0,0-1 0,1 0 0,-1 0 0,1-1 0,0 1 0,0-1 0,0 0 0,0 0 0,0-1 0,9 2 0,-5-2 0,0 0 0,0-1 0,0 0 0,-1-1 0,1 1 0,0-2 0,0 1 0,-1-1 0,12-4 0,-17 4 0,0 1 0,-1-1 0,1 1 0,-1-1 0,1 0 0,-1 0 0,0 0 0,0 0 0,0 0 0,0 0 0,0-1 0,0 1 0,0-1 0,-1 1 0,1-1 0,-1 0 0,0 0 0,0 1 0,0-1 0,0 0 0,0 0 0,-1 0 0,1 0 0,-1 0 0,0 0 0,0 0 0,0 0 0,0 0 0,-1 0 0,0-5 0,0-2 0,0-1 0,0 1 0,-1 0 0,-1 0 0,0 0 0,0 0 0,-1 0 0,0 0 0,-1 1 0,-9-15 0,13 23-72,0 0 1,0 1-1,0-1 0,0 0 0,0 1 0,0-1 0,0 0 0,0 1 1,0 0-1,0-1 0,0 1 0,0-1 0,-1 1 0,1 0 0,0 0 1,0 0-1,0 0 0,-2 0 0,-9 1-6754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 24575,'0'4'0,"0"-3"0,4-1 0,2-5 0,3-2 0,0-2 0,3-1 0,3 1 0,3-1 0,3 1 0,1 1 0,1-1 0,1 1 0,-5-2 0,-4 0-8191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2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22 24575,'0'0'0,"0"-1"0,0 0 0,0 0 0,0 1 0,0-1 0,0 0 0,0 0 0,0 0 0,0 1 0,0-1 0,0 0 0,-1 0 0,1 1 0,0-1 0,0 0 0,-1 1 0,1-1 0,-1 0 0,1 1 0,0-1 0,-1 0 0,1 1 0,-1-1 0,0 1 0,1-1 0,-1 1 0,1-1 0,-1 1 0,0-1 0,1 1 0,-1 0 0,0-1 0,1 1 0,-1 0 0,0 0 0,0 0 0,1-1 0,-1 1 0,0 0 0,0 0 0,-1 0 0,1 1 0,0-1 0,-1 0 0,1 1 0,0-1 0,0 1 0,-1 0 0,1-1 0,0 1 0,0 0 0,0 0 0,0 0 0,0 0 0,0 0 0,0 0 0,0 0 0,1 0 0,-1 0 0,0 0 0,1 0 0,-1 0 0,0 1 0,1-1 0,0 0 0,-1 3 0,0-1 0,0 0 0,0 1 0,0-1 0,1 1 0,0-1 0,0 0 0,0 1 0,0-1 0,0 1 0,0-1 0,1 1 0,0-1 0,0 0 0,0 1 0,0-1 0,0 0 0,1 0 0,-1 0 0,1 0 0,0 0 0,0 0 0,0 0 0,0-1 0,1 1 0,-1-1 0,1 1 0,-1-1 0,1 0 0,3 2 0,1 0 0,1 0 0,0-1 0,0 0 0,1 0 0,-1-1 0,1 0 0,-1-1 0,1 0 0,-1 0 0,14-1 0,-5 1-124,0-1 0,1-1 0,-1-1 0,0-1 0,0 0 0,0-1-1,0-1 1,0 0 0,-1-1 0,18-10 0,-19 6-6702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0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24575,'1'79'60,"12"88"0,-8-135-308,0 0 1,3 0-1,0-1 1,2 0-1,28 58 1,-27-69-6579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24575,'-9'28'0,"8"-26"0,0 1 0,0-1 0,0 1 0,0-1 0,0 1 0,0 0 0,1-1 0,-1 1 0,1 0 0,0-1 0,0 1 0,0 3 0,1 2 0,14 71 0,-13-74 0,-1 0 0,1 0 0,0 0 0,0 0 0,1-1 0,-1 1 0,1-1 0,0 1 0,0-1 0,0 0 0,1 0 0,7 6 0,-9-9 0,0 0 0,1 0 0,-1 0 0,0 0 0,1-1 0,-1 1 0,1-1 0,-1 1 0,1-1 0,-1 0 0,1 0 0,0 0 0,-1 0 0,1-1 0,-1 1 0,1 0 0,2-2 0,48-17 0,-26 9 0,19-8-1365,-21 6-5461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4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24575,'70'4'0,"0"3"0,-1 4 0,71 19 0,65 10 0,-197-38 0,780 145 0,-461-78 0,-282-61 0,154 22 0,49 10 0,125 48 0,3 39 0,-240-77 0,144 58 0,-257-95 120,-23-12-144,0-1 1,0 0-1,1 0 1,-1 1-1,0-1 1,0 0-1,1 1 0,-1-1 1,0 0-1,0 0 1,0 1-1,0-1 1,0 1-1,0-1 0,1 0 1,-1 1-1,0-1 1,0 0-1,0 1 1,0-1-1,0 0 0,0 1 1,0-1-1,-1 0 1,1 1-1,0-1 1,0 1-1,0-1 0,0 0 1,0 1-1,0-1 1,-1 0-1,1 0 1,0 1-1,0-1 0,0 0 1,-1 1-1,1-1 1,0 0-1,-1 0 1,1 1-1,0-1 0,0 0 1,-1 0-1,1 0 1,0 0-1,-1 1 1,1-1-1,0 0 0,-1 0 1,1 0-1,-1 0 1,1 0-1,0 0 1,-1 0-1,1 0 0,0 0 1,-1 0-1,1 0 1,0 0-1,-1 0 1,0 0-1,-15 3-6802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5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24575,'-4'0'0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6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24575,'-18'-5'0,"14"2"0,13 4 0,43 12 0,-35-8 0,1-1 0,0-1 0,29 3 0,118 16 0,-127-19 0,43 9 0,-14-2 0,72 13 0,-100-16 67,69 21 0,6 2-1566,-97-27-5327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6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24575,'0'4'0,"4"1"0,6 0 0,0-1-8191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47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24575,'1'0'0,"0"0"0,0 0 0,0 0 0,0 0 0,0 0 0,0-1 0,0 1 0,0 0 0,0-1 0,0 1 0,0 0 0,0-1 0,0 1 0,0-1 0,0 0 0,0 1 0,-1-1 0,1 1 0,0-1 0,0 0 0,0-1 0,27-19 0,16-21 0,44-51 0,11-13 0,-53 74-1365,-34 23-5461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8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2212 24575,'-6'-2'0,"20"4"0,86 32 0,2-5 0,183 28 0,-24-6 0,-181-34 0,89 7 0,-115-14 0,-45-7 0,0-1 0,0 0 0,0 0 0,1-1 0,-1 0 0,0-1 0,1 0 0,-1-1 0,11-1 0,-17 0 0,-1 0 0,1-1 0,-1 1 0,1-1 0,-1 1 0,0-1 0,0 0 0,0 0 0,0 0 0,-1 0 0,1 0 0,-1 0 0,0 0 0,0 0 0,1-5 0,7-12 0,21-27 0,71-83 0,-44 61 0,162-197 0,16-19 0,-89 102 0,104-140 0,-65 88 0,-85 108 0,-51 63 0,89-139 0,-15 20 0,-33 78 0,11-15 0,-91 103-1365,-1 1-5461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7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24 24575,'-4'0'0,"-1"-4"0,-4-5 0,4-2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01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1090 24575,'-3'-4'0,"0"0"0,0 0 0,1 0 0,0 0 0,0 0 0,0 0 0,0 0 0,1-1 0,0 1 0,0-1 0,0 1 0,0-9 0,-1-63 0,3 52 0,-1-23 0,2 0 0,3 0 0,19-90 0,-9 87 0,1 0 0,3 1 0,2 1 0,1 1 0,43-64 0,-35 64 0,1 1 0,3 2 0,64-66 0,-93 105 0,-1 1 0,1-1 0,0 1 0,1 0 0,-1 0 0,1 1 0,-1 0 0,1 0 0,0 0 0,0 1 0,12-4 0,-14 6 0,1 0 0,-1 0 0,1 0 0,-1 0 0,0 1 0,1 0 0,-1 0 0,0 0 0,1 0 0,-1 1 0,0 0 0,0-1 0,0 1 0,0 1 0,-1-1 0,1 1 0,-1-1 0,6 6 0,9 9 0,0 1 0,-2 1 0,0 0 0,-1 1 0,19 32 0,-12-11 0,-1 1 0,15 45 0,-19-42 0,-2 2 0,-2 0 0,-2 0 0,-2 1 0,-3 0 0,2 89 0,-9-30-1365,1-97-5461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4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24575,'1'-4'0,"0"1"0,0-1 0,0 1 0,0-1 0,1 1 0,0 0 0,-1 0 0,1 0 0,0-1 0,1 2 0,-1-1 0,0 0 0,1 0 0,-1 1 0,1-1 0,4-1 0,-4 1 0,0 0 0,1 0 0,-1 1 0,1 0 0,0-1 0,0 2 0,0-1 0,0 0 0,0 1 0,0-1 0,0 1 0,1 1 0,5-2 0,-9 2 0,0 0 0,0 0 0,0 1 0,0-1 0,0 0 0,-1 0 0,1 1 0,0-1 0,0 0 0,-1 1 0,1-1 0,0 1 0,-1-1 0,1 1 0,0 0 0,-1-1 0,1 1 0,-1-1 0,1 1 0,-1 0 0,1-1 0,-1 1 0,1 0 0,-1 0 0,0 0 0,1 0 0,2 29 0,-15 25 0,-18 25-1365,26-62-5461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5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24575,'0'0'0,"0"0"0,0 0 0,0 0 0,0 0 0,0 0 0,0 0 0,1 0 0,-1 0 0,0 1 0,0-1 0,0 0 0,0 0 0,0 0 0,0 0 0,0 0 0,0 0 0,0 0 0,0 0 0,0 0 0,0 0 0,1 0 0,-1 0 0,0 0 0,0 0 0,0 0 0,0 0 0,0 0 0,0 0 0,0 0 0,0 0 0,0 0 0,1 0 0,-1 0 0,0 0 0,0 0 0,0 0 0,0 0 0,0 0 0,0 0 0,0 0 0,0 0 0,0 0 0,0 0 0,1 0 0,-1 0 0,0 0 0,0 0 0,0 0 0,0 0 0,0 0 0,0-1 0,0 1 0,0 0 0,0 0 0,0 0 0,0 0 0,0 0 0,0 0 0,0 0 0,0 0 0,0 0 0,0 0 0,0-1 0,0 1 0,0 0 0,0 0 0,0 0 0,0 0 0,10 11 0,6 14 0,-2 10 0,-1 1 0,14 65 0,-2-6 0,-18-75-1365,1-5-5461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4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 24575,'-9'-1'0,"8"1"0,1-1 0,-1 1 0,1 0 0,-1 0 0,0 0 0,1 0 0,-1 0 0,1 0 0,-1 0 0,1 0 0,-1 1 0,1-1 0,-1 0 0,1 0 0,-1 0 0,1 0 0,-1 1 0,1-1 0,-1 0 0,1 1 0,0-1 0,-1 0 0,1 1 0,-1-1 0,1 0 0,0 1 0,-1-1 0,1 1 0,0-1 0,0 0 0,-1 1 0,1-1 0,0 1 0,0-1 0,0 1 0,-1-1 0,1 1 0,0-1 0,0 2 0,-7 15 0,0 0 0,1 1 0,1 0 0,0 0 0,-1 19 0,-9 32 0,-39 92 0,36-109 0,10-33 0,7-21 0,10-34 0,-3 16 0,-6 17 0,0 0 0,1 1 0,-1-1 0,1 0 0,0 1 0,0-1 0,0 1 0,0-1 0,1 1 0,-1-1 0,0 1 0,1 0 0,0-1 0,0 1 0,-1 0 0,1 0 0,3-2 0,-3 4 0,0-1 0,1 1 0,-1 0 0,0 0 0,0 0 0,0 0 0,0 0 0,1 0 0,-1 1 0,0-1 0,0 1 0,0-1 0,0 1 0,0 0 0,0 0 0,0 0 0,0 0 0,0 0 0,-1 0 0,1 1 0,0-1 0,1 2 0,18 13-1365,-1-2-5461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6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18 24575,'-3'-3'0,"11"-3"0,14-3 0,-19 9 0,-1 0 0,1 0 0,0 1 0,0-1 0,-1 1 0,1-1 0,0 1 0,-1 0 0,1 0 0,-1 0 0,1 0 0,-1 0 0,1 0 0,-1 1 0,0-1 0,0 1 0,0 0 0,0 0 0,0 0 0,0 0 0,0 0 0,0 0 0,-1 0 0,1 0 0,-1 1 0,0-1 0,0 1 0,1-1 0,-2 1 0,1-1 0,0 1 0,0 0 0,-1-1 0,0 1 0,1 3 0,1 15 0,0-1 0,-1 1 0,-4 35 0,2-31 0,0 37-1365,1-52-5461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32 24575,'-3'0'0,"1"-4"0,6-1 0,7-4 0,4 0 0,0 5 0,-2 3-8191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7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36 24575,'-4'0'0,"-1"4"0,0-3 0,5-1 0,3-5 0,4-2 0,1-3 0,4 0 0,-1 2-8191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7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5 0,2 5 0,1 4 0,0 4 0,4-4 0,1 1 0,-1 0 0,-1 2 0,2 0 0,0 1 0,-1 1 0,-2 0 0,-1 1 0,2-5 0,1-1 0,0-3-8191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18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24575,'4'20'0,"0"1"0,1-1 0,1 0 0,1 0 0,14 30 0,11 33 0,-2-4-1365,-25-63-5461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2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72 24575,'-10'-2'0,"0"1"0,1-1 0,-1 0 0,1-1 0,0 0 0,0-1 0,0 0 0,0 0 0,0-1 0,-13-10 0,23 15 0,-1 0 0,1 0 0,-1 0 0,1 0 0,-1 0 0,1 0 0,-1 0 0,1 0 0,-1 0 0,1 0 0,-1 0 0,1 0 0,-1 0 0,0 0 0,1-1 0,-1 1 0,1 0 0,-1 0 0,1-1 0,-1 1 0,0 0 0,1 0 0,-1-1 0,0 1 0,1 0 0,-1-1 0,0 1 0,1-1 0,-1 1 0,0 0 0,0-1 0,1 1 0,-1-1 0,0 1 0,0-1 0,0 1 0,0-1 0,0 1 0,0-1 0,0 1 0,0-1 0,0 1 0,0-1 0,0 1 0,0-1 0,0 1 0,0-1 0,0 1 0,0-1 0,0 1 0,-1 0 0,1-1 0,0 1 0,0-1 0,-1 1 0,1-1 0,0 1 0,-1 0 0,1-1 0,0 1 0,-1 0 0,1-1 0,0 1 0,-1 0 0,1 0 0,-1-1 0,1 1 0,0 0 0,-2-1 0,44-3 0,-41 4 0,329 12 0,-64 2 0,-206-16 0,-40 0 0,-1 1 0,1 1 0,0 1 0,0 1 0,-1 0 0,24 7 0,-40-9-114,-1 2 1,1-1-1,0 0 0,-1 0 0,0 1 1,1-1-1,-1 1 0,0 0 0,1 0 1,-1 0-1,2 3 0,5 8-6712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24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53 24575,'-2'0'0,"0"-1"0,1 0 0,-1 1 0,0-1 0,1 0 0,-1 0 0,1 0 0,-1 0 0,1-1 0,0 1 0,0 0 0,-1 0 0,1-1 0,0 1 0,0-1 0,0 1 0,0-1 0,0 0 0,1 1 0,-1-1 0,0 0 0,1 1 0,-1-4 0,1 4 0,-1 0 0,1 1 0,0-1 0,0 0 0,0 0 0,0 1 0,0-1 0,0 0 0,0 0 0,0 1 0,0-1 0,0 0 0,0 1 0,1-1 0,-1 0 0,0 0 0,0 1 0,1-1 0,-1 0 0,0 1 0,1-1 0,-1 1 0,2-2 0,-1 2 0,0-1 0,0 1 0,0 0 0,0-1 0,0 1 0,0 0 0,0 0 0,1 0 0,-1 0 0,0 0 0,0 0 0,0 1 0,0-1 0,0 0 0,0 0 0,1 1 0,-1-1 0,0 1 0,0-1 0,0 1 0,1 0 0,19 12 0,-2 0 0,0 2 0,0 0 0,-1 0 0,-1 2 0,-1 0 0,0 1 0,19 29 0,-32-42 0,0 0 0,-1 0 0,1 0 0,-1 0 0,0 0 0,-1 0 0,1 0 0,-1 1 0,0-1 0,0 1 0,0-1 0,-1 1 0,0-1 0,0 1 0,-1-1 0,1 0 0,-1 1 0,0-1 0,-1 1 0,1-1 0,-1 0 0,0 0 0,0 0 0,-6 9 0,-5 7 0,-1-1 0,-1 0 0,-1-1 0,-22 21 0,26-27 0,-241 226 0,246-233-151,0 0-1,0-1 0,-1 0 0,0 0 1,0-1-1,0 0 0,0 0 1,-13 3-1,1-3-6674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1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20 24575,'0'0'0,"0"-1"0,0 0 0,0 0 0,0 0 0,0 1 0,0-1 0,0 0 0,0 0 0,0 0 0,-1 1 0,1-1 0,0 0 0,-1 0 0,1 1 0,0-1 0,-1 0 0,1 1 0,-1-1 0,1 0 0,-1 1 0,0-1 0,1 1 0,-1-1 0,0 1 0,1-1 0,-1 1 0,0-1 0,-1 1 0,2 0 0,-1 0 0,1 0 0,-1 0 0,1 1 0,-1-1 0,1 0 0,-1 0 0,1 1 0,-1-1 0,1 1 0,-1-1 0,1 0 0,0 1 0,-1-1 0,1 1 0,0-1 0,-1 1 0,1-1 0,0 1 0,0-1 0,-1 1 0,1-1 0,0 1 0,0-1 0,0 1 0,0 0 0,0-1 0,0 1 0,0-1 0,0 1 0,0 0 0,0-1 0,0 1 0,0-1 0,0 1 0,0-1 0,0 1 0,0-1 0,1 1 0,-1 0 0,0-1 0,1 1 0,-1 0 0,10 58-341,-4 1 0,-2 0-1,-4 82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2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26 129 24575,'-3'-5'0,"0"1"0,0 0 0,1-1 0,0 0 0,0 0 0,0 0 0,0 0 0,1 0 0,0 0 0,-1-7 0,1 9 0,1-1 0,-1 0 0,1 1 0,0-1 0,0 0 0,0 1 0,0-1 0,1 0 0,0 1 0,-1-1 0,1 0 0,1 1 0,-1-1 0,3-6 0,-2 9 0,-1 0 0,1 1 0,-1-1 0,1 0 0,0 0 0,-1 1 0,1-1 0,0 1 0,-1-1 0,1 1 0,0 0 0,0 0 0,-1 0 0,1 0 0,0 0 0,0 0 0,-1 0 0,1 0 0,0 1 0,-1-1 0,1 1 0,0-1 0,-1 1 0,1 0 0,0 0 0,-1-1 0,3 3 0,2 0 0,0 1 0,-1-1 0,1 1 0,-1 0 0,0 0 0,5 6 0,-6-6 0,-1 0 0,1 0 0,-1 1 0,-1-1 0,1 0 0,0 1 0,-1 0 0,0 0 0,0 0 0,-1 0 0,1 0 0,-1 0 0,0 0 0,0 0 0,-1 0 0,0 0 0,0 1 0,0-1 0,0 0 0,-1 0 0,0 0 0,-1 7 0,-2-2 0,-1-1 0,1 0 0,-1-1 0,-1 1 0,0-1 0,0 0 0,0 0 0,-1-1 0,0 0 0,-14 11 0,19-17 0,0 0 0,0 1 0,0 0 0,0-1 0,0 1 0,1 0 0,-1 0 0,1 0 0,-1 0 0,1 0 0,0 0 0,0 0 0,0 0 0,0 1 0,-1 2 0,10 7 0,19-4 0,-16-6-151,0-1-1,0-1 0,0 1 0,0-2 1,0 1-1,0-2 0,0 1 1,14-5-1,-9 0-6674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24575,'6'-32'0,"0"26"0,0 22 0,-5-10 0,9 33 0,-3 1 0,5 75 0,-12-118 0,-1 0 0,1-1 0,0 1 0,0 0 0,0 0 0,0 0 0,1 0 0,-1 0 0,1-1 0,0 1 0,0 0 0,0 0 0,0 1 0,0-1 0,1 0 0,-1 0 0,1 0 0,0 1 0,0-1 0,0 1 0,0 0 0,0-1 0,0 1 0,1 0 0,-1 0 0,1 0 0,0 1 0,-1-1 0,1 1 0,0-1 0,0 1 0,0 0 0,0 0 0,0 0 0,0 1 0,6-2 0,37 0-1365,-25 3-5461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24575,'4'-18'0,"4"32"0,6 32 0,-1 8 0,-9-34 0,0 0 0,2-1 0,0 1 0,15 30 0,-20-48-97,-1-1-1,1 1 1,0-1-1,0 1 1,0-1-1,0 0 1,1 0-1,-1 1 1,0-1-1,1 0 1,-1 0-1,0 0 0,3 1 1,4 0-6729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22 24575,'-2'-20'0,"2"20"0,0 0 0,0 0 0,0 0 0,0 0 0,0 0 0,0 0 0,-1 0 0,1 0 0,0 0 0,0-1 0,0 1 0,0 0 0,0 0 0,0 0 0,0 0 0,0 0 0,0 0 0,0 0 0,0 0 0,0 0 0,0 0 0,-1 0 0,1 0 0,0 0 0,0 0 0,0 0 0,0 0 0,0-1 0,0 1 0,0 0 0,0 0 0,0 0 0,-1 0 0,1 0 0,0 0 0,0 0 0,0 0 0,0 1 0,0-1 0,0 0 0,0 0 0,0 0 0,0 0 0,-1 0 0,1 0 0,0 0 0,0 0 0,0 0 0,0 0 0,0 0 0,0 0 0,0 0 0,0 0 0,0 0 0,0 0 0,0 1 0,0-1 0,-1 0 0,1 0 0,0 0 0,0 0 0,0 0 0,0 0 0,0 0 0,0 1 0,-1 1 0,1 0 0,-1 1 0,0 0 0,1-1 0,-1 1 0,1-1 0,0 1 0,0 0 0,0-1 0,0 1 0,1 2 0,4 23-227,-1 0-1,-2-1 1,0 1-1,-2 0 1,-7 52-1,2-59-6598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24575,'0'0'0,"-1"0"0,0 1 0,0-1 0,1 0 0,-1 0 0,0 1 0,0-1 0,1 0 0,-1 1 0,0-1 0,1 1 0,-1-1 0,1 1 0,-1-1 0,1 1 0,-1 0 0,1-1 0,-1 1 0,1 0 0,-1-1 0,1 1 0,0 0 0,-1-1 0,1 1 0,0 0 0,0 0 0,-1-1 0,1 1 0,0 0 0,0 0 0,0-1 0,0 1 0,0 0 0,0 0 0,0 0 0,1 0 0,3 37 0,-3-31 0,3 33 0,-1 43 0,0 7 0,-2-86 0,0 0 0,0 0 0,1 0 0,-1 0 0,1 0 0,0 0 0,0-1 0,0 1 0,0-1 0,1 0 0,0 1 0,-1-1 0,1 0 0,0-1 0,0 1 0,1 0 0,-1-1 0,0 0 0,1 0 0,5 3 0,11 5 0,0-1 0,33 9 0,-36-12 0,-15-5 0,0 0 0,0 0 0,1 0 0,-1-1 0,0 1 0,0 0 0,0-1 0,0 0 0,1 1 0,-1-1 0,0 0 0,1 0 0,-1 0 0,0-1 0,0 1 0,0 0 0,1-1 0,-1 0 0,0 1 0,0-1 0,2-1 0,-2 0 0,-1 0 0,0 0 0,0-1 0,0 1 0,-1 0 0,1 0 0,-1-1 0,1 1 0,-1 0 0,0-1 0,1 1 0,-1-1 0,0 1 0,-1 0 0,1-1 0,0 1 0,-1 0 0,1-1 0,-3-3 0,-1-21 0,1 0 0,0-46 0,1-5 0,-2 59-1365,-1 4-5461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3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24575,'0'4'0,"4"1"0,2-4 0,3-2 0,4-1 0,4 0 0,3 0 0,-1-4 0,-1 0 0,1 1 0,1 1 0,1 1 0,1 1 0,-3 1-8191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30 24575,'0'-1'0,"0"0"0,0-1 0,0 1 0,-1 0 0,1 0 0,0 0 0,-1-1 0,1 1 0,-1 0 0,1 0 0,-1 0 0,1 0 0,-1 0 0,0 0 0,0 0 0,1 0 0,-1 0 0,0 0 0,0 1 0,0-1 0,0 0 0,0 0 0,0 1 0,0-1 0,0 1 0,0-1 0,0 1 0,-1-1 0,1 1 0,0 0 0,0-1 0,0 1 0,-1 0 0,1 0 0,0 0 0,0 0 0,-1 0 0,1 0 0,0 0 0,0 1 0,0-1 0,-1 0 0,1 1 0,0-1 0,0 1 0,0-1 0,0 1 0,0-1 0,0 1 0,0 0 0,0-1 0,0 1 0,0 0 0,0 0 0,-1 1 0,-3 6 0,0 0 0,0 0 0,1 0 0,0 1 0,0 0 0,1-1 0,0 1 0,-1 12 0,3-19 0,0 1 0,1 0 0,-1-1 0,1 1 0,0 0 0,0-1 0,0 1 0,0 0 0,0-1 0,1 1 0,-1 0 0,1-1 0,0 1 0,-1 0 0,1-1 0,1 1 0,-1-1 0,0 0 0,0 1 0,1-1 0,0 0 0,-1 0 0,1 0 0,0 0 0,0 0 0,0 0 0,0 0 0,0-1 0,0 1 0,1-1 0,-1 0 0,1 1 0,2 0 0,-3-2 0,1 1 0,-1 0 0,0-1 0,1 0 0,-1 1 0,1-1 0,-1 0 0,0 0 0,1-1 0,-1 1 0,1 0 0,-1-1 0,1 1 0,-1-1 0,0 0 0,0 0 0,1 0 0,-1 0 0,0 0 0,0 0 0,0-1 0,0 1 0,0-1 0,0 0 0,-1 1 0,1-1 0,0 0 0,-1 0 0,1 0 0,-1 0 0,0 0 0,0 0 0,0 0 0,1-3 0,1-1 0,-1 0 0,0 0 0,0 0 0,0 0 0,-1 0 0,0 0 0,0-1 0,0 1 0,-1 0 0,0-1 0,-2-12 0,-12-20-1365,6 23-5461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24575,'1'1'0,"1"-1"0,-1 1 0,1 0 0,-1 0 0,0 0 0,1 0 0,-1 0 0,0 0 0,0 0 0,1 0 0,-1 0 0,0 1 0,0-1 0,0 0 0,0 1 0,-1-1 0,1 1 0,0-1 0,-1 1 0,1 1 0,12 34 0,-6-4 0,-1 1 0,0 41 0,0-6 0,24 191-1365,-28-237-5461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5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24575,'-5'17'0,"5"-16"0,0-1 0,-1 1 0,1-1 0,0 1 0,-1 0 0,1-1 0,0 1 0,0 0 0,0-1 0,-1 1 0,1 0 0,0-1 0,0 1 0,0 0 0,0-1 0,0 1 0,0 0 0,0-1 0,1 1 0,-1 0 0,0-1 0,0 1 0,0-1 0,1 1 0,-1 0 0,0-1 0,1 1 0,-1-1 0,0 1 0,1-1 0,-1 1 0,1-1 0,-1 1 0,1-1 0,-1 1 0,1-1 0,-1 1 0,1-1 0,-1 0 0,1 1 0,0-1 0,-1 0 0,1 0 0,0 0 0,-1 1 0,1-1 0,0 0 0,0 0 0,35 15 0,-29-13 0,0 1 0,-1-1 0,1 1 0,-1 1 0,0-1 0,6 6 0,-9-7 0,-1 0 0,0 1 0,0 0 0,0-1 0,0 1 0,0 0 0,0 0 0,-1 0 0,1 0 0,-1 0 0,0 1 0,0-1 0,0 0 0,-1 0 0,1 1 0,0 5 0,-1 31 0,0 0 0,-3 0 0,-13 64 0,7-47 0,4-36 0,3-18 0,1 0 0,-1 0 0,1 0 0,0 1 0,0-1 0,1 0 0,-1 0 0,1 1 0,0-1 0,-1 0 0,1 1 0,1-1 0,-1 0 0,0 1 0,2 5 0,0-11 0,-1-1 0,0 1 0,0 0 0,0 0 0,0-1 0,-1 1 0,1 0 0,-1-1 0,1 1 0,-1-4 0,5-39 0,-4 25 0,0 1 0,2-1 0,0 1 0,2-1 0,0 1 0,10-24 0,-12 39 7,0 0 0,1 0 0,-1 1 0,1-1 0,0 1 1,0 0-1,0 0 0,0 0 0,1 0 0,-1 1 0,1-1 0,0 1 0,0 1 0,-1-1 0,1 0 0,6 0 0,-2 0-172,0 0 0,0 1 0,-1-1 0,1 2 0,0-1 0,0 2 0,0-1 0,14 3 0,-8 2-6661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 24575,'-4'4'0,"-5"1"0,-5 4 0,-4 0 0,0 3 0,9-1 0,8-2 0,10-3 0,6-2 0,5-2 0,3-5 0,-3-3-8191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50 24575,'0'0'0,"0"0"0,0 0 0,-1 0 0,1-1 0,0 1 0,0 0 0,0 0 0,0-1 0,0 1 0,0 0 0,0 0 0,0-1 0,0 1 0,0 0 0,0 0 0,0-1 0,0 1 0,0 0 0,0 0 0,0-1 0,0 1 0,0 0 0,0 0 0,1 0 0,-1-1 0,0 1 0,0 0 0,0 0 0,0 0 0,0-1 0,1 1 0,-1 0 0,0 0 0,0 0 0,0 0 0,1-1 0,-1 1 0,0 0 0,0 0 0,0 0 0,1 0 0,-1 0 0,0 0 0,0 0 0,1 0 0,-1 0 0,0 0 0,0 0 0,1 0 0,-1 0 0,0 0 0,0 0 0,1 0 0,-1 0 0,0 0 0,0 0 0,0 0 0,1 0 0,-1 0 0,0 0 0,0 0 0,1 0 0,-1 1 0,0-1 0,10 15 0,-7 3 0,0 0 0,-2 0 0,0 0 0,-4 34 0,2-36 0,0-1 0,0 1 0,2-1 0,0 1 0,1-1 0,0 1 0,5 14 0,-2-19-1365</inkml:trace>
  <inkml:trace contextRef="#ctx0" brushRef="#br0" timeOffset="1">95 4 24575,'0'-1'0,"1"1"0,-1 0 0,0 0 0,0-1 0,1 1 0,-1 0 0,0 0 0,0 0 0,1-1 0,-1 1 0,0 0 0,0 0 0,1 0 0,-1 0 0,0-1 0,1 1 0,-1 0 0,0 0 0,1 0 0,-1 0 0,0 0 0,1 0 0,-1 0 0,0 0 0,1 0 0,-1 0 0,0 0 0,1 0 0,-1 0 0,0 0 0,0 1 0,1-1 0,-1 0 0,0 0 0,1 0 0,-1 0 0,0 0 0,0 1 0,1-1 0,-1 0 0,0 0 0,0 1 0,1-1 0,-1 0 0,0 1 0,7 20 0,-2 24 0,-5 22-59,-2-43-159,2 0 0,1-1 1,1 1-1,1-1 1,8 32-1,-8-46-6608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0 24575,'-1'10'0,"-1"0"0,-1 0 0,0 0 0,-1 0 0,-8 18 0,6-17 0,-23 46 0,28-54 0,0-1 0,-1 1 0,0 0 0,0-1 0,0 1 0,0-1 0,0 0 0,0 1 0,-1-1 0,1 0 0,-1 0 0,1-1 0,-1 1 0,0 0 0,0-1 0,-5 2 0,38-17 0,-18 11-170,0 1-1,0 1 0,0 0 1,1 0-1,-1 1 0,0 1 1,17 2-1,-13 3-6655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24575,'0'4'0,"0"5"0,0 5 0,-4 1 0,-1 1 0,4-2 0,-1 0 0,-2 3 0,2-3-8191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5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36 24575,'-1'1'0,"0"-1"0,0 0 0,1 0 0,-1 0 0,0 0 0,0 0 0,1-1 0,-1 1 0,0 0 0,0 0 0,1 0 0,-1-1 0,0 1 0,1 0 0,-1-1 0,0 1 0,1-1 0,-1 1 0,0 0 0,1-1 0,-1 0 0,1 1 0,-1-1 0,1 1 0,-1-1 0,1 0 0,-1 1 0,1-1 0,0 0 0,-1 1 0,1-1 0,0 0 0,0 1 0,-1-1 0,1 0 0,0 0 0,0 1 0,0-1 0,0 0 0,0 0 0,0 0 0,0 1 0,0-1 0,1 0 0,-1 0 0,0 1 0,0-1 0,0 0 0,1 1 0,-1-1 0,0 0 0,1 0 0,0 0 0,-1 1 0,0-1 0,1 0 0,-1 1 0,0-1 0,1 1 0,-1-1 0,1 1 0,-1 0 0,1-1 0,-1 1 0,1-1 0,-1 1 0,1 0 0,0-1 0,-1 1 0,1 0 0,-1 0 0,1 0 0,0-1 0,-1 1 0,1 0 0,0 0 0,0 0 0,0 0 0,0 1 0,0-1 0,0 1 0,0-1 0,0 1 0,0-1 0,0 1 0,0-1 0,-1 1 0,1 0 0,0-1 0,0 1 0,-1 0 0,1 0 0,0 0 0,-1 0 0,1 0 0,-1 0 0,1-1 0,-1 1 0,1 0 0,-1 2 0,2 5 0,0 1 0,-1-1 0,0 1 0,-1-1 0,0 1 0,0 0 0,-1-1 0,0 1 0,0 0 0,-1-1 0,0 1 0,-1-1 0,-3 9 0,88-29-1365,-69 5-5461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7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44 24575,'0'4'0,"-4"2"0,-2 3 0,5 0 0,6-5 0,7-3 0,4-2 0,5-5 0,1-2 0,2-2 0,1-1 0,-1 3 0,-3-3 0,-2 2 0,-1 2 0,2 2 0,-4 6 0,-3 3-8191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5 583 24575,'0'0'0,"0"1"0,-1-1 0,1 0 0,0 0 0,0 0 0,-1 0 0,1 0 0,0 0 0,0 0 0,-1 1 0,1-1 0,0 0 0,0 0 0,0 0 0,-1 1 0,1-1 0,0 0 0,0 0 0,0 0 0,0 1 0,0-1 0,-1 0 0,1 0 0,0 1 0,0-1 0,0 0 0,0 0 0,0 1 0,0-1 0,0 0 0,0 1 0,0-1 0,0 0 0,0 0 0,0 1 0,0-1 0,0 0 0,0 0 0,0 1 0,0-1 0,1 0 0,-1 0 0,0 1 0,0-1 0,0 0 0,1 1 0,15-1 0,19-9 0,-24 4 0,0 1 0,1 1 0,-1 0 0,1 1 0,0 0 0,0 1 0,0 0 0,0 0 0,13 2 0,-21 0 0,0-1 0,0 1 0,-1 0 0,1 0 0,0 1 0,-1-1 0,1 1 0,-1-1 0,1 1 0,-1 0 0,0 0 0,0 1 0,0-1 0,0 1 0,0 0 0,0-1 0,-1 1 0,1 0 0,-1 1 0,0-1 0,0 0 0,0 1 0,0-1 0,-1 1 0,1-1 0,-1 1 0,0 0 0,0-1 0,-1 1 0,1 0 0,0 6 0,4 31-1365,0-25-5461</inkml:trace>
  <inkml:trace contextRef="#ctx0" brushRef="#br0" timeOffset="1">447 0 24575,'0'4'0,"4"2"0,2 3 0,3 4 0,4 0 0,0 2 0,2-2 0,-2 1 0,-3 2 0,-3-1-8191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8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 24575,'0'0'0,"0"0"0,0-1 0,-1 1 0,1 0 0,0 0 0,0 0 0,-1 0 0,1 0 0,0 0 0,0 0 0,-1 0 0,1 0 0,0 0 0,0 0 0,-1 0 0,1 0 0,0 0 0,0 0 0,-1 0 0,1 0 0,0 0 0,0 0 0,0 1 0,-1-1 0,1 0 0,0 0 0,0 0 0,0 0 0,-1 0 0,1 1 0,0-1 0,0 0 0,0 0 0,0 0 0,-1 0 0,1 1 0,0-1 0,0 0 0,0 0 0,0 1 0,0-1 0,0 0 0,0 0 0,0 1 0,0-1 0,0 0 0,0 0 0,0 1 0,0-1 0,0 0 0,0 0 0,0 0 0,0 1 0,0-1 0,0 0 0,0 0 0,0 1 0,0-1 0,0 0 0,0 0 0,1 1 0,13 8 0,17-11 0,1 1 0,-30 10 0,-14 12 0,3-11 0,2 1 0,-1-1 0,1 2 0,1-1 0,-9 22 0,14-28 0,-1-1 0,1 1 0,0-1 0,0 1 0,0 0 0,1 0 0,0-1 0,0 1 0,0 0 0,0 0 0,1-1 0,0 1 0,0 0 0,0-1 0,0 1 0,1-1 0,0 1 0,0-1 0,2 5 0,-4-9 0,1 1 0,-1 0 0,1 0 0,-1 0 0,0 0 0,1 0 0,0-1 0,-1 1 0,1 0 0,-1 0 0,1-1 0,0 1 0,0 0 0,-1-1 0,1 1 0,0-1 0,0 1 0,0-1 0,-1 1 0,1-1 0,0 0 0,0 1 0,0-1 0,0 0 0,0 0 0,0 0 0,0 0 0,0 1 0,0-1 0,0-1 0,0 1 0,0 0 0,0 0 0,0 0 0,0 0 0,-1-1 0,1 1 0,0 0 0,0-1 0,0 1 0,0-1 0,0 1 0,-1-1 0,1 1 0,0-1 0,0 0 0,-1 1 0,1-1 0,0 0 0,-1 1 0,1-1 0,-1 0 0,1 0 0,-1 0 0,1-1 0,6-9 0,-1 0 0,-1-1 0,7-17 0,-5 12 0,-7 17 0,0-1 0,0 1 0,0-1 0,1 0 0,-1 1 0,0-1 0,0 1 0,0-1 0,1 1 0,-1-1 0,0 1 0,1 0 0,-1-1 0,0 1 0,1-1 0,-1 1 0,0 0 0,1-1 0,-1 1 0,1 0 0,-1-1 0,1 1 0,-1 0 0,1-1 0,-1 1 0,1 0 0,-1 0 0,1 0 0,-1 0 0,1 0 0,0 0 0,-1 0 0,1 0 0,7 17 0,-6 29 0,-7-10 0,-2 0 0,-21 64 0,26-96 0,1 0 0,-1 1 0,-1-1 0,1 0 0,0 0 0,-1-1 0,0 1 0,0 0 0,0-1 0,0 0 0,-1 0 0,1 0 0,-1 0 0,0 0 0,0-1 0,0 1 0,0-1 0,0 0 0,0 0 0,-1-1 0,1 1 0,-1-1 0,-8 1 0,38-6 0,-1 0 0,-1 0 0,30-11 0,-41 10-120,-4 3-58,0-1 0,0-1 0,0 1 1,0-1-1,-1-1 0,13-9 0,-10 4-6648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8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 24575,'0'-2'0,"2"-27"0,0 27 0,4 18 0,-3 2 0,-1 0 0,-1 0 0,-1 0 0,0 0 0,-1 1 0,-5 23 0,-1 28 0,5-37 0,0 12 0,5 72 0,1-102 120,-4-15-144,0 0 0,1 0 0,-1 0 0,0 1 0,0-1 0,0 0 0,0 0 0,0 0 0,0 1 0,0-1 1,1 0-1,-1 0 0,0 0 0,0 0 0,0 0 0,0 0 0,1 1 0,-1-1 0,0 0 0,0 0 0,0 0 0,1 0 0,-1 0 0,0 0 0,0 0 0,0 0 0,1 0 0,-1 0 0,0 0 0,0 0 0,1 0 1,-1 0-1,0 0 0,0 0 0,0 0 0,1 0 0,-1 0 0,0 0 0,0 0 0,0 0 0,1-1 0,-1 1 0,0 0 0,0 0 0,0 0 0,0 0 0,1 0 0,-1-1 0,0 1 0,0 0 0,0 0 0,0 0 1,0 0-1,0-1 0,0 1 0,1 0 0,-1 0 0,0 0 0,0-1 0,0 1 0,0 0 0,4-9-6802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47 24575,'-1'0'0,"1"0"0,-1 0 0,1 0 0,0 0 0,-1 0 0,1 0 0,0 0 0,-1 0 0,1 0 0,0 0 0,-1 0 0,1 0 0,-1 0 0,1-1 0,0 1 0,-1 0 0,1 0 0,0 0 0,0 0 0,-1-1 0,1 1 0,0 0 0,-1 0 0,1-1 0,0 1 0,0 0 0,0-1 0,-1 1 0,1 0 0,0-1 0,0 1 0,0 0 0,0-1 0,-1 1 0,1 0 0,0-1 0,0 1 0,0 0 0,0-1 0,0 1 0,0 0 0,0-1 0,0 1 0,0-1 0,0 1 0,0 0 0,1-1 0,-1 1 0,0 0 0,0-1 0,0 1 0,0 0 0,0-1 0,1 1 0,-1 0 0,0-1 0,1 1 0,14-18 0,-9 15 0,0 1 0,1 0 0,-1 0 0,1 0 0,0 1 0,-1 0 0,1 0 0,0 1 0,0-1 0,-1 2 0,1-1 0,0 1 0,0 0 0,-1 0 0,11 4 0,-14-4 0,0-1 0,0 1 0,0 0 0,1 1 0,-1-1 0,0 0 0,0 1 0,-1 0 0,1 0 0,0 0 0,-1 0 0,1 0 0,-1 0 0,1 1 0,-1-1 0,0 1 0,0-1 0,0 1 0,-1 0 0,1 0 0,0 0 0,-1 0 0,0 0 0,0 0 0,0 1 0,0-1 0,0 0 0,-1 0 0,0 1 0,1-1 0,-1 0 0,-1 5 0,-2 5 0,-1-1 0,0 0 0,-1 1 0,-1-2 0,0 1 0,0-1 0,-1 0 0,0 0 0,-12 12 0,10-12 0,0 1 0,0 1 0,2 0 0,-1 0 0,-9 25 0,48-82 0,-29 41 0,0 0 0,1 0 0,-1 1 0,1-1 0,0 1 0,0-1 0,0 1 0,0 0 0,0 0 0,0 0 0,0 1 0,1-1 0,-1 1 0,5-2 0,-7 4 0,0-1 0,0 0 0,1 1 0,-1-1 0,0 1 0,0-1 0,0 1 0,1-1 0,-1 1 0,0 0 0,0 0 0,0 0 0,0-1 0,-1 1 0,1 0 0,0 0 0,0 0 0,0 0 0,-1 1 0,1-1 0,0 1 0,14 32 0,-6-13 0,0-9-1365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86 24575,'0'-4'0,"0"-5"0,-4-1 0,-1-3 0,4 1 0,2-2 0,5 2 0,6 3 0,4 6 0,4 5 0,2 1 0,2 1 0,0-1 0,0-5 0,0-1 0,-4-2-8191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3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59 24575,'-1'-6'0,"1"1"0,-1-1 0,0 0 0,0 1 0,0-1 0,-1 1 0,0 0 0,-4-9 0,6 14 0,0 0 0,0 0 0,0 0 0,0 0 0,0 0 0,0 1 0,0-1 0,0 0 0,0 0 0,0 0 0,0 0 0,0 0 0,0 0 0,0 0 0,0 0 0,0 1 0,0-1 0,0 0 0,0 0 0,0 0 0,0 0 0,0 0 0,0 0 0,-1 0 0,1 0 0,0 0 0,0 0 0,0 0 0,0 0 0,0 0 0,0 1 0,0-1 0,0 0 0,0 0 0,-1 0 0,1 0 0,0 0 0,0 0 0,0 0 0,0 0 0,0 0 0,0 0 0,0 0 0,0 0 0,0 0 0,-1 0 0,1 0 0,0 0 0,0 0 0,0 0 0,0-1 0,0 1 0,0 0 0,0 0 0,0 0 0,0 0 0,-1 0 0,1 0 0,0 0 0,0 0 0,0 0 0,0 0 0,0 0 0,0 0 0,0 0 0,0-1 0,-3 17 0,0 19 0,-2 50 0,-19 108 0,12-113 0,10-58-1365,0-2-5461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18:4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0 24575,'-1'1'0,"0"-1"0,0 1 0,0-1 0,0 1 0,0-1 0,0 1 0,0-1 0,0 1 0,0 0 0,0 0 0,1-1 0,-1 1 0,0 0 0,1 0 0,-1 0 0,0 0 0,1 0 0,-1 0 0,1 0 0,-1 0 0,1 0 0,0 0 0,0 0 0,-1 0 0,1 0 0,0 0 0,0 2 0,-4 35 0,3-34 0,-2 59 0,7 88 0,-4-149 0,1 1 0,-1-1 0,1 1 0,0-1 0,0 1 0,0-1 0,0 0 0,0 1 0,1-1 0,-1 0 0,1 0 0,0 0 0,-1 0 0,1 0 0,0 0 0,0-1 0,0 1 0,0-1 0,0 1 0,1-1 0,-1 0 0,0 0 0,1 0 0,-1 0 0,1 0 0,-1 0 0,1-1 0,-1 1 0,1-1 0,4 1 0,11 0 0,1 0 0,0-1 0,26-3 0,-13 0 0,174 1-1365,-186 2-5461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38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0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5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24575,'3'-19'0,"4"24"0,4 30 0,-10-30 0,0 6 0,-1-1 0,2 1 0,0-1 0,0 0 0,1 0 0,0 0 0,1 0 0,7 15 0,-10-25 5,1 1-1,0-1 1,-1 0-1,1 1 1,0-1-1,-1 0 0,1 0 1,-1 0-1,1 0 1,0 0-1,-1-1 1,1 1-1,0 0 1,-1-1-1,1 1 1,-1-1-1,1 0 0,-1 1 1,1-1-1,-1 0 1,3-1-1,19-7-138,-22 9 98,-1 0 0,1 0 0,-1-1 0,1 1 0,-1 0 1,0 0-1,1 0 0,-1 0 0,1 1 0,-1-1 0,1 0 0,-1 0 0,1 0 0,-1 0 0,1 0 0,-1 1 0,1-1 0,-1 0 1,0 0-1,1 0 0,-1 1 0,1-1 0,-1 0 0,0 1 0,1-1 0,-1 0 0,0 1 0,0-1 0,1 1 0,-1-1 0,0 0 1,0 1-1,1-1 0,-1 1 0,0-1 0,0 1 0,2 9-6790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2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58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4.91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24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5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3:15.95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0.90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1.2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1.6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2.3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5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15 24575,'-4'0'0,"-1"4"0,0-3 0,5-1 0,6-1 0,3-4 0,3-2 0,4 1 0,3 6 0,-2 6 0,-4 6 0,-3 5 0,-5 4 0,-2 2 0,-2 1 0,-1 1 0,-1-5-8191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2.93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29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0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2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2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6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6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6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34 24575,'-4'0'0,"-5"0"0,-1-4 0,5-2 0,7 1 0,7 1 0,7 1 0,4 1 0,2 1 0,2 1 0,1 0 0,-4-4 0,-10-1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8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39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40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1:43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3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5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7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9:2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 24575,'-4'4'0,"-1"5"0,0 5 0,1 4 0,-3 4 0,0 1 0,1 1 0,2 0 0,-3 0 0,0 0 0,1 0 0,2 0 0,1-1 0,1 1 0,2-5-8191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8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2:59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1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2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2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3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3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5:58.90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1859 1878 24575,'-152'8'0,"89"-3"0,-75-4 0,24-10 0,0-5 0,1-5 0,-167-50 0,193 40 0,0-3 0,3-4 0,1-4 0,-144-94 0,192 110 0,1-3 0,1 0 0,2-2 0,-41-48 0,59 62 0,1-1 0,0-1 0,1 0 0,1-1 0,1 0 0,0 0 0,1-1 0,1 0 0,1-1 0,1 1 0,-4-32 0,8 29 0,1 0 0,2 0 0,0 0 0,1 1 0,2-1 0,0 1 0,1 0 0,1 1 0,0-1 0,2 1 0,1 1 0,22-35 0,-3 11 0,2 1 0,2 2 0,2 1 0,50-43 0,-24 31 0,2 2 0,3 3 0,1 3 0,2 3 0,94-39 0,-55 35 0,2 4 0,228-48 0,-230 69-60,2 6-1,0 4 0,0 4 0,0 6 1,0 4-1,0 6 0,-1 4 0,-1 4 1,0 6-1,202 74 0,-194-53 61,-2 5 0,-3 4 0,-2 6 0,-2 4 0,168 137 0,-270-199 2,23 22 171,29 30 0,-50-48-144,-1 0 0,0 1 0,-1-1 1,0 1-1,0 0 0,0 1 0,-1-1 0,0 1 0,-1 0 0,3 9 0,-6-13-29,0 1 0,0-1 0,0 0 0,-1 1 0,1-1 0,-1 0 0,0 0 0,-1 1 0,1-1 0,-1 0 0,0 0 0,-1-1 0,1 1 0,-1 0 0,0-1 0,0 0 0,-4 5 0,-8 9 0,-2 0 0,-24 21 0,36-35 0,-44 37 0,-2-3 0,-2-1 0,-2-3 0,-1-3 0,-88 37 0,-311 90 0,411-144-120,17-4-35,1-2-1,-1 0 0,-1-2 1,1-1-1,-1-1 0,0-1 1,-35-2-1,34-4-6670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04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19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19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0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1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1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2.9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77 24575,'0'-4'0,"-4"-2"0,-2-4 0,5 0 0,6 1 0,8 2 0,1-1 0,3-1 0,2 3 0,3 1 0,-6 2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0 118 24575,'4'0'0,"1"-4"0,4-1 0,4 0 0,5-3 0,6 0 0,3 1 0,1-2 0,0 0 0,3-2 0,0 1 0,-1 2 0,-5-1 0,-4 0 0,-1 2 0,0 2 0,1 3 0,-4 0-8191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3:22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 24575,'-5'-16'0,"2"4"0,11 25 0,5 19 0,-1 0 0,-1 1 0,-2 0 0,5 37 0,-1-5 0,86 399 0,-37 8 0,-39 509 0,-19-936 120,3-37-321,5-26-1083,-4-6-5542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6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18 538 24575,'-1'-2'0,"-1"1"0,1-1 0,-1 1 0,1-1 0,0 1 0,0-1 0,-1 0 0,1 0 0,0 0 0,0 0 0,1 0 0,-1 0 0,0 0 0,1 0 0,-1 0 0,1 0 0,0 0 0,-1 0 0,1 0 0,0 0 0,0 0 0,1 0 0,-1-1 0,0 1 0,1 0 0,-1 0 0,1 0 0,0 0 0,-1 0 0,1 0 0,0 1 0,0-1 0,1 0 0,-1 0 0,0 1 0,0-1 0,1 0 0,-1 1 0,1-1 0,0 1 0,-1 0 0,1 0 0,0-1 0,3 0 0,3-3 0,0 0 0,1 0 0,-1 1 0,1 1 0,0-1 0,0 1 0,1 1 0,14-3 0,524-29 0,127-14 0,440-130 0,-419 61 0,-405 77 0,-275 38 0,0 2 0,0 0 0,0 0 0,0 2 0,1 0 0,-1 0 0,-1 2 0,1 0 0,18 8 0,-32-11 0,0 1 0,0-1 0,0 1 0,0 0 0,0 0 0,-1 0 0,1 0 0,-1 0 0,1 0 0,-1 0 0,0 1 0,0-1 0,0 0 0,0 1 0,0-1 0,0 4 0,8 50 0,-5-32 0,64 376 0,33 294 0,-69-176 0,-30-450 0,-1-43 0,0 0 0,-1-1 0,-2 1 0,-6 33 0,-6-27-1365,5-21-5461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12 486 24575,'-1'-1'0,"0"1"0,0-1 0,0 0 0,1 0 0,-1 1 0,0-1 0,1 0 0,-1 0 0,0 0 0,1 0 0,-1 0 0,1 0 0,-1 0 0,1 0 0,0 0 0,-1 0 0,1 0 0,0 0 0,0 0 0,0 0 0,0 0 0,0 0 0,0 0 0,0-2 0,1 2 0,-1 0 0,1 0 0,0 0 0,0 0 0,-1 1 0,1-1 0,0 0 0,0 0 0,0 1 0,0-1 0,0 0 0,0 1 0,0-1 0,0 1 0,0 0 0,1-1 0,-1 1 0,1 0 0,5-2 0,1 1 0,-1 1 0,0-1 0,0 1 0,15 2 0,30 5 0,0-2 0,101-2 0,108-25 0,-150 11 0,352-3 0,43-4 0,339-119 0,-258-39 0,-369 102 0,-212 72 17,0 0 0,0 0 1,0 1-1,1 0 0,-1 0 0,10 0 0,-15 1-23,-1 0-1,1 0 1,-1 0 0,1 0 0,-1 0-1,1 1 1,-1-1 0,1 0-1,-1 0 1,1 0 0,-1 0 0,0 1-1,1-1 1,-1 0 0,1 0-1,-1 1 1,0-1 0,1 0 0,-1 1-1,0-1 1,1 1 0,-1-1 0,0 0-1,1 1 1,-1-1 0,0 1-1,0-1 1,1 1 0,-1-1 0,0 0-1,0 2 1,0 0-86,0 0 1,-1 0-1,1-1 0,-1 1 0,0 0 1,1 0-1,-1 0 0,0 0 1,0-1-1,0 1 0,0 0 0,-1-1 1,-1 2-1,-7 10-6734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8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38 24575,'-10'-28'0,"2"19"0,3 16 0,4 61 0,2 0 0,3 0 0,17 91 0,-7-58 0,129 1553 0,-140-1598 0,0 18 0,17 90 0,-10-141 119,-5-20-321,-4-16-1080,-3-4-5544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39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12 400 24575,'-1'0'0,"1"0"0,-1 0 0,1 0 0,0 0 0,-1 0 0,1 0 0,-1 0 0,1 0 0,0 0 0,-1 0 0,1 0 0,-1-1 0,1 1 0,0 0 0,-1 0 0,1 0 0,0 0 0,-1-1 0,1 1 0,0 0 0,-1 0 0,1-1 0,0 1 0,0 0 0,-1 0 0,1-1 0,0 1 0,0 0 0,-1-1 0,1 1 0,0-1 0,0 1 0,0 0 0,0-1 0,0 1 0,0 0 0,-1-1 0,1 1 0,0-1 0,0 1 0,0 0 0,0-1 0,0 1 0,0-1 0,1 1 0,-1 0 0,0-1 0,0 1 0,0-1 0,0 1 0,0 0 0,1-1 0,-1 1 0,0 0 0,0-1 0,0 1 0,1 0 0,-1-1 0,18-18 0,-5 13 0,1 0 0,0 2 0,0 0 0,0 0 0,1 1 0,16-1 0,94-1 0,-55 4 0,647-73 0,-399 32 0,199-39 0,216-20 0,-578 91 0,243-7 0,-248 15 0,134 5 0,-282-3 0,0 0 0,1 1 0,-1-1 0,0 0 0,0 1 0,0 0 0,0-1 0,0 1 0,0 0 0,0 0 0,0 0 0,0 0 0,-1 0 0,1 1 0,0-1 0,-1 0 0,1 1 0,-1-1 0,1 1 0,-1 0 0,0 0 0,1-1 0,-1 1 0,0 0 0,0 0 0,-1 0 0,1 0 0,1 3 0,0 5 0,-1 1 0,0-1 0,-1 0 0,1 0 0,-3 12 0,2 24 0,139 946 0,-121-879 0,-10-63 0,52 373 0,-35 2 0,-24-385-96,0-30-9,0 0-1,-1 0 0,0 1 0,0-1 1,-1 0-1,0 0 0,-1 0 0,0 0 0,-1 0 1,0 0-1,-7 16 0,1-15-6720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0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1 869 24575,'5'-1'0,"0"0"0,0 0 0,-1-1 0,1 0 0,0 0 0,0 0 0,5-5 0,15-5 0,6 1 0,390-127 0,899-134 0,-627 191 0,-204 30 0,-314 22 0,280-85 0,-423 106 0,-23 7 0,0-1 0,0 0 0,0 0 0,-1-1 0,1 0 0,-1 0 0,1-1 0,-1 0 0,-1-1 0,1 0 0,8-7 0,-15 11 0,-1 1 0,1-1 0,-1 1 0,0-1 0,1 1 0,-1-1 0,0 0 0,0 1 0,1-1 0,-1 0 0,0 0 0,0 1 0,0-1 0,0 0 0,0 1 0,0-1 0,0 0 0,0 1 0,0-1 0,0 0 0,0 0 0,0 1 0,0-1 0,-1 0 0,1 1 0,0-1 0,-1 0 0,1 1 0,0-1 0,-1 1 0,1-1 0,-1 1 0,1-1 0,-1 1 0,1-1 0,-1 1 0,1-1 0,-1 1 0,1-1 0,-2 1 0,-28-14 0,-5 3-113,-2 3 0,-43-5 0,45 7-913,-38-5-5800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1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50 676 24575,'-22'-69'0,"13"-3"0,1 4 0,-1-74 0,8 51 0,4-98 0,-3 186 0,0 0 0,0 0 0,1 0 0,0 0 0,-1 0 0,1 0 0,0 1 0,0-1 0,1 0 0,-1 1 0,0-1 0,1 1 0,2-3 0,-4 5 0,0-1 0,1 1 0,-1 0 0,0-1 0,1 1 0,-1 0 0,1 0 0,-1-1 0,1 1 0,-1 0 0,1 0 0,-1 0 0,1 0 0,-1 0 0,1 0 0,-1 0 0,1 0 0,-1 0 0,1 0 0,-1 0 0,1 0 0,-1 0 0,0 0 0,1 0 0,-1 0 0,1 0 0,0 1 0,15 18 0,33 86 0,-5 2 0,33 118 0,-20-51 0,-39-128-1365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1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95 24575,'-4'0'0,"-6"0"0,0-4 0,5-5 0,7-1 0,8-4 0,5 2 0,5 2 0,3 3 0,1-1 0,1 1 0,0 1 0,-1 2 0,0 2 0,-4 1-8191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2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24575,'1'-11'0,"1"11"0,5 20 0,5 37 0,14 184 0,-24-210-227,2 0-1,0 0 1,2 0-1,1 0 1,16 40-1,-15-57-6598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8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24575,'-1'47'0,"-1"-16"0,2 0 0,1-1 0,1 1 0,2 0 0,9 40 0,-12-76 0,-1 0 0,1 0 0,0 0 0,0 1 0,0-1 0,1 0 0,0 1 0,0-1 0,0 1 0,0 0 0,1 0 0,-1 0 0,1 0 0,0 0 0,6-5 0,42-13-1365,-35 16-5461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43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46 259 24575,'-1'-5'0,"0"1"0,0-1 0,0 1 0,-1 0 0,0 0 0,0 0 0,0 0 0,0 0 0,-4-4 0,-11-23 0,15 22 0,0 1 0,0-1 0,1 1 0,0-1 0,0 1 0,1-1 0,0 0 0,1 1 0,0-1 0,0 1 0,1-1 0,4-13 0,-5 18 0,1 1 0,-1 0 0,0 0 0,1 0 0,0 0 0,0 0 0,0 0 0,0 0 0,0 1 0,0-1 0,1 1 0,0 0 0,-1-1 0,1 1 0,0 0 0,0 0 0,0 1 0,0-1 0,0 1 0,0-1 0,1 1 0,-1 0 0,0 0 0,1 1 0,-1-1 0,0 1 0,1-1 0,-1 1 0,1 0 0,-1 1 0,1-1 0,-1 0 0,1 1 0,3 1 0,-4-1 0,-1-1 0,1 1 0,0 0 0,0 1 0,-1-1 0,1 0 0,0 1 0,-1-1 0,1 1 0,-1 0 0,0 0 0,0 0 0,0 0 0,0 0 0,0 1 0,0-1 0,0 0 0,1 5 0,0-1 0,-1 0 0,1 0 0,-1 0 0,-1 1 0,1-1 0,-1 0 0,-1 1 0,1 7 0,-1 4 0,-1 0 0,0 0 0,-2-1 0,0 1 0,-8 25 0,5-28 0,-1 1 0,-1-1 0,0-1 0,-1 1 0,0-1 0,-1-1 0,0 0 0,-2 0 0,-12 10 0,29-27 0,0 1 0,0-1 0,1 1 0,-1 0 0,1 0 0,-1 0 0,1 1 0,0-1 0,9-1 0,-4 3 0,0 0 0,1 1 0,-1 1 0,1-1 0,-1 2 0,0 0 0,0 0 0,0 1 0,0 0 0,0 1 0,0 0 0,-1 1 0,0 0 0,17 11 0,-17-9 0,0 0 0,0 0 0,-1 1 0,0 0 0,-1 1 0,0 0 0,0 1 0,-1-1 0,0 1 0,0 1 0,-1-1 0,-1 1 0,8 21 0,-11-24 0,-1 0 0,0 0 0,-1 0 0,0 1 0,0-1 0,-1 0 0,1 0 0,-2 0 0,1 0 0,-1 0 0,-4 8 0,1-1 0,-1 0 0,-1 0 0,0 0 0,-14 20 0,10-22 0,0-1 0,0 0 0,-1 0 0,-1-2 0,0 1 0,-1-2 0,0 0 0,0 0 0,0-2 0,-1 0 0,-1 0 0,1-1 0,-1-1 0,-20 4 0,-1-10-1365,23-3-5461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3.9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 93 24575,'-5'-1'0,"1"0"0,0 0 0,-1-1 0,1 1 0,0-1 0,0 0 0,0 0 0,0-1 0,0 1 0,0-1 0,1 0 0,-1 0 0,1 0 0,0 0 0,0-1 0,0 1 0,0-1 0,1 0 0,0 0 0,-3-5 0,5 8 0,0 0 0,0 1 0,0-1 0,0 1 0,0-1 0,0 1 0,0-1 0,1 1 0,-1-1 0,0 0 0,0 1 0,1-1 0,-1 1 0,0 0 0,1-1 0,-1 1 0,1-1 0,-1 1 0,0-1 0,1 1 0,-1 0 0,1-1 0,-1 1 0,1 0 0,-1 0 0,1-1 0,-1 1 0,1 0 0,0 0 0,-1 0 0,1-1 0,-1 1 0,1 0 0,-1 0 0,1 0 0,0 0 0,0 0 0,28-1 0,-25 1 0,34 3 0,42 7 0,-56-6 0,0 0 0,1-2 0,-1-1 0,0-1 0,37-4 0,81-10 0,6-2 0,-135 14 0,1 0 0,-1 0 0,1 1 0,-1 1 0,1 0 0,14 3 0,-24-3 0,-1 1 0,1-1 0,-1 1 0,1 0 0,-1 1 0,1-1 0,-1 1 0,0-1 0,0 1 0,0 0 0,0 0 0,0 0 0,0 1 0,0-1 0,-1 1 0,1-1 0,-1 1 0,0 0 0,0 0 0,0 0 0,0 0 0,0 0 0,-1 1 0,1-1 0,-1 0 0,0 1 0,1 6 0,90 595 0,-71-475 0,-9-61 0,6 128 0,-18-194 0,0 0 0,0 0 0,0 0 0,0 0 0,-1 0 0,1-1 0,-1 1 0,0 0 0,0 0 0,0-1 0,0 1 0,0 0 0,0-1 0,-1 1 0,0-1 0,1 1 0,-1-1 0,0 0 0,0 0 0,0 0 0,0 0 0,-1 0 0,1 0 0,-5 2 0,-3 0 0,-1 0 0,1-1 0,0 0 0,-1-1 0,-17 2 0,-53 4 0,-157-7 0,104-4 0,69 4 0,19 1 0,-46-6 0,92 4 0,1 0 0,-1 0 0,1-1 0,-1 1 0,1 0 0,-1-1 0,1 1 0,-1 0 0,0-1 0,1 1 0,-1-1 0,0 1 0,1-1 0,-1 1 0,0-1 0,1 1 0,-1-1 0,0 1 0,0-1 0,0 1 0,1-1 0,-1 1 0,0-1 0,0 1 0,0-1 0,0 0 0,0 1 0,0-1 0,0 1 0,0-1 0,0 1 0,0-1 0,-1 1 0,1-1 0,0 1 0,0-1 0,0 0 0,-1 1 0,1 0 0,0-1 0,-1 1 0,1-1 0,0 1 0,-1-1 0,1 1 0,-1 0 0,1-1 0,0 1 0,-1 0 0,1-1 0,-1 1 0,1 0 0,-1-1 0,1 1 0,-1 0 0,1 0 0,-1 0 0,0 0 0,1 0 0,-1-1 0,1 1 0,-1 0 0,1 0 0,-1 0 0,1 0 0,-1 1 0,0-1 0,0 0 0,44-31 0,-37 27 0,43-32-1365,-27 19-5461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5.0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118 166 24575,'-10'-2'0,"-1"0"0,1 0 0,0-1 0,1-1 0,-1 0 0,-9-5 0,8 4 0,10 5 0,-1 0 0,1-1 0,0 1 0,-1-1 0,1 1 0,-1-1 0,1 0 0,0 0 0,0 0 0,-1 1 0,1-1 0,0 0 0,0 0 0,0 0 0,0-1 0,0 1 0,0 0 0,0 0 0,1-1 0,-1 1 0,0 0 0,1-1 0,-1 1 0,1 0 0,-1-1 0,1 1 0,0-1 0,-1 1 0,1-1 0,0 1 0,0-2 0,1 1 0,0 0 0,0 0 0,0 1 0,1-1 0,-1 1 0,0-1 0,1 1 0,-1-1 0,1 1 0,-1 0 0,1 0 0,0 0 0,0 0 0,-1 0 0,1 0 0,0 0 0,0 0 0,0 1 0,0-1 0,0 1 0,0-1 0,0 1 0,3 0 0,486-46 0,-424 43 0,200-14 0,-221 12 0,0 3 0,70 4 0,-113-1 0,-1-1 0,1 1 0,-1 0 0,0 0 0,1 0 0,-1 0 0,0 0 0,0 0 0,0 1 0,0-1 0,0 1 0,0-1 0,0 1 0,0 0 0,0 0 0,-1 0 0,1 0 0,-1 0 0,0 0 0,1 0 0,-1 0 0,0 1 0,0-1 0,0 0 0,-1 1 0,2 4 0,1 9 0,0 0 0,-1 0 0,0 20 0,1-2 0,61 328 0,-39-208 0,-12-81 0,-2 1 0,1 101 0,-12-167 0,0 0 0,-1 1 0,0-1 0,0 0 0,-1 0 0,0 0 0,0 0 0,-1 0 0,0 0 0,-8 14 0,8-18 0,-1 1 0,0-1 0,1 0 0,-2 0 0,1 0 0,0 0 0,-1-1 0,1 0 0,-1 0 0,0 0 0,0 0 0,-1-1 0,1 0 0,0 0 0,-1-1 0,1 1 0,-7 0 0,-24 2 0,0-1 0,0-1 0,-50-6 0,-2 1 0,-58-9 0,3-1 0,-188 14 0,362-19-1365,-13 9-5461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6.62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785 112 24575,'1'-3'0,"-1"1"0,1 0 0,-1 0 0,1 0 0,0 0 0,0 0 0,0 0 0,0 0 0,0 0 0,0 0 0,2-2 0,7-17 0,-10 20 0,-1 0 0,1 0 0,-1 0 0,1 0 0,-1 0 0,0 0 0,1 0 0,-1 0 0,0 1 0,1-1 0,-1 0 0,0 0 0,0 1 0,0-1 0,0 0 0,0 1 0,0-1 0,0 1 0,0-1 0,0 1 0,0 0 0,0-1 0,0 1 0,0 0 0,-2 0 0,-24-5 0,0 2 0,0 1 0,0 1 0,-1 1 0,-46 6 0,-24 6 0,1 3 0,-150 44 0,227-53 0,7-3 0,1 1 0,-1 0 0,1 1 0,-16 9 0,25-13 0,1 1 0,0-1 0,-1 1 0,1 0 0,0 0 0,0 0 0,0 0 0,0 0 0,1 0 0,-1 0 0,1 1 0,-1-1 0,1 0 0,0 1 0,0-1 0,0 1 0,0 0 0,0-1 0,1 1 0,-1 0 0,1 0 0,-1-1 0,1 1 0,0 0 0,0 0 0,1 2 0,50 229 0,-16-91 0,58 436 0,-92-572 0,3 29 0,1-1 0,1 0 0,16 47 0,-21-79 0,0 0 0,0 0 0,0-1 0,0 1 0,1 0 0,-1-1 0,1 1 0,-1-1 0,1 0 0,0 1 0,0-1 0,0 0 0,0 0 0,0 0 0,1 0 0,-1-1 0,1 1 0,-1 0 0,1-1 0,3 2 0,-2-3 0,1 1 0,-1-1 0,0 0 0,1-1 0,-1 1 0,1-1 0,-1 0 0,0 0 0,0 0 0,1 0 0,-1-1 0,7-3 0,289-144 0,-221 117 0,133-35 0,-154 60 0,-48 7 0,0-1 0,0 0 0,0 0 0,0-1 0,0 0 0,17-7 0,-25 8 0,1-1 0,-1 1 0,0-1 0,0 0 0,0 0 0,0 1 0,0-1 0,0-1 0,-1 1 0,1 0 0,-1 0 0,1-1 0,-1 1 0,0 0 0,0-1 0,0 1 0,0-1 0,0 0 0,-1 1 0,1-1 0,-1 0 0,0 1 0,0-1 0,0 0 0,0 1 0,0-1 0,0 0 0,-1 1 0,1-1 0,-2-3 0,-66-323 0,-19-118 0,81 384-234,3-106-1,4 132-661,-1 12-5930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7:58.18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31 188 24575,'0'-4'0,"-1"1"0,0-1 0,0 0 0,0 1 0,0-1 0,-1 0 0,0 1 0,1 0 0,-5-6 0,4 6 0,0 1 0,1-1 0,-1 0 0,1 0 0,0 0 0,-1 0 0,1-1 0,1 1 0,-2-6 0,2 8 0,1-1 0,-1 1 0,0-1 0,1 1 0,0-1 0,-1 1 0,1-1 0,0 1 0,0-1 0,0 1 0,0 0 0,0 0 0,0-1 0,0 1 0,0 0 0,0 0 0,1 0 0,-1 0 0,0 1 0,1-1 0,-1 0 0,1 0 0,-1 1 0,1-1 0,-1 1 0,3-1 0,10-3 0,0 0 0,0 1 0,0 1 0,1 0 0,24 1 0,22-4 0,81-17 0,-56 7 0,1 4 0,102-1 0,-23 14 0,-163-1 0,0 0 0,0 0 0,0 0 0,0 0 0,-1 0 0,1 1 0,0 0 0,-1-1 0,1 1 0,-1 0 0,1 0 0,-1 0 0,0 1 0,0-1 0,0 0 0,0 1 0,0 0 0,-1-1 0,1 1 0,-1 0 0,1 0 0,-1 0 0,0 0 0,0 0 0,-1 0 0,2 5 0,2 12 0,-1-1 0,1 40 0,-3-49 0,22 213 0,-11-137 0,1 114 0,-11-145 0,0-42 0,-1-1 0,0 1 0,-1-1 0,-1 1 0,0-1 0,0 1 0,-1-1 0,-1 1 0,-6 16 0,7-25 0,-1 0 0,1 0 0,-1-1 0,0 1 0,-1 0 0,1-1 0,-1 0 0,1 0 0,-1 0 0,0 0 0,0-1 0,0 1 0,-1-1 0,1 0 0,-1 0 0,1-1 0,-1 1 0,1-1 0,-1 0 0,-9 0 0,-10 2 0,-1-2 0,-46-3 0,33 1 0,-206 16 0,231-13 0,-268 21 0,106 6 0,261-78-1365,-59 33-5461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2.8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97 161 24575,'-33'-6'0,"30"5"0,0 0 0,0 0 0,-1 1 0,1-1 0,0 1 0,-1-1 0,1 1 0,0 0 0,-4 1 0,5 0 0,1-1 0,-1 1 0,1 0 0,0 0 0,-1-1 0,1 1 0,0 0 0,0 0 0,0 1 0,0-1 0,0 0 0,0 0 0,0 0 0,0 1 0,0-1 0,0 1 0,1-1 0,-1 0 0,1 1 0,-1-1 0,1 1 0,-1-1 0,1 1 0,0-1 0,0 3 0,-2 16 0,0-1 0,2 1 0,0 0 0,2 0 0,0 0 0,6 28 0,6 51 0,-2 37 0,0 48 0,-13-155 0,0-17 0,1 0 0,0 0 0,0 0 0,1 0 0,1 0 0,3 13 0,-5-23 0,1 0 0,0 0 0,0 0 0,0 0 0,0 0 0,0 0 0,0-1 0,1 1 0,-1 0 0,0-1 0,1 1 0,-1-1 0,1 0 0,0 1 0,0-1 0,2 2 0,-1-2 0,0 0 0,0-1 0,0 1 0,0 0 0,0-1 0,1 0 0,-1 0 0,0 0 0,0 0 0,0 0 0,0-1 0,0 1 0,0-1 0,4-1 0,39-7 0,0 2 0,0 2 0,1 2 0,-1 2 0,47 5 0,17-2 0,-105-2 0,5 1 0,0-1 0,0-1 0,1 0 0,-1 0 0,11-4 0,-20 5 0,1-1 0,0 0 0,0 1 0,-1-1 0,1 0 0,0 0 0,-1 0 0,1 0 0,-1 0 0,1 0 0,-1 0 0,0 0 0,0-1 0,1 1 0,-1-1 0,0 1 0,0-1 0,0 1 0,0-1 0,0 1 0,-1-1 0,1 0 0,0 0 0,-1 1 0,1-1 0,-1 0 0,0 0 0,0 0 0,0 1 0,0-1 0,0 0 0,0 0 0,0 0 0,0 0 0,-1-2 0,-30-141 0,12 64 0,4-2 0,-8-134 0,23 205 0,-1 0 0,0 0 0,-1 0 0,0 0 0,-1 0 0,-6-17 0,8 25 0,-1 0 0,0 1 0,1-1 0,-1 1 0,0 0 0,-1 0 0,1-1 0,-1 1 0,1 1 0,-1-1 0,0 0 0,0 1 0,0-1 0,0 1 0,-1 0 0,1 0 0,0 0 0,-1 1 0,0-1 0,1 1 0,-1 0 0,0 0 0,-5-1 0,-12 2 0,1 1 0,0 0 0,0 2 0,0 0 0,0 1 0,-31 12 0,-11 1 0,-142 31 0,267-74 0,-46 17 0,1 1 0,0 1 0,29-8 0,-6 7 0,81-12 0,272-44 0,-157 20 0,-14 18 0,-145 19 0,35-5 0,-89 10 0,-7 0 0,-35-1 0,-48 4 0,-1 2 0,1 3 0,-116 27 0,49-9 0,86-15 0,14-3 0,0-1 0,-42 1 0,68-6 0,1 0 0,-1 0 0,0 1 0,1 0 0,-1 0 0,1 0 0,-1 1 0,1 0 0,-1 0 0,-9 6 0,13-6 0,0 1 0,0-1 0,1 0 0,-1 1 0,1 0 0,-1-1 0,1 1 0,0 0 0,0 0 0,1 1 0,-1-1 0,0 0 0,1 0 0,0 1 0,0-1 0,0 1 0,0-1 0,1 1 0,-1 0 0,1-1 0,0 5 0,1 47 0,2-1 0,20 99 0,-19-124 0,36 267 0,-38-271 0,5 43 0,-6-64 0,0 0 0,0 0 0,0 0 0,0 0 0,1-1 0,-1 1 0,1 0 0,0-1 0,0 1 0,1-1 0,-1 0 0,0 0 0,5 4 0,-3-5 0,1-1 0,-1 0 0,0 0 0,1 0 0,0-1 0,-1 1 0,1-1 0,-1 0 0,1 0 0,0-1 0,-1 1 0,1-1 0,-1 0 0,1 0 0,5-3 0,16-1 0,207-32 0,22-1 0,-101 16 42,-100 12-511,0 3 0,76-1 0,-120 9-6357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8.7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54 14 24575,'-19'-7'0,"18"7"0,1-1 0,0 0 0,-1 1 0,1-1 0,-1 1 0,0-1 0,1 1 0,-1 0 0,1-1 0,-1 1 0,0 0 0,1-1 0,-1 1 0,0 0 0,1 0 0,-1-1 0,0 1 0,1 0 0,-1 0 0,0 0 0,0 0 0,1 0 0,-1 0 0,0 0 0,1 0 0,-1 0 0,0 1 0,1-1 0,-1 0 0,0 0 0,1 1 0,-1-1 0,0 0 0,1 1 0,-1-1 0,0 0 0,1 1 0,-1-1 0,1 1 0,-1-1 0,1 1 0,-1 0 0,1-1 0,0 1 0,-1-1 0,1 1 0,0 0 0,-1-1 0,1 1 0,0 0 0,0-1 0,-1 1 0,1 0 0,0-1 0,0 1 0,0 0 0,0 0 0,0-1 0,0 1 0,0 1 0,-3 44 0,1 1 0,6 52 0,0 3 0,-5-71-70,0-18-189,1-1 0,0 1 0,0-1 0,6 24 0,-1-21-6567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9.1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67 18 24575,'-29'-9'0,"28"7"0,-1 1 0,0 0 0,0 0 0,0 1 0,0-1 0,0 0 0,0 1 0,0-1 0,0 1 0,0-1 0,-1 1 0,1 0 0,0 0 0,0 0 0,0 0 0,-3 1 0,6 3 0,0 0 0,0-1 0,0 1 0,1-1 0,-1 1 0,1-1 0,0 0 0,0 1 0,5 4 0,-7-7 0,9 11 0,-1 1 0,0 0 0,1-1 0,1 0 0,0-1 0,20 17 0,-28-26 0,1 0 0,0 0 0,0-1 0,0 1 0,0-1 0,0 0 0,1 1 0,-1-1 0,0-1 0,0 1 0,1 0 0,-1-1 0,1 0 0,-1 0 0,0 0 0,1 0 0,-1 0 0,1-1 0,-1 1 0,0-1 0,1 0 0,-1 0 0,0 0 0,0-1 0,0 1 0,0-1 0,0 1 0,0-1 0,0 0 0,4-4 0,45-37-17,-30 24-432,1 0-1,44-26 1,-47 35-6377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9.87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26 10 24575,'0'0'0,"0"-1"0,0 1 0,0 0 0,0 0 0,0-1 0,0 1 0,0 0 0,0 0 0,1 0 0,-1-1 0,0 1 0,0 0 0,0 0 0,0-1 0,0 1 0,0 0 0,0 0 0,0-1 0,-1 1 0,1 0 0,0 0 0,0-1 0,0 1 0,0 0 0,0 0 0,0-1 0,0 1 0,0 0 0,-1 0 0,1 0 0,0 0 0,0-1 0,0 1 0,0 0 0,-1 0 0,1 0 0,0 0 0,0-1 0,0 1 0,-1 0 0,1 0 0,0 0 0,0 0 0,-1 0 0,1 0 0,0 0 0,0 0 0,-1 0 0,1 0 0,0 0 0,0 0 0,-1 0 0,1 0 0,0 0 0,0 0 0,-1 0 0,1 0 0,0 0 0,0 0 0,0 0 0,-1 0 0,1 1 0,0-1 0,-10 15 0,7 6 0,0 1 0,2 0 0,1 0 0,1 0 0,0 0 0,9 42 0,-4-30 0,2 57 0,-9-79-227,1 0-1,1-1 1,0 1-1,1-1 1,3 15-1,0-11-6598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0.2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 1 24575,'-1'-1'0,"0"1"0,0 0 0,0 0 0,0 0 0,0 0 0,0 1 0,0-1 0,-1 0 0,1 0 0,0 1 0,0-1 0,0 0 0,0 1 0,0-1 0,0 1 0,0-1 0,0 1 0,1 0 0,-1-1 0,0 1 0,0 0 0,0 0 0,1-1 0,-1 1 0,0 0 0,1 0 0,-1 0 0,1 0 0,-1 0 0,1 0 0,-1 2 0,1 0 0,-1 0 0,1 0 0,0 0 0,0 0 0,1 0 0,-1 0 0,1 1 0,-1-1 0,1 0 0,0-1 0,2 6 0,0-2 0,0 1 0,0-1 0,1 1 0,0-1 0,0 0 0,0-1 0,1 1 0,-1-1 0,1 0 0,9 7 0,-11-10 2,0-1 0,1 1-1,-1-1 1,0 0-1,0 0 1,1-1 0,-1 1-1,0-1 1,1 1 0,-1-1-1,0 0 1,1-1-1,-1 1 1,1 0 0,-1-1-1,0 0 1,0 0 0,1 0-1,-1 0 1,0 0-1,0-1 1,0 1 0,4-4-1,5-3-39,-1-1-1,0-1 1,-1 0-1,13-15 1,9-9-1174,-14 19-5614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24 24575,'0'-4'0,"-4"-1"0,-2-4 0,1 4 0,1 6 0,1 8 0,1 5 0,1 5 0,1 3 0,-4-2 0,-1-1 0,0 1 0,2 0 0,0 1 0,1 2 0,-3-5 0,0-4-8191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0.6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24575,'18'49'0,"-12"-10"0,-3 0 0,-2 59 0,-1-56 0,1-1 0,7 47 0,1-16-1365,-8-52-5461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11.06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56 126 24575,'-27'-14'0,"3"1"0,20 19 0,8 15 0,4 1 0,1-1 0,1 0 0,1-1 0,22 33 0,-32-52 0,0 0 0,0 1 0,1-1 0,-1 0 0,1 0 0,-1 0 0,0 0 0,1 0 0,0 0 0,-1 0 0,1-1 0,0 1 0,-1-1 0,1 1 0,0-1 0,-1 1 0,1-1 0,0 0 0,0 0 0,0 0 0,-1 0 0,1 0 0,0 0 0,0-1 0,-1 1 0,1-1 0,0 1 0,0-1 0,-1 1 0,1-1 0,-1 0 0,1 0 0,0 0 0,-1 0 0,0 0 0,1 0 0,-1 0 0,0 0 0,2-3 0,10-8 0,-2 0 0,0 0 0,14-22 0,-11 16 0,93-99-2,-63 72-1361,-33 33-5463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0,'-17'11,"-15"11,31-22,1 1,-1 0,1-1,0 1,-1-1,1 1,0 0,0-1,-1 1,1 0,0 0,0-1,0 1,0 0,0-1,0 1,0 0,0-1,0 1,0 0,0 0,1-1,-1 1,0 0,0-1,1 1,-1-1,0 1,1 0,-1-1,1 1,-1-1,1 1,-1-1,1 1,-1-1,1 1,-1-1,1 0,0 1,-1-1,1 0,0 1,-1-1,1 0,0 0,0 0,16 8,0-2,1 0,-1-1,1-1,25 3,8 2,493 74,7-36,-543-47,649 77,-487-45,299 96,-255-52,-193-69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23 24575,'0'3'0,"-4"3"0,-6-1 0,-4-1 0,-4-2 0,5 0 0,4-5 0,9-2 0,7 0 0,7 1 0,5 1 0,-1-3 0,0 0 0,2 0 0,1 2 0,1 1 0,-4 5 0,-4 3-8191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8:30.0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1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09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47 24575,'0'0'0,"1"0"0,-1 0 0,0 0 0,0 0 0,0 0 0,0-1 0,0 1 0,0 0 0,0 0 0,0 0 0,0 0 0,0-1 0,0 1 0,0 0 0,0 0 0,0 0 0,0 0 0,0-1 0,0 1 0,0 0 0,0 0 0,0 0 0,0 0 0,-1-1 0,1 1 0,0 0 0,0 0 0,0 0 0,0 0 0,0 0 0,0-1 0,0 1 0,-1 0 0,1 0 0,0 0 0,0 0 0,0 0 0,0 0 0,0 0 0,-1 0 0,1 0 0,0 0 0,0 0 0,0 0 0,0 0 0,-1-1 0,1 1 0,0 0 0,0 0 0,-1 1 0,29-15 0,45-9 0,-70 22 0,1 0 0,0 0 0,0 1 0,-1-1 0,1 1 0,0 0 0,0 0 0,0 0 0,0 0 0,-1 1 0,1 0 0,0 0 0,0 0 0,-1 0 0,1 0 0,-1 1 0,1-1 0,-1 1 0,0 0 0,1 0 0,-1 1 0,0-1 0,0 0 0,-1 1 0,1 0 0,0 0 0,-1 0 0,0 0 0,1 0 0,-1 0 0,-1 1 0,1-1 0,0 1 0,-1-1 0,0 1 0,1-1 0,-2 1 0,1 0 0,0 0 0,-1 0 0,1-1 0,-1 6 0,0-4-105,5 31 343,-5-35-268,0 0 0,0-1 0,0 1 0,0-1 0,0 1 1,0-1-1,0 1 0,1 0 0,-1-1 0,0 1 0,0-1 0,1 1 0,-1-1 0,0 1 0,0-1 0,1 1 0,-1-1 0,1 1 0,-1-1 0,1 1 0,-1-1 0,0 0 0,1 1 0,-1-1 0,1 0 0,0 0 0,-1 1 0,1-1 0,-1 0 0,1 0 0,-1 0 0,1 1 0,0-1 0,-1 0 0,1 0 0,-1 0 1,1 0-1,0 0 0,-1 0 0,1 0 0,-1 0 0,1-1 0,-1 1 0,1 0 0,0 0 0,-1 0 0,1-1 0,-1 1 0,1-1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 24575,'-2'13'0,"-1"-1"0,0 1 0,-1 0 0,0-1 0,-1 0 0,-1 0 0,0-1 0,0 1 0,-14 16 0,-8 20 0,21-34 0,4-7 0,-1 0 0,0 0 0,0 0 0,0 0 0,-1 0 0,-8 8 0,13-15 0,0-1 0,0 1 0,0 0 0,0 0 0,0 0 0,0 0 0,0 0 0,0 0 0,0 0 0,0 0 0,0 0 0,0 0 0,0 0 0,0 0 0,0 0 0,0 0 0,0 0 0,0 0 0,0-1 0,0 1 0,0 0 0,0 0 0,0 0 0,0 0 0,0 0 0,0 0 0,0 0 0,0 0 0,-1 0 0,1 0 0,0 0 0,0 0 0,0 0 0,0 0 0,0 0 0,0 0 0,0 0 0,0 0 0,0 0 0,0 0 0,0 0 0,0 0 0,0 0 0,0 0 0,0 0 0,-1 0 0,1 0 0,0 0 0,5-11 0,8-13 0,-9 18 0,-1 1 0,1-1 0,0 1 0,1-1 0,-1 1 0,1 1 0,0-1 0,0 1 0,1-1 0,-1 2 0,10-6 0,-12 7 0,0 1 0,1 0 0,-1 0 0,0 0 0,0 1 0,1-1 0,-1 1 0,0 0 0,0 0 0,1 0 0,-1 0 0,0 0 0,1 1 0,-1-1 0,0 1 0,0 0 0,0 0 0,1 0 0,-1 1 0,0-1 0,-1 1 0,1 0 0,0-1 0,0 1 0,4 5 0,-6-6-105,1 0 0,-1 1 0,1 0 0,-1-1 0,0 1 0,1 0 0,-1 0 0,0 0 0,0-1 0,0 1 0,-1 0 0,2 4 0,0 8-6721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0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42 24575,'-11'-2'0,"22"-7"0,-3 4 0,-3 1 0,-1 1 0,1 1 0,0-1 0,0 1 0,0-1 0,0 2 0,0-1 0,1 0 0,-1 1 0,0 0 0,1 0 0,-1 1 0,1 0 0,-1-1 0,1 2 0,-1-1 0,9 2 0,-11-1 0,0 0 0,0 1 0,0-1 0,0 1 0,0-1 0,0 1 0,0 0 0,-1 0 0,1 0 0,0 1 0,-1-1 0,0 1 0,0-1 0,0 1 0,0 0 0,0-1 0,0 1 0,-1 0 0,1 0 0,-1 1 0,0-1 0,0 0 0,0 0 0,0 0 0,-1 1 0,1-1 0,-1 0 0,0 1 0,0 4 0,0-2-136,-1 1-1,1-1 1,-1 0-1,0 0 1,-1 0-1,1-1 1,-1 1-1,0 0 0,-5 9 1,-3 1-6690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1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24575,'-6'6'0,"2"-2"0,7-5 0,25-5 0,-19 5 0,1 0 0,0 1 0,0 0 0,0 1 0,0 0 0,20 4 0,-28-4 0,-1 0 0,1-1 0,0 1 0,0 0 0,0 0 0,-1 0 0,1 1 0,0-1 0,-1 0 0,1 0 0,-1 1 0,0-1 0,1 1 0,-1-1 0,0 1 0,2 3 0,-2-2 0,-1 0 0,1-1 0,-1 1 0,1 0 0,-1 0 0,0-1 0,0 1 0,0 0 0,0 0 0,-1-1 0,1 1 0,-1 0 0,0-1 0,1 1 0,-4 5 0,-18 28 0,19-31 0,-1-1 0,1 1 0,0-1 0,1 1 0,-1 0 0,1 0 0,0 0 0,-2 7 0,4-11 0,0-1 0,0 0 0,0 1 0,0-1 0,0 1 0,0-1 0,0 0 0,0 1 0,0-1 0,0 1 0,0-1 0,0 0 0,1 1 0,-1-1 0,0 1 0,0-1 0,0 0 0,0 1 0,1-1 0,-1 0 0,0 1 0,0-1 0,1 0 0,-1 1 0,0-1 0,1 0 0,-1 0 0,0 1 0,1-1 0,-1 0 0,0 0 0,1 0 0,-1 0 0,0 1 0,1-1 0,-1 0 0,1 0 0,21-2 0,19-14 0,-40 16 0,77-38 18,60-25-1401,-118 56-5443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30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5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24575,'0'-57'0,"15"96"0,10 133 0,5 215 0,-22-233 0,-11 1122 0,-3-1021-1365,7-275-5461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24575,'20'1'0,"-1"1"0,30 6 0,35 4 0,286 23 0,8 1 0,-50-39 0,123 6 0,-238 23 0,-62-5 0,-79-12 0,-31-2 0,41-1 0,109 17 0,-102-11 0,-66-7 0,0-2 0,27 1 0,8-4 0,-19-1 0,1 2 0,48 7 0,-51-6 0,-33-2 0,0-1 0,1 1 0,-1 1 0,0-1 0,1 1 0,-1 0 0,0 0 0,0 0 0,5 2 0,-7-2 0,0 1 0,-1-1 0,1 1 0,-1-1 0,0 1 0,1 0 0,-1-1 0,0 1 0,0 0 0,0 0 0,0 0 0,0 0 0,0 0 0,-1 0 0,1 0 0,-1 0 0,1 0 0,-1 0 0,0 1 0,0-1 0,0 0 0,0 0 0,-1 4 0,-1 23 0,-2-1 0,-9 36 0,-2 15 0,-16 267 0,16-137 0,-38 507 0,20-344 0,32-366-72,-8 61 273,8-62-337,0 0 1,-1 0-1,1 0 0,-1 0 0,0-1 0,0 1 0,0-1 1,-1 1-1,0-1 0,-4 6 0,-4-1-6690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9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 24575,'303'23'0,"-176"-9"0,223 9 0,430-27 0,169-6 0,-502 11 0,-420-1 0,0-2 0,44-8 0,-61 8 0,0 0 0,0-1 0,0 0 0,0-1 0,-1 0 0,0-1 0,0 0 0,0-1 0,0 1 0,7-8 0,-13 11-68,-1 0 0,0-1-1,-1 1 1,1 0 0,0-1 0,-1 1-1,1-1 1,-1 1 0,0-1 0,0 0-1,0 1 1,0-1 0,0 0 0,-1 0-1,1 0 1,-1 0 0,0 0 0,0 0-1,0-4 1,-3-17-6758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5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1 867 24575,'2'-56'0,"4"0"0,1 0 0,4 1 0,22-75 0,10-8 0,85-192 0,-126 325 0,1 1 0,-1-1 0,1 0 0,0 0 0,0 1 0,0 0 0,5-5 0,-8 9 0,0-1 0,1 1 0,-1-1 0,1 1 0,-1 0 0,1-1 0,-1 1 0,1 0 0,0 0 0,-1-1 0,1 1 0,-1 0 0,1 0 0,0 0 0,-1 0 0,1 0 0,-1 0 0,1 0 0,0 0 0,-1 0 0,1 0 0,0 0 0,-1 0 0,1 0 0,1 1 0,-1 0 0,0 0 0,1 0 0,-1 0 0,0 1 0,0-1 0,0 0 0,0 1 0,0-1 0,0 1 0,0-1 0,0 1 0,-1-1 0,1 1 0,0 2 0,5 19 0,-1 0 0,-1 0 0,-1 1 0,0 0 0,-3 34 0,4 32 0,51 433 0,-51-486 0,-2 0 0,-4 57 0,2-93 4,1 0-1,-1-1 1,0 1-1,0 0 1,0 0-1,0-1 0,0 1 1,0 0-1,-1 0 1,1-1-1,0 1 1,0 0-1,0 0 1,-1-1-1,1 1 1,0 0-1,-1-1 0,1 1 1,-1 0-1,1-1 1,-1 1-1,1-1 1,-1 1-1,1 0 1,-1-1-1,0 0 1,1 1-1,-1-1 1,1 1-1,-1-1 0,-1 1 1,1-2-103,-1 1 1,1-1 0,-1 1-1,1-1 1,0 0 0,-1 0-1,1 1 1,0-1-1,-1 0 1,1 0 0,0 0-1,0-1 1,0 1-1,-1-1 1,-11-13-6728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1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11 24575,'0'-1'0,"0"1"0,0 0 0,0-1 0,0 1 0,0 0 0,0-1 0,0 1 0,0 0 0,0-1 0,0 1 0,0 0 0,0-1 0,-1 1 0,1 0 0,0-1 0,0 1 0,0 0 0,0-1 0,-1 1 0,1 0 0,0 0 0,0-1 0,0 1 0,-1 0 0,1 0 0,0-1 0,0 1 0,-1 0 0,1 0 0,0 0 0,-1 0 0,1-1 0,0 1 0,-1 0 0,1 0 0,0 0 0,-1 0 0,1 0 0,0 0 0,-1 0 0,1 0 0,0 0 0,-1 0 0,1 0 0,0 0 0,-1 0 0,1 0 0,0 0 0,-1 0 0,1 0 0,0 1 0,-1-1 0,1 0 0,0 0 0,-1 0 0,1 0 0,0 1 0,0-1 0,-1 0 0,1 0 0,0 1 0,0-1 0,-1 0 0,1 0 0,0 1 0,0-1 0,0 1 0,-23 20 0,20-18 0,-25 29 0,2 1 0,1 1 0,-25 46 0,42-67 0,11-20 0,2 1 0,-1 0 0,1 0 0,-1 0 0,2 0 0,-1 1 0,7-5 0,-11 9 0,1 0 0,0 0 0,0 0 0,-1 0 0,1 0 0,0 1 0,0-1 0,0 0 0,0 1 0,0 0 0,0-1 0,0 1 0,0 0 0,0 0 0,0 0 0,0 1 0,0-1 0,0 0 0,0 1 0,0-1 0,0 1 0,0-1 0,0 1 0,0 0 0,0 0 0,-1 0 0,1 0 0,0 0 0,-1 1 0,1-1 0,-1 0 0,1 1 0,-1-1 0,0 1 0,1-1 0,-1 1 0,0 0 0,1 2 0,0-2-85,-1 1 0,1-1-1,0 1 1,-1 0 0,0-1-1,0 1 1,0 0 0,0 0-1,0 0 1,-1 0 0,1 0-1,-1 0 1,1-1 0,-1 1-1,-1 6 1,-2 5-6741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3 24575,'-31'8'0,"25"-5"0,21-5 0,36-4 0,-1 2 0,1 2 0,0 3 0,77 10 0,-101-10-124,52-4-1,-55 1-991,7 0-5710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24575,'-11'128'0,"1"-19"0,18 732 0,6-252 0,-16-160-1365,2-420-5461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1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22 334 24575,'-3'-3'0,"1"1"0,1 0 0,-1 0 0,0-1 0,0 1 0,1-1 0,0 0 0,-1 1 0,1-1 0,0 0 0,0 0 0,1 0 0,-1 0 0,1 0 0,-1 0 0,1 0 0,0-5 0,1 2 0,0 0 0,0-1 0,0 1 0,1 1 0,0-1 0,0 0 0,1 0 0,3-6 0,4-3 0,-1 1 0,2 0 0,-1 1 0,2 0 0,16-14 0,-10 13 0,1 0 0,0 2 0,0 0 0,2 1 0,-1 1 0,1 1 0,1 1 0,-1 1 0,1 0 0,1 2 0,-1 1 0,34-2 0,26 2 0,0 4 0,95 12 0,-73-4 0,-95-8 0,813 35 0,-428-24 0,-30 0 0,-112 5 0,-152-8 0,-55-5 0,0 3 0,74 17 0,-116-22 0,-1 0 0,1-1 0,-1 1 0,1 0 0,-1 1 0,1-1 0,-1 0 0,0 1 0,0-1 0,0 1 0,0-1 0,0 1 0,0 0 0,0 0 0,0 0 0,-1 0 0,1 0 0,-1 1 0,1-1 0,-1 0 0,0 1 0,0-1 0,0 1 0,0-1 0,-1 1 0,1 2 0,0 5 0,-1 0 0,0 0 0,-1 1 0,0-1 0,-4 16 0,-3 22 0,0 234 0,2-25 0,-3 236 0,4-88 0,1-340 0,-3 0 0,-21 92 0,25-146-97,-2 1-1,1-1 1,-1 0-1,-1 0 1,0 0-1,-1-1 1,0 0-1,0 0 1,-1-1-1,0 0 1,-1 0-1,0-1 0,-15 11 1,2-4-6729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2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18 332 24575,'-2'-2'0,"1"1"0,-1-1 0,1 0 0,-1 1 0,1-1 0,0 0 0,0 0 0,0 0 0,0 0 0,0-1 0,0 1 0,0 0 0,1 0 0,-1 0 0,1-1 0,0 1 0,-1 0 0,1 0 0,0-1 0,1-2 0,0 1 0,0 0 0,0 0 0,1 0 0,-1 0 0,1 0 0,0 1 0,0-1 0,0 1 0,0-1 0,5-4 0,1 0 0,0 0 0,0 0 0,1 1 0,0 0 0,0 1 0,1 0 0,14-7 0,-6 6 0,0 1 0,0 1 0,1 0 0,0 1 0,0 1 0,38-1 0,118 15 0,-67-2 0,150 2 0,393-34 0,-485 6 0,389-34 0,-382 43 0,210 17 0,-346-6 0,76 7 0,167-7 0,-270-4 0,1 1 0,-1-1 0,1-1 0,-1 0 0,1 0 0,-1-1 0,0-1 0,0 0 0,0 0 0,13-8 0,-22 11 3,-1 1 0,1-1 0,0 1 0,0-1 0,-1 0 0,1 1 0,-1-1 0,1 0 0,-1 1-1,1-1 1,-1 0 0,1 0 0,-1 1 0,1-1 0,-1 0 0,0 0 0,0 0 0,1 0 0,-1 0 0,0 1 0,0-1-1,0 0 1,0 0 0,0 0 0,0 0 0,0 0 0,0 0 0,0 0 0,-1 1 0,1-1 0,0 0 0,-1 0 0,1 0-1,0 0 1,-1 1 0,0-2 0,-25-20-1476,4 9-5353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81 24575,'-1'-12'0,"0"0"0,-1 1 0,-1-1 0,0 1 0,-5-12 0,-7 115 0,-2 218 0,6-61 0,1-3 0,12-229 120,-2-18-142,0 1 0,0 0 0,0 0 1,0 0-1,0 0 0,0-1 0,0 1 0,0 0 0,0 0 1,0 0-1,0 0 0,1-1 0,-1 1 0,0 0 0,0 0 1,0 0-1,0 0 0,0 0 0,0 0 0,1-1 0,-1 1 1,0 0-1,0 0 0,0 0 0,0 0 0,1 0 0,-1 0 0,0 0 1,0 0-1,0 0 0,1 0 0,-1 0 0,0 0 0,0 0 1,0 0-1,0 0 0,1 0 0,-1 0 0,0 0 0,0 0 1,0 0-1,1 0 0,-1 0 0,0 0 0,0 0 0,0 1 1,0-1-1,0 0 0,1 0 0,-1 0 0,0 0 0,0 0 1,0 0-1,0 1 0,0-1 0,0 0 0,1 0 0,-1 0 0,0 0 1,0 0-1,0 1 0,0-1 0,0 0 0,0 0 0,0 0 1,0 1-1,0-1 0,5-9-6804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3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402 274 24575,'-1'-5'0,"0"-1"0,0 1 0,-1-1 0,1 1 0,-1-1 0,0 1 0,-1 0 0,1 0 0,-1 0 0,-5-6 0,5 6 0,-1-1 0,1 1 0,0-1 0,1 0 0,-1 0 0,1 0 0,0 0 0,0 0 0,0-9 0,2 10 0,0 0 0,1 0 0,0-1 0,0 1 0,1 0 0,-1 0 0,1 0 0,0 0 0,0 1 0,1-1 0,0 0 0,-1 1 0,2 0 0,-1-1 0,0 1 0,1 0 0,4-3 0,-1 0 0,0 1 0,0 0 0,1 1 0,0 0 0,0 0 0,0 0 0,0 1 0,18-6 0,-21 9 0,1 1 0,-1 0 0,1-1 0,-1 2 0,1-1 0,-1 1 0,0-1 0,1 1 0,-1 1 0,0-1 0,0 1 0,0 0 0,0 0 0,0 1 0,0-1 0,0 1 0,-1 0 0,0 0 0,1 1 0,-1 0 0,7 7 0,-4-4 0,-1 0 0,0 0 0,0 1 0,0 0 0,-1 0 0,0 1 0,-1-1 0,1 1 0,-2 0 0,1 0 0,2 13 0,-5-6 0,0-1 0,0 1 0,-2-1 0,0 1 0,-1-1 0,-1 0 0,0 0 0,-1 0 0,0 0 0,-1 0 0,-1-1 0,0 0 0,-1 0 0,-1-1 0,0 1 0,-1-2 0,0 1 0,-1-1 0,0-1 0,-1 0 0,0 0 0,-1-1 0,0 0 0,-1-1 0,-21 11 0,33-19 0,1-1 0,-1 1 0,0-1 0,0 1 0,1-1 0,-1 1 0,0-1 0,0 0 0,0 1 0,0-1 0,1 0 0,-1 0 0,0 0 0,0 0 0,0 1 0,0-1 0,0 0 0,0-1 0,1 1 0,-1 0 0,0 0 0,0 0 0,0 0 0,0-1 0,0 1 0,1 0 0,-1-1 0,0 1 0,0-1 0,1 1 0,-2-2 0,2 1 0,0 1 0,0-1 0,0 0 0,1 1 0,-1-1 0,0 0 0,1 0 0,-1 1 0,1-1 0,-1 1 0,1-1 0,-1 0 0,1 1 0,-1-1 0,1 1 0,0-1 0,-1 1 0,1 0 0,0-1 0,-1 1 0,1 0 0,0-1 0,0 1 0,-1 0 0,1 0 0,0 0 0,0-1 0,-1 1 0,1 0 0,0 0 0,0 0 0,-1 0 0,1 0 0,1 1 0,8-1 0,-1 1 0,0-1 0,0 2 0,0 0 0,-1 0 0,1 0 0,0 1 0,-1 0 0,1 1 0,-1 0 0,0 0 0,0 1 0,-1 0 0,13 10 0,-11-8 0,0 1 0,-1 0 0,1 0 0,-2 1 0,1 0 0,-1 1 0,0-1 0,-1 1 0,0 1 0,8 21 0,-13-28 0,1 1 0,-1 0 0,-1 0 0,1-1 0,-1 1 0,0 0 0,0 0 0,0 0 0,0 0 0,-1-1 0,0 1 0,0 0 0,0-1 0,-1 1 0,-2 6 0,-1-3 0,1-1 0,-1 1 0,0-1 0,-1 0 0,1 0 0,-1-1 0,-13 12 0,0-4 0,0-1 0,-1 0 0,0-2 0,-1 0 0,-34 12 0,38-17 0,-1 0 0,0-2 0,0 0 0,0-1 0,0 0 0,0-2 0,-33-1 0,24-3 0,1-1 0,-1-1 0,1-1 0,-43-17 0,0-5-1365,7 0-5461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6.7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268 70 24575,'-1'0'0,"0"0"0,0 1 0,0-1 0,0 0 0,0-1 0,0 1 0,0 0 0,0 0 0,0 0 0,0-1 0,0 1 0,0 0 0,0-1 0,0 1 0,0-1 0,0 1 0,0-1 0,0 1 0,1-1 0,-1 0 0,0 0 0,0 1 0,1-1 0,-1 0 0,0 0 0,1 0 0,-1 1 0,1-1 0,-1 0 0,1 0 0,0 0 0,-1 0 0,1 0 0,-1-2 0,2 2 0,-1 0 0,0 0 0,0-1 0,1 1 0,-1 0 0,0 0 0,1 0 0,-1 0 0,1 0 0,-1 0 0,1 0 0,0 0 0,-1 0 0,1 0 0,0 0 0,0 1 0,0-1 0,0 0 0,0 0 0,0 1 0,0-1 0,0 1 0,0-1 0,0 1 0,0-1 0,0 1 0,0-1 0,0 1 0,0 0 0,0 0 0,3-1 0,30-2 0,1 0 0,53 4 0,-58 1 0,0-2 0,0-1 0,1-1 0,30-7 0,-51 6 0,1 1 0,-1 0 0,1 1 0,0 0 0,13 1 0,-22 0 0,1 0 0,-1 0 0,0 0 0,1 1 0,-1-1 0,0 1 0,0 0 0,0 0 0,0 0 0,0 0 0,0 0 0,0 0 0,0 0 0,0 1 0,0-1 0,0 1 0,-1-1 0,1 1 0,-1 0 0,1 0 0,-1 0 0,0-1 0,0 1 0,1 0 0,-1 1 0,-1-1 0,1 0 0,0 0 0,0 0 0,0 4 0,15 110 0,2 125 0,-12-123 0,-2-58 0,16 176 0,-15-182 0,-2 0 0,-7 94 0,3-145 0,1 0 0,-1 0 0,0 0 0,0 0 0,0 0 0,0 0 0,0 0 0,-1-1 0,0 1 0,1 0 0,-1-1 0,0 1 0,0-1 0,0 0 0,0 1 0,-1-1 0,1 0 0,0 0 0,-1-1 0,0 1 0,1 0 0,-1-1 0,0 0 0,0 0 0,0 0 0,0 0 0,0 0 0,0 0 0,0-1 0,-5 1 0,-4 0 0,0 0 0,0-1 0,1 0 0,-1-1 0,0 0 0,-20-5 0,-17-6 0,-1 3 0,0 2 0,-1 3 0,-53 1 0,25 5 0,-113-4 0,189 2 9,-1-1-1,1 1 1,0 0-1,0-1 1,-1 0 0,1 0-1,0 0 1,0 0-1,0 0 1,0-1-1,0 1 1,0-1-1,-4-4 1,6 5-55,0 0-1,0-1 1,1 1-1,-1 0 1,0-1 0,1 1-1,-1 0 1,1-1-1,0 1 1,-1-1 0,1 1-1,0-1 1,0 1-1,0-1 1,0 1-1,0-1 1,0 1 0,1-1-1,-1 1 1,0 0-1,1-1 1,-1 1 0,1-1-1,-1 1 1,1 0-1,0-1 1,0 1 0,-1 0-1,1 0 1,0 0-1,1-2 1,6-8-6780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8.71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51 24575,'23'307'0,"-23"205"0,0-510 0,0 1 0,-1 0 0,2 0 0,-1-1 0,0 1 0,1 0 0,-1-1 0,1 1 0,0 0 0,-1-1 0,1 1 0,1-1 0,-1 1 0,0-1 0,1 1 0,-1-1 0,1 0 0,-1 0 0,1 0 0,0 0 0,0 0 0,3 2 0,-1-2 0,1 0 0,0 0 0,0 0 0,0-1 0,0 0 0,1 0 0,-1 0 0,0-1 0,0 1 0,10-2 0,386-3 0,-397 4 0,-1 0 0,1 0 0,-1 0 0,1 0 0,0-1 0,-1 1 0,1-1 0,-1 0 0,1 0 0,-1 0 0,0 0 0,1-1 0,-1 1 0,0-1 0,0 0 0,0 0 0,0 0 0,0-1 0,-1 1 0,1-1 0,-1 1 0,1-1 0,-1 0 0,0 0 0,0 0 0,0 0 0,0 0 0,-1 0 0,1-1 0,-1 1 0,0 0 0,0-1 0,0 1 0,-1-1 0,1-4 0,1-13 0,-2 0 0,-1 0 0,-1 0 0,0 0 0,-6-23 0,-2-18 0,8 2 0,3 0 0,16-108 0,-7 42 0,-10 111 0,-1 0 0,0 1 0,-1-1 0,0 0 0,-1 1 0,-8-22 0,9 32 0,-1 0 0,1 0 0,-1 0 0,0 0 0,0 0 0,0 1 0,-1-1 0,1 1 0,-1 0 0,0 0 0,0 0 0,0 0 0,0 1 0,-1 0 0,1 0 0,-1 0 0,1 0 0,-7-1 0,-12-3 0,1 1 0,-37-3 0,43 6 0,-9 0 0,0 2 0,0 0 0,0 2 0,0 1 0,-36 8 0,54-10 0,-70 6 0,77-7 0,0 0 0,0-1 0,0 1 0,0 0 0,0 0 0,0 0 0,0 0 0,0 0 0,0 0 0,0 0 0,0 0 0,0 0 0,0 0 0,0 0 0,0 0 0,0-1 0,0 1 0,0 0 0,0 0 0,0 0 0,0 0 0,0 0 0,0 0 0,0 0 0,0 0 0,0 0 0,0 0 0,0 0 0,0 0 0,0 0 0,0-1 0,0 1 0,0 0 0,0 0 0,0 0 0,-1 0 0,1 0 0,0 0 0,0 0 0,0 0 0,0 0 0,0 0 0,0 0 0,0 0 0,0 0 0,0 0 0,0 0 0,0 0 0,0 0 0,0 0 0,-1 0 0,1 0 0,0 0 0,0 0 0,0 0 0,0 0 0,10-6 0,17-5 0,-7 9 0,-1 1 0,1 0 0,0 1 0,0 2 0,21 3 0,-16-2 0,0-1 0,45-1 0,784-38 0,-801 35 0,-30 1 0,0 1 0,41 4 0,-64-4 0,0 0 0,0 0 0,0 0 0,0 0 0,0 0 0,0 0 0,1 0 0,-1 0 0,0 0 0,0 0 0,0 0 0,0 0 0,0 0 0,0 0 0,0 0 0,0 1 0,0-1 0,0 0 0,0 0 0,0 0 0,1 0 0,-1 0 0,0 0 0,0 0 0,0 0 0,0 1 0,0-1 0,0 0 0,0 0 0,0 0 0,0 0 0,0 0 0,0 0 0,0 0 0,0 0 0,0 1 0,0-1 0,0 0 0,0 0 0,0 0 0,0 0 0,-1 0 0,1 0 0,0 0 0,0 0 0,0 1 0,0-1 0,0 0 0,0 0 0,0 0 0,0 0 0,0 0 0,0 0 0,0 0 0,0 0 0,-1 0 0,1 0 0,0 0 0,0 0 0,0 0 0,0 0 0,0 0 0,0 1 0,0-1 0,-1 0 0,1 0 0,0 0 0,-14 9 0,-17 6 0,-59 16-1365,65-26-5461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09.4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338 43 24575,'-7'-1'0,"-1"0"0,0 0 0,1-1 0,-1 0 0,1 0 0,0-1 0,-14-7 0,15 7 0,0 0 0,-1 0 0,1 1 0,0 0 0,-1 0 0,0 0 0,1 1 0,-1 0 0,0 0 0,0 0 0,-11 2 0,12 0 0,0 0 0,1 1 0,-1 0 0,0 0 0,1 0 0,0 1 0,-1 0 0,1 0 0,0 0 0,0 1 0,1-1 0,-1 1 0,1 0 0,0 1 0,0-1 0,0 1 0,1 0 0,-1 0 0,1 0 0,0 0 0,1 0 0,-4 10 0,-3 11 0,0 1 0,3-1 0,-7 47 0,6-31 0,-3 37 0,4 0 0,7 142 0,2-81 0,-3-100 0,1 0 0,-2 0 0,-8 51 0,8-90 0,1 0 0,-1 1 0,1-1 0,-1 0 0,1 1 0,0-1 0,0 0 0,0 1 0,0-1 0,0 0 0,0 1 0,0-1 0,0 1 0,0-1 0,0 0 0,1 1 0,-1-1 0,1 0 0,-1 0 0,1 1 0,-1-1 0,1 0 0,0 0 0,0 0 0,-1 0 0,1 0 0,0 1 0,0-2 0,0 1 0,0 0 0,0 0 0,0 0 0,1 0 0,-1-1 0,0 1 0,0 0 0,1-1 0,-1 1 0,0-1 0,0 0 0,1 1 0,-1-1 0,0 0 0,1 0 0,-1 0 0,1 0 0,-1 0 0,2 0 0,9-2 0,0 0 0,-1 0 0,1-1 0,19-8 0,-5 2 0,16 2 0,0 2 0,0 2 0,0 1 0,58 6 0,-1-1 0,144 14 0,-172-10 0,100 17 0,-135-15-1365,-21-4-5461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1.1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137 93 24575,'-5'-4'0,"0"0"0,1 0 0,-1-1 0,1 0 0,0 1 0,0-1 0,0-1 0,1 1 0,-5-11 0,8 16 0,0-1 0,0 0 0,1 0 0,-1 1 0,0-1 0,1 0 0,-1 1 0,0-1 0,1 0 0,-1 1 0,1-1 0,-1 1 0,1-1 0,0 0 0,-1 1 0,1 0 0,-1-1 0,1 1 0,0-1 0,-1 1 0,1 0 0,0-1 0,0 1 0,-1 0 0,1 0 0,0-1 0,0 1 0,-1 0 0,1 0 0,0 0 0,0 0 0,-1 0 0,1 0 0,0 0 0,1 1 0,37-2 0,-36 1 0,33-1 0,48-9 0,-55 6 0,0 0 0,56 2 0,-68 3 0,-1 1 0,0 0 0,1 1 0,-1 1 0,24 9 0,-36-11 0,0-1 0,0 1 0,0 0 0,0 1 0,-1-1 0,1 1 0,-1-1 0,1 1 0,-1 0 0,0 0 0,0 1 0,0-1 0,-1 1 0,1-1 0,-1 1 0,0 0 0,0 0 0,0 0 0,0 0 0,-1 0 0,1 0 0,-1 1 0,0-1 0,0 9 0,2 54 0,5 63 0,19 193 0,-21-212 0,5-23 0,-6-52 0,2 51 0,-7-79 0,0 1 0,-1-1 0,0 1 0,0-1 0,-1 0 0,0 0 0,0 0 0,-1 0 0,0 0 0,-6 11 0,7-16 0,0 0 0,0 0 0,-1 0 0,1-1 0,-1 1 0,0-1 0,0 1 0,0-1 0,0 0 0,0 0 0,0-1 0,0 1 0,-1 0 0,1-1 0,-1 0 0,1 0 0,-1 0 0,0 0 0,1-1 0,-1 0 0,0 1 0,1-1 0,-1 0 0,0-1 0,1 1 0,-6-2 0,-182-40 0,122 25 0,2 3 0,-114-6 0,173 19 0,5 1 0,0 0 0,0 0 0,0-1 0,0 1 0,0-1 0,0 0 0,0 0 0,0 0 0,0 0 0,0-1 0,-4-2 0,7 4 0,-1 0 0,1 0 0,0-1 0,0 1 0,0 0 0,-1-1 0,1 1 0,0 0 0,0-1 0,0 1 0,0 0 0,0 0 0,0-1 0,0 1 0,0-1 0,0 1 0,0 0 0,0-1 0,0 1 0,0 0 0,0-1 0,0 1 0,0 0 0,0-1 0,0 1 0,0 0 0,0 0 0,0-1 0,1 1 0,-1 0 0,0-1 0,0 1 0,1-1 0,19-13 0,15-2-1365,-15 10-5461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64 24575,'-15'11'0,"-2"2"0,18-11 0,11-6 0,62-28 0,-45 18 0,43-15 0,-64 27 0,0 0 0,0 0 0,0 0 0,0 1 0,1 0 0,-1 1 0,0 0 0,0 0 0,1 1 0,10 2 0,-15-3 0,-1 1 0,0 0 0,0 0 0,0 0 0,0 1 0,0-1 0,0 1 0,0-1 0,-1 1 0,1 0 0,0 0 0,-1 0 0,1 1 0,-1-1 0,0 1 0,0-1 0,0 1 0,0 0 0,-1-1 0,3 5 0,-1 2 0,-1 0 0,1 0 0,-2 0 0,1 0 0,0 15 0,6 35 0,0-44-1365,1-5-5461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2.9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 9 24575,'0'0'0,"1"0"0,-1 0 0,0-1 0,0 1 0,0 0 0,0 0 0,0 0 0,0-1 0,0 1 0,0 0 0,0 0 0,0-1 0,0 1 0,0 0 0,0 0 0,0-1 0,0 1 0,0 0 0,0 0 0,0-1 0,0 1 0,0 0 0,0 0 0,0 0 0,0-1 0,0 1 0,-1 0 0,1 0 0,0 0 0,0-1 0,0 1 0,0 0 0,-1 0 0,1 0 0,0 0 0,0-1 0,0 1 0,0 0 0,-1 0 0,1 0 0,0 0 0,0 0 0,-1 0 0,1 0 0,0 0 0,0 0 0,-1 0 0,1 0 0,0 0 0,0 0 0,0 0 0,-1 0 0,1 0 0,0 0 0,0 0 0,-1 0 0,1 0 0,0 0 0,0 0 0,-1 0 0,1 0 0,0 0 0,0 0 0,-1 1 0,-9 14 0,10-8 0,-1 0 0,1 0 0,1 0 0,-1 0 0,1 1 0,0-1 0,1 0 0,2 7 0,5 34 0,-5 131 0,8 81 0,-6-102 0,-2-19 0,-4-138-14,0 0-47,0 0-1,0-1 1,0 1 0,0 0-1,0 0 1,0 0-1,0 0 1,1 0-1,-1 0 1,0 0 0,1 0-1,-1 0 1,0 0-1,1 0 1,-1-1-1,1 1 1,0 0 0,-1 0-1,1-1 1,-1 1-1,2 0 1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14.0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111 92 24575,'-4'-2'0,"0"-1"0,1 0 0,0 0 0,0 0 0,0 0 0,0-1 0,0 1 0,0-1 0,1 0 0,-4-6 0,2 3 0,4 6 0,-1 1 0,0-1 0,1 0 0,-1 0 0,1 0 0,-1 0 0,1 0 0,-1 0 0,1 1 0,-1-1 0,1 0 0,0 0 0,0 0 0,-1 0 0,1 0 0,0 0 0,0-1 0,0 1 0,0 0 0,0 0 0,1 0 0,-1 0 0,0 0 0,0 0 0,1 0 0,-1 0 0,0 0 0,1 1 0,0-3 0,1 2 0,-1 0 0,1-1 0,0 1 0,-1 0 0,1 0 0,0 0 0,0 1 0,0-1 0,0 0 0,0 1 0,0-1 0,0 1 0,4-1 0,3 1 0,1-1 0,0 1 0,0 1 0,-1 0 0,14 3 0,40 9 0,1-2 0,0-2 0,1-4 0,89-3 0,-150-3 0,-1 1 0,1 0 0,0 0 0,-1 0 0,1 0 0,0 1 0,-1-1 0,1 1 0,-1 0 0,1 0 0,-1 0 0,0 1 0,1-1 0,-1 1 0,0 0 0,0 0 0,0 0 0,0 0 0,0 0 0,-1 1 0,1-1 0,-1 1 0,1 0 0,-1-1 0,0 1 0,0 0 0,0 1 0,0-1 0,-1 0 0,1 0 0,-1 1 0,0-1 0,0 1 0,0-1 0,-1 1 0,1-1 0,-1 1 0,0 0 0,0 6 0,0 203 0,-3-129 0,16 160 0,-9-153 0,-2-13 0,-2-72 0,2 7 0,-1 0 0,0 0 0,-1 0 0,-1 0 0,-2 18 0,2-28 0,0 0 0,0-1 0,0 1 0,0 0 0,0 0 0,0-1 0,-1 1 0,1 0 0,-1-1 0,0 0 0,0 1 0,0-1 0,0 0 0,0 0 0,-1 0 0,1 0 0,0 0 0,-1-1 0,1 1 0,-1-1 0,0 0 0,0 1 0,1-1 0,-1-1 0,0 1 0,0 0 0,0-1 0,-6 1 0,-38 2 0,-1-2 0,-56-7 0,50 2 0,-68 3 0,56 3 0,43-2 0,0 0 0,0 2 0,-44 9 0,65-11 9,0 1-1,-1-1 1,1 1-1,-1-1 1,1 0 0,-1 0-1,1 0 1,-1 0-1,1 0 1,-1-1-1,1 1 1,0-1-1,-5-1 1,6 2-42,1-1 0,-1 1 0,0-1 0,1 0 0,-1 1 0,1-1 0,-1 1 0,1-1 0,-1 0 0,1 0 0,-1 1 0,1-1 0,0 0 0,-1 0 0,1 1 0,0-1 0,0 0 0,0 0 0,0 0 0,-1 1 0,1-1 0,0 0 0,0 0 0,0 0 0,1 0 0,-1 1 0,0-1 0,0 0 0,0 0 0,1 0 0,-1 1 0,0-1 0,1 0 0,-1 0 0,0 1 0,1-1 0,-1 0 0,1 1 0,-1-1 0,1 1 0,0-1 0,-1 0 0,1 1 0,0-1 0,8-9-6793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0.5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24575,'0'13'0,"0"63"0,14 117 0,-6-124-1365,-6-49-5461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1.01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33 146 24575,'-15'-4'0,"1"1"0,14 3 0,-1 0 0,1 1 0,0-1 0,-1 1 0,1-1 0,0 1 0,-1-1 0,1 1 0,0-1 0,0 1 0,0-1 0,0 1 0,-1-1 0,1 1 0,0-1 0,0 1 0,0-1 0,0 1 0,0 0 0,0-1 0,0 1 0,1-1 0,-1 1 0,0-1 0,0 1 0,0-1 0,0 1 0,1-1 0,-1 1 0,0-1 0,1 1 0,6 19 0,1 0 0,21 35 0,-4-9 0,-24-44 0,0 0 0,0 1 0,0-1 0,0 0 0,1 0 0,-1 0 0,1 0 0,0 0 0,-1 0 0,1-1 0,0 1 0,0-1 0,0 1 0,0-1 0,1 1 0,-1-1 0,0 0 0,0 0 0,1 0 0,-1-1 0,1 1 0,-1 0 0,1-1 0,-1 0 0,1 1 0,-1-1 0,1 0 0,-1 0 0,1 0 0,-1-1 0,1 1 0,-1-1 0,1 1 0,-1-1 0,0 0 0,1 0 0,-1 0 0,0 0 0,0 0 0,4-3 0,10-6 0,0-1 0,0-1 0,-1 0 0,17-19 0,-16 16 0,-1 1 30,0 0 0,-1-2 0,23-30 0,-33 40-129,0 0 0,-1 0 0,0-1 0,0 1 0,0-1 0,-1 0 0,0 1 0,0-1 0,-1 0 0,0-1 0,0 1 0,-1 0 0,1 0 0,-3-13 0,-2-5-6727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2.17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55 24575,'0'-49'0,"0"44"0,0 31 0,7 66 0,-4-68 0,0-1 0,-2 0 0,-1 1 0,-4 27 0,-5 45-1365,8-77-5461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2.5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24575,'5'36'0,"1"-1"0,1-1 0,3 1 0,24 60 0,-34-93 0,0 0 0,1 0 0,0 0 0,0-1 0,-1 1 0,1 0 0,0 0 0,1 0 0,-1-1 0,0 1 0,0 0 0,1-1 0,-1 1 0,1-1 0,-1 1 0,1-1 0,0 0 0,-1 0 0,1 0 0,0 0 0,0 0 0,0 0 0,2 0 0,-2-1 0,0 0 0,1 0 0,-1-1 0,0 1 0,0-1 0,1 1 0,-1-1 0,0 0 0,0 0 0,0 0 0,0 0 0,0 0 0,0 0 0,0-1 0,-1 1 0,1-1 0,2-1 0,6-8 0,-1 0 0,0 0 0,-1-1 0,0 0 0,8-16 0,34-70-1365,-37 77-5461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3.0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3 24575,'3'-3'0,"2"11"0,5 14 0,-4 33 0,-2 0 0,-6 97 0,-1-43 0,3-85-1365,0-3-5461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3.4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38 24 24575,'-16'-4'0,"0"2"0,15 2 0,1 1 0,-1-1 0,1 1 0,-1 0 0,1-1 0,-1 1 0,1 0 0,0 0 0,-1-1 0,1 1 0,0 0 0,0 0 0,0-1 0,0 1 0,-1 0 0,1 0 0,0 0 0,0-1 0,0 1 0,1 0 0,-1 0 0,0 0 0,0-1 0,0 1 0,0 0 0,1 1 0,2 9 0,0-1 0,1 1 0,0 0 0,0-1 0,1 0 0,1 0 0,0 0 0,9 11 0,1 0 0,2 0 0,26 24 0,-39-40 0,0 0 0,0-1 0,0 1 0,1-1 0,0 0 0,-1-1 0,1 0 0,9 4 0,-12-6 0,1-1 0,-1 1 0,0-1 0,0 0 0,0 0 0,1 0 0,-1-1 0,0 1 0,0-1 0,0 0 0,1 0 0,-1 0 0,0 0 0,0 0 0,0-1 0,-1 1 0,1-1 0,0 0 0,4-3 0,8-8 0,0 0 0,-1-1 0,0-1 0,-1 0 0,-1-1 0,14-22 0,-14 18 0,2 2 0,0 0 0,1 0 0,21-19 0,-21 27-1365,-1 3-5461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4.3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20 24575,'0'-1'0,"0"1"0,0-1 0,0 0 0,1 1 0,-1-1 0,0 0 0,0 1 0,-1-1 0,1 0 0,0 1 0,0-1 0,0 0 0,0 1 0,0-1 0,-1 1 0,1-1 0,0 0 0,-1 1 0,1-1 0,0 1 0,-1-1 0,1 1 0,-1-1 0,1 1 0,-1-1 0,1 1 0,-1-1 0,1 1 0,-1 0 0,1-1 0,-1 1 0,1 0 0,-1-1 0,-1 1 0,1 0 0,1 0 0,-1 1 0,0-1 0,0 1 0,1-1 0,-1 1 0,0-1 0,1 1 0,-1-1 0,0 1 0,1 0 0,-1-1 0,1 1 0,-1 0 0,1-1 0,0 1 0,-1 0 0,1 0 0,0-1 0,-1 1 0,1 0 0,0 0 0,0 0 0,0 0 0,0-1 0,-1 1 0,1 0 0,1 1 0,-2 30 0,2 0 0,1 0 0,7 36 0,3 53 0,-12 15-1365,0-116-5461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4.74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37 140 24575,'-23'-11'0,"9"4"0,22 26 0,23 31 0,43 54 0,-73-103 0,0 0 0,0 1 0,0-1 0,0 0 0,0 0 0,1 1 0,-1-1 0,0 0 0,0 0 0,1 0 0,-1-1 0,1 1 0,-1 0 0,1 0 0,-1-1 0,1 1 0,0-1 0,-1 1 0,1-1 0,0 0 0,-1 0 0,1 0 0,0 0 0,-1 0 0,1 0 0,2-1 0,0 0 0,-1 0 0,1-1 0,-1 0 0,0 0 0,0 0 0,0 0 0,0 0 0,0-1 0,0 0 0,-1 1 0,5-6 0,3-6 0,0-1 0,-1 0 0,0-1 0,7-17 0,2-9-455,3 0 0,30-44 0,-40 68-6371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1:02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677 2127 24575,'-15'0'0,"-13"0"0,-1-1 0,-54-8 0,73 7 0,0-1 0,1 0 0,-1 0 0,1-1 0,0 0 0,0-1 0,0 0 0,1-1 0,0 1 0,0-2 0,0 1 0,-7-9 0,14 14 0,-36-37 0,1-2 0,-35-52 0,45 55 0,8 11 0,1 0 0,1-1 0,-22-50 0,-3-18 0,28 69 0,1 0 0,2-1 0,0 0 0,-11-57 0,10 10 0,3 28 0,2 0 0,0-48 0,4-38 0,6-125 0,8 174 0,32-119 0,-31 161 0,27-60 0,-34 88 0,2-6 0,1 0 0,1 1 0,1 0 0,0 0 0,1 2 0,1-1 0,1 2 0,0-1 0,1 2 0,0 0 0,2 1 0,-1 1 0,1 0 0,1 1 0,0 1 0,1 0 0,0 2 0,25-8 0,-5 6 0,0 1 0,0 2 0,1 2 0,0 2 0,75 2 0,-113 1 0,25 0 0,0 2 0,35 5 0,-52-5 0,0 0 0,0 1 0,-1 1 0,1 0 0,-1 0 0,0 0 0,0 1 0,-1 1 0,12 9 0,21 22 0,-2 3 0,-1 1 0,49 72 0,-33-43 0,-20-20 0,-25-34 0,2-1 0,17 21 0,-22-30 0,-1 1 0,0 0 0,0 1 0,-1-1 0,0 1 0,0 0 0,0 0 0,3 15 0,12 73 0,-15-69 0,12 45 0,-6-32 0,-2 0 0,-2 1 0,-2 0 0,-1 0 0,-6 78 0,1-25 0,-1-60 0,-1 0 0,-1-1 0,-2 1 0,-19 54 0,-6 28 0,6-34 0,18-61 0,1 0 0,-6 33 0,3 1 0,4-27 0,2 0 0,-2 43 0,7 32-1365,-1-80-5461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0 24575,'-4'0'0,"-7"5"0,0 5 0,1 6 0,7 4 0,3 4 0,3 2 0,-5 0 0,4-3 0,0-6-8191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90 24575,'0'-1'0,"0"-1"0,-1 1 0,1 0 0,0 0 0,-1 0 0,0-1 0,1 1 0,-1 0 0,0 0 0,1 0 0,-1 0 0,0 0 0,0 0 0,0 0 0,0 0 0,0 1 0,0-1 0,0 0 0,0 0 0,0 1 0,0-1 0,-1 1 0,1-1 0,0 1 0,0-1 0,-1 1 0,1 0 0,0 0 0,-2-1 0,-1 1 0,1-1 0,-1 1 0,1-1 0,-1 1 0,1 0 0,-1 1 0,0-1 0,1 0 0,-7 3 0,6-1 0,-1 1 0,1-1 0,0 1 0,0 1 0,0-1 0,0 0 0,-6 9 0,9-11 0,-1 0 0,1 0 0,0 0 0,0 0 0,0 1 0,0-1 0,1 0 0,-1 1 0,0-1 0,1 0 0,-1 1 0,0-1 0,1 1 0,0 0 0,-1-1 0,1 1 0,0-1 0,0 1 0,0-1 0,0 1 0,0-1 0,0 1 0,0 0 0,1-1 0,-1 1 0,0-1 0,1 1 0,1 2 0,-1-3 0,0-1 0,0 1 0,1 0 0,-1-1 0,0 1 0,1-1 0,-1 1 0,0-1 0,1 1 0,-1-1 0,1 0 0,-1 0 0,1 0 0,-1 0 0,0 0 0,1 0 0,-1 0 0,1 0 0,-1-1 0,1 1 0,-1-1 0,0 1 0,1-1 0,-1 1 0,0-1 0,3-1 0,31-21 0,-31 19-65,-1 1 0,0-1 0,0 0 0,-1 0 0,1 0 0,-1 0 0,0 0 0,0 0 0,0-1 0,0 1 0,-1-1 0,0 0 0,0 1 0,0-1 0,0 0 0,-1 1 0,0-1 0,0 0 0,0 0 0,-2-9 0,-1-5-6761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5.4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24575,'3'1'0,"-1"-1"0,0 0 0,0 1 0,0 0 0,0-1 0,0 1 0,0 0 0,0 0 0,0 0 0,0 0 0,0 1 0,0-1 0,-1 0 0,1 1 0,0-1 0,-1 1 0,0 0 0,1-1 0,-1 1 0,0 0 0,0 0 0,0 0 0,0 0 0,0 0 0,0 0 0,0 0 0,-1 0 0,1 0 0,-1 0 0,0 1 0,1-1 0,-1 2 0,2 14 0,-1-1 0,0 1 0,-2 18 0,0-15 0,-1 286-1365,2-286-5461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25.93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 24575,'-2'0'0,"-14"3"0,15 19 0,7 9 0,1 0 0,1 0 0,1 0 0,2-1 0,1-1 0,2 0 0,17 29 0,-30-57 0,0 1 0,-1 0 0,1-1 0,0 0 0,0 1 0,0-1 0,1 1 0,-1-1 0,0 0 0,0 0 0,1 0 0,-1 0 0,1 0 0,-1 0 0,1 0 0,-1 0 0,1-1 0,-1 1 0,1-1 0,0 1 0,-1-1 0,1 1 0,0-1 0,-1 0 0,1 0 0,0 0 0,0 0 0,-1 0 0,1 0 0,0 0 0,0-1 0,-1 1 0,1-1 0,0 1 0,-1-1 0,1 0 0,-1 1 0,1-1 0,-1 0 0,1 0 0,-1 0 0,0 0 0,1 0 0,-1-1 0,0 1 0,2-2 0,7-8 0,-1-1 0,0 0 0,0-1 0,9-19 0,-4 7 0,17-22-1365,-25 33-5461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 0,'-17'11,"-15"11,31-22,1 1,-1 0,1-1,0 1,-1-1,1 1,0 0,0-1,-1 1,1 0,0 0,0-1,0 1,0 0,0-1,0 1,0 0,0-1,0 1,0 0,0 0,1-1,-1 1,0 0,0-1,1 1,-1-1,0 1,1 0,-1-1,1 1,-1-1,1 1,-1-1,1 1,-1-1,1 1,-1-1,1 0,0 1,-1-1,1 0,0 1,-1-1,1 0,0 0,0 0,16 8,0-2,1 0,-1-1,1-1,25 3,8 2,493 74,7-36,-543-47,649 77,-487-45,299 96,-255-52,-193-69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19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24575,'3'0'0,"3"3"0,-1 7 0,-1 4 0,-2 4 0,0 3 0,-1 2 0,-1 1 0,0 1 0,0-1 0,0 0 0,0 0 0,-4-4 0,-2-6-8191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29:31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24575,'-19'23'0,"1"1"0,2 0 0,-18 34 0,14-24 0,-18 41 0,24-44 0,12-26 0,4-8 0,0-1 0,-1 1 0,1-1 0,0 1 0,0 0 0,0 0 0,0 0 0,1 0 0,-1 0 0,1 1 0,0-1 0,0 1 0,5-4 0,-6 5 0,1 0 0,-1 1 0,0-1 0,1 1 0,-1 0 0,1 0 0,-1 0 0,1 0 0,-1 0 0,1 0 0,-1 0 0,1 1 0,-1-1 0,1 1 0,-1 0 0,0 0 0,1 0 0,-1 0 0,0 0 0,3 2 0,-1 0-114,1 0 1,0-1-1,0 0 0,0 0 0,0 0 1,0 0-1,0-1 0,0 0 0,0 0 1,1 0-1,9-1 0,5-3-6712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36 24575,'16'-30'0,"-15"25"0,-9 22 0,-8 20 0,7-18 0,0 0 0,-9 36 0,23-60 0,-2 1 0,-1 0 0,1 0 0,0 1 0,1-1 0,-1 1 0,1-1 0,-1 1 0,1 1 0,0-1 0,0 0 0,0 1 0,9-4 0,22 17 95,-32-9-241,1 0 0,-1-1 0,1 1 0,0-1 0,-1 0 0,1 0 0,0-1 0,0 1 0,5 0 0,9-3-6680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3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24575,'-1'13'0,"2"-1"0,0 0 0,1 1 0,0-1 0,0 0 0,2 0 0,6 17 0,-9-26 0,0-1 0,0 1 0,0-1 0,1 0 0,-1 1 0,1-1 0,0 0 0,-1 0 0,1 0 0,0 0 0,0 0 0,0-1 0,0 1 0,0 0 0,1-1 0,-1 0 0,0 0 0,1 1 0,-1-1 0,1-1 0,-1 1 0,1 0 0,0-1 0,-1 1 0,1-1 0,0 0 0,-1 1 0,1-1 0,0-1 0,-1 1 0,1 0 0,0-1 0,-1 1 0,1-1 0,-1 0 0,1 0 0,-1 0 0,1 0 0,-1 0 0,4-3 0,4-2 0,27-12 0,-36 17 0,0 0 0,1 0 0,-1 1 0,0-1 0,1 1 0,-1-1 0,1 1 0,-1 0 0,1-1 0,-1 1 0,0 0 0,1 0 0,-1 0 0,1 0 0,-1 0 0,1 0 0,-1 1 0,3-1 0,-5 3-25,0-1-1,1 1 1,-1-1-1,0 0 0,-1 0 1,1 1-1,0-1 1,-1 0-1,1 0 0,-1 0 1,1 0-1,-1-1 1,0 1-1,-3 2 1,1 0-957,-6 8-5844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9:31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3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1564 24575,'-4'10'0,"-4"-18"0,-5-18 0,6 7 0,2-1 0,0 0 0,2 0 0,0-1 0,0-25 0,6-105 0,-2 132 0,3-65 0,4-1 0,4 1 0,4 1 0,3 0 0,40-105 0,-44 148 0,1 2 0,3 0 0,1 1 0,1 1 0,2 1 0,2 1 0,1 1 0,2 1 0,0 2 0,3 0 0,0 3 0,59-42 0,-47 43 0,90-44 0,-111 62 0,0 0 0,0 2 0,0 0 0,1 1 0,0 2 0,37-2 0,-49 5 0,0 0 0,0 1 0,0 1 0,0-1 0,-1 2 0,1-1 0,-1 2 0,0-1 0,1 2 0,-2-1 0,14 9 0,-8-3 0,-1 0 0,0 1 0,-1 1 0,0 0 0,-1 1 0,15 20 0,5 14 0,-3 2 0,-1 2 0,27 68 0,-49-104 0,21 44 0,-4 1 0,-2 0 0,-2 2 0,-4 1 0,-2 0 0,-2 1 0,-4 0 0,-1 69 0,-8-56 0,-20 125 0,22-200 6,0-1 1,0 1-1,0-1 0,0 1 0,0 0 0,-1-1 1,1 1-1,-1-1 0,1 0 0,-1 1 1,0-1-1,1 1 0,-1-1 0,0 0 0,0 1 1,0-1-1,0 0 0,-2 2 0,2-4-68,0 0 1,0 1-1,0-1 0,0 0 0,0 1 0,0-1 1,1 0-1,-1 0 0,0 0 0,0 0 0,1 0 1,-1 0-1,0 0 0,1 0 0,-1 0 0,1 0 1,-1 0-1,1 0 0,0 0 0,-1-1 0,1 1 1,0 0-1,0-1 0,-7-20-6764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4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24575,'-3'3'0,"0"0"0,1-1 0,-1 1 0,1 0 0,-1 0 0,1 1 0,0-1 0,-2 6 0,4-8 0,0 0 0,0 0 0,0 0 0,0 0 0,0 0 0,0 0 0,0-1 0,0 1 0,1 0 0,-1 0 0,0 0 0,1 0 0,-1 0 0,0 0 0,1 0 0,-1 0 0,1 0 0,0-1 0,-1 1 0,1 0 0,0 0 0,-1-1 0,1 1 0,0-1 0,0 1 0,0 0 0,-1-1 0,1 1 0,0-1 0,0 0 0,0 1 0,0-1 0,1 1 0,-1-1 0,0 1 0,0 0 0,0 0 0,0 0 0,0 0 0,0 0 0,-1 0 0,1 0 0,0 0 0,-1 1 0,1-1 0,0 0 0,-1 0 0,0 1 0,1-1 0,-1 0 0,0 1 0,0-1 0,1 0 0,-1 1 0,0 1 0,-3 36 0,2-25 0,0-8 0,1 0 0,1 0 0,-1-1 0,1 1 0,0 0 0,0 0 0,0 0 0,1-1 0,0 1 0,0 0 0,1-1 0,4 8 0,-5-10 0,0 0 0,0-1 0,0 1 0,1-1 0,-1 0 0,1 0 0,-1 0 0,1 0 0,0 0 0,0 0 0,0-1 0,0 0 0,0 1 0,0-1 0,0 0 0,0 0 0,0-1 0,1 1 0,-1-1 0,0 1 0,1-1 0,-1 0 0,6-1 0,32-6 0,-1-1 0,1-2 0,44-18 0,8-1 0,-64 20-1365,-3 0-5461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4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24575,'0'0'0,"1"-1"0,-1 0 0,1 0 0,-1 1 0,1-1 0,-1 0 0,1 1 0,-1-1 0,1 0 0,0 1 0,-1-1 0,1 1 0,0-1 0,-1 1 0,1-1 0,0 1 0,0 0 0,-1-1 0,1 1 0,0 0 0,0 0 0,0 0 0,0-1 0,-1 1 0,1 0 0,0 0 0,0 0 0,0 0 0,0 0 0,0 0 0,-1 1 0,1-1 0,0 0 0,0 0 0,0 1 0,1 0 0,33 8 0,-27-6 0,-3-2 0,0 1 0,0 0 0,0 0 0,0 1 0,-1-1 0,1 1 0,5 5 0,-8-7 0,-1 1 0,0-1 0,0 1 0,0 0 0,0-1 0,-1 1 0,1 0 0,0-1 0,-1 1 0,1 0 0,-1 0 0,0 0 0,1-1 0,-1 1 0,0 0 0,0 0 0,0 0 0,-1 0 0,1 0 0,0-1 0,-1 1 0,1 0 0,-1 0 0,1 0 0,-2 2 0,-44 122 0,43-120 76,5-10-1517,2-5-5385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5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24575,'23'143'0,"-22"135"0,0-262 120,-1-16-143,0 0 1,0-1-1,0 1 1,0 0-1,0 0 1,0 0-1,0 0 1,0 0-1,0-1 1,0 1-1,0 0 1,1 0-1,-1 0 1,0 0-1,0 0 1,0-1-1,0 1 1,0 0-1,0 0 1,1 0-1,-1 0 1,0 0-1,0 0 1,0 0-1,0 0 1,1 0-1,-1 0 1,0 0-1,0-1 1,0 1-1,0 0 1,1 0-1,-1 0 1,0 0-1,0 0 1,0 0-1,0 0 1,1 1-1,-1-1 1,0 0-1,0 0 1,0 0-1,0 0 1,0 0-1,1 0 1,-1 0-1,0 0 1,0 0-1,0 0 1,0 0-1,0 1 1,1-1-1,-1 0 1,0 0-1,0 0 1,0 0-1,0 0 1,0 0 0,0 1-1,0-1 1,0 0-1,0 0 1,0 0-1,0 0 1,1 1-1,4-10-6803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5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 24575,'-17'-2'0,"18"-2"0,1 4 0,0-1 0,0 1 0,0 0 0,0 0 0,0 0 0,1 0 0,-1 0 0,0 0 0,0 1 0,0-1 0,0 1 0,0-1 0,3 2 0,-1 0 0,0 1 0,0-1 0,0 1 0,0-1 0,-1 1 0,1 0 0,-1 0 0,0 1 0,0-1 0,0 1 0,0-1 0,-1 1 0,1 0 0,-1 0 0,0 0 0,0 0 0,-1 0 0,1 1 0,-1-1 0,0 1 0,0-1 0,0 1 0,-1-1 0,0 1 0,0-1 0,0 1 0,-1 6 0,-2 14 0,-1 0 0,-1-1 0,-15 46 0,8-31 0,5-14 0,4-22 0,4-18 0,24-148 0,-24 159 0,0 0 0,1 1 0,-1-1 0,1 1 0,0-1 0,0 1 0,0 0 0,0 0 0,1 0 0,-1 0 0,1 0 0,0 0 0,-1 1 0,1-1 0,1 1 0,-1 0 0,0 0 0,0 0 0,1 0 0,-1 1 0,1-1 0,6-1 0,8-3 0,0 1 0,1 1 0,22-3 0,-21 6-1365,-4 4-5461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24575,'-4'0'0,"-2"4"0,-3 1 0,0 4 0,5 1 0,8-3 0,6-1 0,6-2 0,4-2 0,-1-5 0,0-2 0,-3-4 0,-5-1-8191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11 24575,'0'-4'0,"-4"-1"0,-1 4 0,0 6 0,1 6 0,1 6 0,2 3 0,0 3 0,0 1 0,1 0 0,0 1 0,1-1 0,-1 0 0,0 0 0,0-1 0,4-3 0,1-10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26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5 0,0 2 0,0 6 0,0 2 0,0 1 0,0-2 0,0-1 0,0 3 0,0 0 0,0-2 0,4 0 0,1-2 0,0-1 0,-1-1 0,-1-5-8191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3.43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91 29 24575,'26'1'0,"1"-3"0,-1 0 0,43-9 0,-35 5 0,0 2 0,1 1 0,0 2 0,0 1 0,39 5 0,-71-5 0,-1 1 0,0-1 0,0 0 0,0 1 0,0 0 0,0-1 0,0 1 0,0 0 0,0 0 0,0 0 0,0 0 0,0 0 0,-1 1 0,1-1 0,0 0 0,-1 1 0,1-1 0,-1 1 0,0 0 0,1-1 0,-1 1 0,0 0 0,0 0 0,0 0 0,0 0 0,1 4 0,0 3 0,0 0 0,-1 1 0,0-1 0,-1 0 0,0 11 0,1 20 0,15 147 0,-13-133 0,2-8 0,-3-33 0,0 0 0,-1 0 0,-1 0 0,0 0 0,-3 17 0,-2 38 0,-2 19 0,6-81 0,0-1 0,-1 1 0,0-1 0,0 0 0,0 0 0,0 1 0,-1-1 0,0-1 0,0 1 0,0 0 0,0-1 0,-7 6 0,6-6 0,-1-1 0,-1 0 0,1 0 0,0-1 0,0 1 0,-1-1 0,0 0 0,1-1 0,-1 0 0,0 1 0,0-2 0,0 1 0,1-1 0,-1 0 0,0 0 0,-11-2 0,-11-2 0,1-1 0,-31-10 0,54 13 0,-36-7 0,-1 1 0,-59-4 0,-8-10 0,108 22-20,0 1 0,0-1 0,-1 0 0,1 0 0,0 0 0,0 0 0,0 0 0,0 0 0,0 0-1,0 0 1,-1 0 0,1 0 0,0 0 0,0 0 0,0 0 0,0 0 0,0 0 0,-1 0 0,1 0 0,0 0 0,0 0 0,0-1-1,0 1 1,0 0 0,0 0 0,-1 0 0,1 0 0,0 0 0,0 0 0,0 0 0,0 0 0,0 0 0,0-1 0,0 1 0,0 0-1,0 0 1,-1 0 0,1 0 0,0 0 0,0 0 0,0-1 0,0 1 0,0 0 0,0 0 0,0 0 0,0 0 0,0 0 0,0-1-1,0 1 1,0 0 0,0 0 0,0 0 0,0 0 0,0 0 0,0-1 0,0 1 0,0 0 0,1 0 0,-1 0 0,0 0 0,0 0-1,0 0 1,0-1 0,0 1 0,0 0 0,0 0 0,0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5.1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18 2 24575,'0'0'0,"-1"0"0,1-1 0,0 1 0,0 0 0,0 0 0,-1 0 0,1 0 0,0 0 0,0 0 0,-1 0 0,1 0 0,0 0 0,0 0 0,0 0 0,-1 0 0,1 0 0,0 0 0,0 0 0,-1 0 0,1 0 0,0 0 0,0 0 0,-1 0 0,1 0 0,0 0 0,0 0 0,0 1 0,-1-1 0,1 0 0,0 0 0,0 0 0,0 0 0,0 1 0,-1-1 0,1 0 0,0 0 0,0 0 0,0 1 0,0-1 0,0 0 0,0 0 0,-1 0 0,1 1 0,0-1 0,0 0 0,0 0 0,0 1 0,0-1 0,0 0 0,0 0 0,0 0 0,0 1 0,0-1 0,0 0 0,0 0 0,0 1 0,0-1 0,1 0 0,-1 0 0,0 1 0,0-1 0,0 0 0,0 0 0,0 1 0,15 9 0,7-7 0,0-1 0,0-1 0,-1-1 0,1 0 0,0-2 0,42-8 0,-29 4 0,57-1 0,-29 9 0,83 15 0,-53-13 0,-24-2 0,-67-2 0,1 1 0,-1-1 0,1 1 0,-1 0 0,1 0 0,-1 0 0,0 0 0,0 0 0,1 0 0,-1 1 0,0-1 0,0 1 0,0 0 0,-1-1 0,1 1 0,0 0 0,0 0 0,-1 0 0,0 0 0,1 0 0,-1 0 0,0 1 0,0-1 0,0 0 0,0 1 0,0-1 0,-1 1 0,1-1 0,-1 1 0,0-1 0,1 4 0,0 11 0,0 1 0,-1 0 0,-3 28 0,0-13 0,4 134 0,-4 83 0,3-244 0,0-1 0,-1 1 0,0-1 0,0 1 0,0-1 0,-1 0 0,0 0 0,0 0 0,0 0 0,0 0 0,-1 0 0,0 0 0,0-1 0,0 1 0,-1-1 0,-7 7 0,6-7 0,0-1 0,-1 0 0,0 0 0,0-1 0,0 1 0,0-1 0,0 0 0,0-1 0,0 1 0,-1-1 0,1-1 0,0 1 0,-1-1 0,-6-1 0,-60 1 0,0-4 0,0-3 0,-81-18 0,127 20 0,0 2 0,-1 0 0,-30 1 0,-14 0 0,39-6 0,26 1 0,23 2 0,78-13-1365,-67 14-5461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6.42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738 71 24575,'0'-1'0,"-1"0"0,1 0 0,0 0 0,-1 1 0,1-1 0,-1 0 0,1 0 0,-1 0 0,1 1 0,-1-1 0,1 0 0,-1 0 0,0 1 0,0-1 0,1 1 0,-1-1 0,0 0 0,0 1 0,0 0 0,1-1 0,-1 1 0,0-1 0,0 1 0,0 0 0,0 0 0,0-1 0,-1 1 0,-34-5 0,25 4 0,-31-7 0,10 2 0,-2 1 0,-48-1 0,-69-5 0,-2 0 0,139 10 0,-1 2 0,1 0 0,0 0 0,-1 1 0,-21 7 0,33-8 0,0 0 0,-1 1 0,1-1 0,0 1 0,0 0 0,0 0 0,0 0 0,0 0 0,0 0 0,1 1 0,-1 0 0,1-1 0,0 1 0,0 0 0,0 0 0,0 0 0,0 0 0,0 0 0,1 1 0,0-1 0,0 0 0,0 1 0,0-1 0,0 1 0,0-1 0,1 1 0,0 4 0,3 147 0,0-115 0,-2 0 0,-1 0 0,-2-1 0,-8 46 0,6-57 0,2 0 0,1 0 0,2 0 0,0-1 0,8 39 0,-3-15 0,-6-49 0,1 0 0,-1 1 0,1-1 0,0 0 0,-1 1 0,1-1 0,0 0 0,0 0 0,1 1 0,-1-1 0,0 0 0,1 0 0,-1-1 0,1 1 0,0 0 0,0 0 0,3 2 0,0-1 0,1 0 0,-1 0 0,0 0 0,1-1 0,0 0 0,-1 0 0,8 1 0,10 1 0,0-1 0,44-1 0,-60-2 0,57 4 0,92 15 0,-91-8 0,87 2 0,-19-2 110,12 1-1585,-126-13-5351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49.5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77 28 24575,'0'-2'0,"-1"1"0,1-1 0,-1 1 0,0-1 0,1 1 0,-1-1 0,0 1 0,0 0 0,0-1 0,0 1 0,0 0 0,0 0 0,-1 0 0,1 0 0,0 0 0,0 0 0,-1 0 0,1 0 0,-1 1 0,1-1 0,-1 0 0,1 1 0,-1-1 0,1 1 0,-1 0 0,1-1 0,-1 1 0,0 0 0,1 0 0,-1 0 0,1 0 0,-1 0 0,0 1 0,1-1 0,-1 0 0,1 1 0,-1-1 0,1 1 0,-1-1 0,1 1 0,-1 0 0,1 0 0,0 0 0,-1 0 0,1 0 0,-2 1 0,0 4 0,1 0 0,0 0 0,0 0 0,1 0 0,-1 0 0,1 0 0,1 0 0,-1 0 0,1 0 0,1 11 0,12 68 0,-3-34 0,-5 2 0,-1 1 0,-3 0 0,-6 57 0,-16-25-1365,19-78-5461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4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88 24575,'0'-1'0,"1"0"0,-1 0 0,0 0 0,1 0 0,0 0 0,-1 0 0,1 1 0,-1-1 0,1 0 0,0 0 0,0 0 0,0 1 0,-1-1 0,1 0 0,0 1 0,0-1 0,0 0 0,0 1 0,0-1 0,0 1 0,0 0 0,0-1 0,0 1 0,0 0 0,0 0 0,1 0 0,0-1 0,37-3 0,-35 4 0,192-29 0,-85 10 0,-56 5-1365,-39 10-5461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0.4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11 120 24575,'0'-6'0,"-1"-1"0,2 0 0,-1 1 0,1-1 0,0 0 0,0 1 0,1-1 0,0 1 0,0-1 0,6-9 0,-6 13 0,1 0 0,-1 0 0,1 0 0,0 0 0,0 1 0,0 0 0,0-1 0,0 1 0,1 0 0,-1 1 0,0-1 0,1 0 0,0 1 0,-1 0 0,1 0 0,0 0 0,0 0 0,-1 1 0,1-1 0,4 1 0,234 0 0,-105 3 0,-95-4 0,56 2 0,-89 0 0,0 0 0,0 1 0,0 0 0,0 0 0,-1 0 0,1 1 0,-1 1 0,11 5 0,-17-7 0,0-1 0,-1 1 0,1-1 0,0 1 0,-1 0 0,0 0 0,1-1 0,-1 1 0,0 0 0,0 0 0,0 0 0,0 1 0,0-1 0,-1 0 0,1 0 0,-1 0 0,1 0 0,-1 1 0,0-1 0,0 0 0,0 1 0,0 2 0,-11 63 0,3-25 0,5 44 0,2-40 0,-10 75 0,6-60 0,-4 24 0,8-81 0,0 0 0,-1 0 0,1 0 0,-1 0 0,0 0 0,-1 0 0,1 0 0,-1 0 0,0-1 0,0 0 0,-1 1 0,-6 6 0,4-8 0,-1 1 0,1-1 0,-1 0 0,0-1 0,1 0 0,-1 0 0,-1 0 0,1-1 0,0 0 0,0 0 0,0-1 0,-9 0 0,-30 4 0,25-2 0,0 0 0,0-2 0,0 0 0,0-2 0,-22-3 0,-40-3 0,37 7 0,16 1 0,0-1 0,0-1 0,-35-8 0,14 5 0,34 3 0,44-2 0,-5 1-1365,-1-2-5461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1.9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557 53 24575,'-1'-1'0,"1"-1"0,-1 1 0,1 0 0,-1 0 0,0 0 0,0 0 0,1 0 0,-1 0 0,0 0 0,0 0 0,0 0 0,0 1 0,0-1 0,0 0 0,0 1 0,0-1 0,-1 1 0,1-1 0,0 1 0,0-1 0,-2 0 0,-34-10 0,29 9 0,-30-5 0,0 1 0,-1 2 0,1 1 0,-1 2 0,-47 5 0,-13-1 0,78-4 0,14 1 0,-1-1 0,1 1 0,-1 1 0,1-1 0,-1 1 0,-9 3 0,15-4 0,1 1 0,-1 0 0,1-1 0,-1 1 0,1 0 0,0 0 0,0 0 0,-1 0 0,1 0 0,0 0 0,0 1 0,0-1 0,0 0 0,0 1 0,0-1 0,1 0 0,-1 1 0,0-1 0,1 1 0,-1-1 0,1 1 0,-1-1 0,1 1 0,0 0 0,-1-1 0,1 1 0,0-1 0,0 1 0,0 0 0,1-1 0,-1 1 0,0-1 0,1 1 0,0 2 0,8 66 0,-3 0 0,-6 133 0,-2-84 0,-8-64 0,8-49 0,0 0 0,0 0 0,1 0 0,-1 1 0,2-1 0,-1 0 0,1 0 0,0 1 0,0-1 0,2 12 0,-1-16 0,1 0 0,-1 0 0,0 0 0,1 0 0,0 0 0,-1 0 0,1 0 0,0-1 0,0 1 0,0-1 0,0 0 0,0 1 0,0-1 0,0 0 0,1 0 0,-1 0 0,0-1 0,5 2 0,52 9 0,-39-8 0,170 47 0,-153-39 0,106 22 0,-43-12 0,-82-17-89,-15-5 25,0 1 0,0 1 1,0-1-1,0 0 0,-1 1 0,1 0 0,0-1 1,0 1-1,0 0 0,-1 1 0,1-1 0,-1 0 1,1 1-1,-1-1 0,1 1 0,-1 0 0,0 0 1,0 0-1,3 4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4.1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24 24575,'0'-1'0,"0"0"0,0 0 0,-1 0 0,1 0 0,0 1 0,0-1 0,0 0 0,0 0 0,0 0 0,1 0 0,-1 0 0,0 0 0,0 1 0,0-1 0,1 0 0,-1 0 0,0 0 0,1 1 0,-1-1 0,1 0 0,-1 0 0,1 1 0,-1-1 0,1 0 0,0 1 0,-1-1 0,1 1 0,1-2 0,-1 3 0,0-1 0,0 1 0,0-1 0,-1 1 0,1 0 0,0 0 0,-1-1 0,1 1 0,0 0 0,-1 0 0,1 0 0,-1 0 0,1 0 0,-1 0 0,1 0 0,-1 0 0,0 0 0,0 0 0,1 0 0,-1 0 0,0 0 0,0 0 0,0 0 0,0 1 0,4 54 0,-5 110 0,-2-104 0,6 76 0,6-87-1365,-10-40-5461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4.53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10 24575,'0'-1'0,"0"1"0,0 0 0,0 0 0,1 0 0,-1-1 0,0 1 0,0 0 0,0 0 0,0 0 0,0-1 0,0 1 0,0 0 0,0 0 0,0-1 0,0 1 0,0 0 0,0 0 0,0-1 0,0 1 0,0 0 0,0 0 0,0-1 0,0 1 0,-1 0 0,1 0 0,0 0 0,0-1 0,0 1 0,0 0 0,0 0 0,-1 0 0,1-1 0,0 1 0,0 0 0,0 0 0,0 0 0,-1 0 0,1 0 0,0 0 0,0-1 0,0 1 0,-1 0 0,1 0 0,0 0 0,0 0 0,-1 0 0,1 0 0,0 0 0,0 0 0,-1 0 0,1 0 0,0 0 0,0 0 0,-1 0 0,1 0 0,0 0 0,0 0 0,0 0 0,-1 0 0,1 0 0,0 1 0,0-1 0,0 0 0,-1 0 0,-9 15 0,9-10 0,0 1 0,1-1 0,-1 1 0,1-1 0,0 1 0,1-1 0,-1 0 0,1 1 0,0-1 0,1 0 0,-1 1 0,1-1 0,0 0 0,0 0 0,1 0 0,-1-1 0,1 1 0,0 0 0,6 5 0,-6-6 0,-1-1 0,1 0 0,1 0 0,-1-1 0,0 1 0,1-1 0,-1 1 0,1-1 0,0 0 0,-1-1 0,1 1 0,0 0 0,0-1 0,0 0 0,0 0 0,1 0 0,-1-1 0,0 0 0,0 1 0,0-1 0,1-1 0,-1 1 0,0-1 0,0 1 0,6-3 0,6-4-6,1-1 0,-2 0-1,1-2 1,-1 0 0,0 0-1,-1-2 1,17-16 0,14-10-1309,-34 29-5511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5.15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6 24575,'0'-5'0,"0"7"0,-2 19 0,-5 60 0,0-43-118,-5 26-298,3 2 1,-1 65-1,10-111-6410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5.54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64 98 24575,'-21'-10'0,"-7"-5"0,27 15 0,1 0 0,-1 1 0,0-1 0,1 0 0,-1 0 0,0 0 0,1 1 0,-1-1 0,1 0 0,-1 1 0,0-1 0,1 0 0,-1 1 0,1-1 0,-1 1 0,1-1 0,-1 1 0,1-1 0,0 1 0,-1-1 0,1 1 0,0-1 0,-1 1 0,1 0 0,0-1 0,-1 1 0,1-1 0,0 1 0,0 0 0,0-1 0,0 1 0,0 0 0,0-1 0,0 1 0,0 0 0,0-1 0,0 1 0,0 0 0,0-1 0,0 1 0,0 0 0,1-1 0,-1 2 0,0 3 0,1-1 0,-1 1 0,0 0 0,1-1 0,0 1 0,0 0 0,1-1 0,-1 1 0,1-1 0,0 0 0,0 0 0,0 1 0,1-1 0,0-1 0,-1 1 0,1 0 0,0-1 0,1 1 0,-1-1 0,1 0 0,-1 0 0,1 0 0,0-1 0,0 1 0,0-1 0,1 0 0,-1 0 0,0 0 0,1-1 0,-1 0 0,1 0 0,0 0 0,-1 0 0,1-1 0,0 1 0,-1-1 0,1 0 0,0-1 0,0 1 0,-1-1 0,8-2 0,8-6 0,0-1 0,-1 0 0,0-2 0,-1 0 0,0-1 0,-1-1 0,0 0 0,-2-2 0,1 1 0,21-31 0,-27 29-1365,-4 2-5461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6.2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18 79 24575,'0'-65'0,"0"52"0,0 43 0,2 76 0,-4 118 0,-12-155-1365,10-50-5461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6.61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19 24575,'0'-7'0,"0"7"0,0 0 0,0 0 0,0 0 0,0 0 0,0 0 0,0 0 0,0 0 0,0 0 0,0 0 0,0 0 0,1 0 0,-1 0 0,0 0 0,0 0 0,0 0 0,0 0 0,0 0 0,0 0 0,5 12 0,6 13 0,37 80 0,-44-97 0,1 1 0,1-1 0,-1 0 0,1 0 0,1-1 0,-1 0 0,1 0 0,0 0 0,9 6 0,-13-12 0,0 0 0,0 0 0,0-1 0,0 1 0,-1 0 0,1-1 0,0 0 0,0 1 0,0-1 0,0 0 0,0-1 0,0 1 0,0-1 0,0 1 0,0-1 0,0 0 0,0 0 0,0 0 0,-1 0 0,1-1 0,4-2 0,57-40 0,-51 34 0,168-141-1365,-155 127-5461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7.2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24575,'1'1'0,"0"-1"0,0 1 0,0-1 0,0 1 0,0 0 0,0-1 0,0 1 0,0 0 0,0 0 0,0 0 0,0 0 0,0 0 0,0 0 0,-1 0 0,1 0 0,0 0 0,-1 1 0,1-1 0,-1 0 0,1 0 0,-1 2 0,12 34 0,-10-29 0,2 15 0,0 0 0,-1 0 0,-2 0 0,0 0 0,-2 0 0,0 0 0,-8 37 0,-1 41 0,-3 9-26,6-70-1313,4-19-5487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7.56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 0 24575,'-1'1'0,"1"-1"0,0 0 0,0 1 0,0-1 0,0 0 0,0 1 0,0-1 0,0 0 0,-1 0 0,1 1 0,0-1 0,0 0 0,0 0 0,-1 1 0,1-1 0,0 0 0,0 0 0,-1 0 0,1 1 0,0-1 0,-1 0 0,1 0 0,0 0 0,-1 0 0,1 0 0,0 1 0,0-1 0,-1 0 0,1 0 0,0 0 0,-1 0 0,1 0 0,0 0 0,-1 0 0,1 0 0,0 0 0,-1 0 0,1 0 0,0-1 0,-1 1 0,1 0 0,0 0 0,-1 0 0,1 0 0,0 0 0,0-1 0,-1 1 0,1 0 0,0 0 0,0-1 0,-1 1 0,1 0 0,1 9 0,1 1 0,1 0 0,0 0 0,0-1 0,1 0 0,0 1 0,1-1 0,-1-1 0,2 1 0,7 10 0,-10-16 0,-1 1 0,1-1 0,0 0 0,0 0 0,0 0 0,1 0 0,-1-1 0,1 1 0,-1-1 0,1 0 0,0 0 0,0 0 0,0 0 0,0-1 0,0 0 0,0 0 0,1 0 0,-1 0 0,0 0 0,0-1 0,1 0 0,-1 0 0,0 0 0,1-1 0,6-1 0,3-3 0,0-1 0,-1 0 0,1-2 0,-2 1 0,1-2 0,-1 1 0,0-2 0,13-13 0,47-33 0,-62 52-66,-8 8 231,-11 12-1629,-3-4-5362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72 24575,'-1'0'0,"1"0"0,0 0 0,-1 0 0,1 0 0,0 0 0,-1 0 0,1 0 0,0 0 0,-1 0 0,1 0 0,0 0 0,-1 0 0,1-1 0,0 1 0,-1 0 0,1 0 0,0 0 0,0 0 0,-1-1 0,1 1 0,0 0 0,-1 0 0,1-1 0,0 1 0,0 0 0,0 0 0,-1-1 0,1 1 0,0 0 0,0 0 0,0-1 0,0 1 0,0 0 0,-1-1 0,1 1 0,0-1 0,5-14 0,14-11 0,-15 23 0,-1 1 0,1-1 0,0 1 0,0 0 0,0 0 0,0 0 0,0 0 0,1 1 0,-1 0 0,0 0 0,1 0 0,-1 0 0,1 1 0,-1 0 0,1 0 0,-1 0 0,1 0 0,-1 1 0,1 0 0,-1 0 0,8 2 0,-9-2 0,-1 0 0,1 1 0,0-1 0,-1 0 0,1 1 0,-1 0 0,0 0 0,1-1 0,-1 2 0,0-1 0,0 0 0,0 0 0,-1 0 0,1 1 0,0-1 0,-1 1 0,0 0 0,1-1 0,-1 1 0,0 0 0,0 0 0,-1 0 0,1-1 0,-1 1 0,1 0 0,-1 0 0,0 0 0,0 0 0,0 0 0,0 0 0,-1 0 0,1 0 0,-2 4 0,-4 7 0,-1 0 0,-1 0 0,0-1 0,0 1 0,-17 18 0,11-14 0,14-18 0,0 0 0,0 0 0,0 0 0,0 0 0,0 0 0,1 0 0,-1 0 0,0 0 0,0 0 0,0 0 0,0 0 0,0 0 0,0 0 0,0 1 0,0-1 0,0 0 0,0 0 0,1 0 0,-1 0 0,0 0 0,0 0 0,0 0 0,0 0 0,0 0 0,0 0 0,0 0 0,0 0 0,0 0 0,0 1 0,0-1 0,0 0 0,5-3 0,-1-1 0,1 2 0,-1-1 0,1 1 0,0-1 0,0 1 0,0 0 0,0 1 0,0 0 0,8-2 0,-10 3 0,0 0 0,0 0 0,-1 1 0,1-1 0,0 1 0,-1-1 0,1 1 0,0 0 0,-1 0 0,1 0 0,-1 0 0,0 1 0,1-1 0,-1 0 0,0 1 0,0 0 0,0 0 0,0-1 0,0 1 0,0 1 0,0-1 0,2 4 0,-3-4-80,0-1 0,0 1-1,1 0 1,-1 0 0,0-1-1,1 1 1,-1-1 0,1 1-1,0-1 1,-1 0 0,1 1 0,0-1-1,0 0 1,0 0 0,0 0-1,3 0 1,4 0-6746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8.0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 0 24575,'-1'64'0,"0"1"0,2 0 0,14 93 0,-8-112-1365,-5-26-5461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58.42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92 24575,'-14'-4'0,"4"1"0,11 18 0,4-3 0,0 0 0,1 0 0,1 0 0,-1-1 0,2 0 0,0-1 0,0 1 0,10 9 0,-14-15 0,1 0 0,0-1 0,0 1 0,0-1 0,0 0 0,1 0 0,-1-1 0,1 1 0,0-1 0,0 0 0,0-1 0,1 0 0,-1 0 0,0 0 0,1-1 0,0 0 0,9 1 0,-10-3 0,-1-1 0,0 1 0,0-1 0,0 0 0,0 0 0,0-1 0,-1 0 0,1 1 0,-1-1 0,1-1 0,-1 1 0,0-1 0,-1 0 0,5-4 0,45-63 0,-51 67 0,7-9-195,0-1 0,-1 0 0,-1 0 0,0 0 0,-1-1 0,7-28 0,-10 23-6631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0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24575,'22'155'0,"-17"-19"0,40 238 0,-41-357-273,1 0 0,0 0 0,1 0 0,12 24 0,-7-21-6553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1103 1515 24575,'-2'7'0,"0"1"0,-1-1 0,0 0 0,0-1 0,-1 1 0,1-1 0,-2 1 0,1-1 0,0 0 0,-8 6 0,10-9 0,-9 9 0,0 0 0,0 0 0,-1-1 0,-1-1 0,0 0 0,0-1 0,-1 0 0,0-1 0,0-1 0,-29 11 0,23-12 0,-1 0 0,0-2 0,0 0 0,0-2 0,-1 0 0,1-1 0,-34-4 0,21-1 0,0-1 0,0-3 0,1 0 0,0-2 0,1-2 0,0-1 0,0-1 0,2-2 0,0-1 0,-33-24 0,37 20 0,2 0 0,0-2 0,2-1 0,0 0 0,2-2 0,0 0 0,2-1 0,1-1 0,2-1 0,0 0 0,2-1 0,1-1 0,2 0 0,1 0 0,1-1 0,-6-52 0,9 30 0,2 0 0,3 1 0,1-1 0,3 0 0,3 1 0,2 0 0,2 0 0,2 1 0,28-69 0,-26 84 0,2 0 0,1 2 0,2 0 0,1 1 0,2 1 0,1 1 0,41-42 0,-49 59 0,-1 0 0,1 1 0,1 1 0,1 1 0,0 0 0,0 1 0,1 1 0,0 1 0,1 1 0,0 0 0,1 2 0,-1 0 0,1 1 0,0 1 0,36-1 0,-22 6 0,1 1 0,-1 3 0,0 0 0,0 3 0,0 0 0,-1 3 0,0 0 0,-1 3 0,61 33 0,-49-20 0,0 2 0,-2 2 0,-1 2 0,-2 2 0,-1 1 0,35 43 0,-51-51 0,-1 1 0,-1 1 0,-1 1 0,28 61 0,-40-72 0,-1 0 0,0 0 0,-1 0 0,-2 0 0,0 1 0,-1 0 0,-1 0 0,-1 0 0,-2 38 0,-6-3 0,-3 0 0,-27 92 0,27-118 0,-2 0 0,0 0 0,-2-1 0,-2 0 0,0-1 0,-24 30 0,15-32-1365,4-8-5461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3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177 656 24575,'-19'-18'0,"1"-2"0,1 1 0,1-2 0,0 0 0,2-1 0,0-1 0,1 0 0,-11-31 0,18 37 0,1 1 0,1 0 0,0-1 0,1 0 0,1 0 0,1 0 0,0 0 0,1 0 0,1 0 0,1 0 0,0 0 0,1 0 0,9-29 0,-7 32 0,0 0 0,0 0 0,2 1 0,-1-1 0,2 1 0,0 1 0,14-18 0,-18 26 0,0 0 0,0 0 0,1 0 0,-1 0 0,1 1 0,0 0 0,0 0 0,1 0 0,-1 1 0,1-1 0,-1 1 0,1 1 0,0-1 0,-1 1 0,1 0 0,0 0 0,0 1 0,0-1 0,0 1 0,0 1 0,9 1 0,2 1 0,-1 1 0,0 0 0,0 1 0,-1 1 0,0 1 0,0 0 0,0 1 0,-1 1 0,0 0 0,0 1 0,-1 0 0,-1 1 0,0 0 0,0 1 0,-1 1 0,0 0 0,8 14 0,-8-10 0,0 1 0,-2 0 0,0 0 0,-1 1 0,0 0 0,-2 0 0,-1 1 0,0 0 0,-1 0 0,-1 0 0,-1 1 0,-1-1 0,-2 33 0,-2-21 0,-1 1 0,-2-2 0,-1 1 0,-1-1 0,-2 0 0,-1 0 0,-2-1 0,0-1 0,-2 0 0,-2-1 0,0-1 0,-2 0 0,-1-1 0,0-1 0,-2-2 0,-1 0 0,-29 22 0,30-29 0,15-12 0,1 1 0,-1-1 0,1 1 0,1 1 0,-9 8 0,14-14 0,-1 0 0,1 0 0,0 1 0,0-1 0,0 0 0,0 0 0,0 0 0,-1 0 0,1 0 0,0 1 0,0-1 0,0 0 0,0 0 0,0 0 0,0 0 0,0 0 0,0 1 0,0-1 0,0 0 0,0 0 0,-1 0 0,1 1 0,0-1 0,0 0 0,0 0 0,0 0 0,0 0 0,1 1 0,-1-1 0,0 0 0,0 0 0,0 0 0,0 0 0,0 1 0,0-1 0,0 0 0,0 0 0,0 0 0,0 0 0,0 1 0,1-1 0,-1 0 0,0 0 0,0 0 0,0 0 0,0 0 0,0 0 0,1 1 0,11-2 0,14-7 0,347-137 0,-291 107 0,-54 24 0,1 2 0,0 0 0,44-11 0,-69 23-52,1-1-1,-1 1 1,1 0-1,0 0 1,-1 0-1,1 0 1,-1 1-1,1 0 1,-1 0-1,1 0 1,-1 0-1,0 1 1,1 0-1,-1 0 1,0 0-1,0 0 1,-1 0-1,1 1 1,0 0-1,-1 0 1,1 0-1,-1 0 0,0 1 1,0-1-1,2 5 1,10 10-6774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4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1564 1989 24575,'-6'6'0,"-135"125"0,121-116 0,-1-1 0,0 0 0,0-1 0,-2-2 0,-38 16 0,28-17 0,-1 0 0,1-3 0,-1 0 0,-1-3 0,1 0 0,-1-3 0,1 0 0,-60-8 0,52 0 0,0-1 0,1-3 0,0-1 0,1-1 0,0-3 0,-64-35 0,65 29 0,0-3 0,2-1 0,1-1 0,1-2 0,1-2 0,2-1 0,1-1 0,2-2 0,1-1 0,2-1 0,1-2 0,2 0 0,2-1 0,-22-59 0,29 50 0,2 0 0,1-1 0,3 0 0,3 0 0,1-1 0,2 1 0,3-1 0,2 0 0,2 1 0,14-59 0,-3 42 0,2 1 0,2 2 0,4 0 0,3 1 0,2 1 0,2 2 0,44-61 0,-52 88 0,2 1 0,1 1 0,1 1 0,1 2 0,2 0 0,1 2 0,1 2 0,1 1 0,1 1 0,1 2 0,1 1 0,1 2 0,0 1 0,1 3 0,1 0 0,0 3 0,0 1 0,1 2 0,0 2 0,61-1 0,-48 8 0,1 1 0,-1 3 0,0 2 0,0 3 0,-1 2 0,0 2 0,-1 2 0,-1 3 0,-1 1 0,-1 3 0,65 43 0,-73-41 0,-2 2 0,0 2 0,-2 1 0,-2 2 0,-1 1 0,-1 2 0,-2 1 0,-2 2 0,-1 0 0,-2 2 0,-2 1 0,-2 0 0,18 52 0,-27-51 0,-1 0 0,-3 0 0,-1 1 0,-2 0 0,-3 0 0,-1 1 0,-2-1 0,-8 51 0,-6 5 0,-5-1 0,-47 138 0,52-196-1365,2-10-5461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76 539 24575,'-1'-6'0,"0"-1"0,-1 0 0,0 0 0,0 0 0,-1 1 0,0-1 0,0 1 0,0 0 0,-1 0 0,-5-7 0,-17-33 0,23 37 0,0-1 0,0-1 0,0 1 0,1 0 0,1-1 0,0 1 0,0-1 0,1 1 0,1-1 0,0 1 0,0-1 0,1 1 0,0 0 0,0-1 0,6-11 0,-2 8 0,1 1 0,0 0 0,0 1 0,1 0 0,1 0 0,0 1 0,1 0 0,0 0 0,1 1 0,15-11 0,-11 9 0,2 1 0,-1 1 0,2 0 0,-1 1 0,1 1 0,1 0 0,-1 2 0,1 0 0,0 1 0,1 1 0,-1 0 0,1 2 0,0 0 0,-1 2 0,1 0 0,30 4 0,-40-2 0,0 0 0,0 1 0,0 0 0,0 1 0,0 0 0,-1 0 0,0 1 0,13 9 0,-19-12 0,0 1 0,0 0 0,0-1 0,0 1 0,-1 1 0,1-1 0,-1 0 0,0 0 0,0 1 0,0 0 0,-1-1 0,1 1 0,-1 0 0,0 0 0,0 0 0,0-1 0,0 1 0,-1 0 0,1 0 0,-1 0 0,0 0 0,0 1 0,-1-1 0,1-1 0,-2 5 0,-3 10 0,0-1 0,-1 0 0,-1-1 0,-1 1 0,0-1 0,-1-1 0,-17 22 0,-7 7 0,-45 43 0,46-52 0,-2-3 0,-1 0 0,-2-2 0,-1-2 0,-71 40 0,93-63 0,21-12 0,24-14 0,-6 12 0,0 0 0,0 2 0,1 0 0,0 2 0,0 1 0,1 0 0,34 1 0,3 3 0,108 14 0,-122-7 0,74 20 0,-103-21 0,-1 0 0,0 1 0,0 1 0,0 0 0,-1 2 0,29 20 0,-42-26 0,0-1 0,-1 1 0,0 0 0,1 0 0,-1 0 0,-1 1 0,1-1 0,-1 0 0,1 1 0,-1 0 0,0 0 0,-1-1 0,1 1 0,-1 0 0,0 0 0,-1 0 0,1 1 0,-1-1 0,0 0 0,0 0 0,0 0 0,-1 0 0,0 0 0,0 0 0,0 0 0,-1 0 0,-3 8 0,-5 12 0,-1-1 0,-2 0 0,0 0 0,-18 21 0,18-26 0,-8 13 0,-2-1 0,-1-1 0,-2-2 0,-1 0 0,-1-2 0,-1 0 0,-1-2 0,-1-2 0,-39 22 0,66-42-170,-1 1-1,1-1 0,-1-1 1,0 1-1,1 0 0,-1-1 1,-9 1-1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5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1658 1837 24575,'-20'36'0,"-1"-1"0,-1-1 0,-2-1 0,-2-1 0,-1-1 0,-1-2 0,-1 0 0,-2-2 0,-1-2 0,-1-1 0,0-1 0,-2-1 0,-47 20 0,52-29 0,0-1 0,0-1 0,-1-2 0,-1-1 0,0-1 0,0-2 0,0-1 0,0-2 0,-1-1 0,1-1 0,-1-2 0,1-1 0,0-2 0,0-1 0,0-1 0,1-2 0,-33-14 0,33 9 0,1-1 0,0-2 0,1-1 0,1-1 0,1-2 0,0 0 0,-23-26 0,19 13 0,1-1 0,2-2 0,1 0 0,-37-71 0,32 43 0,4-2 0,2-1 0,3-1 0,4 0 0,2-2 0,-11-112 0,23 136 0,3 0 0,1 0 0,3 0 0,1 0 0,3 1 0,2-1 0,1 1 0,3 1 0,2 0 0,1 0 0,3 2 0,1 0 0,2 1 0,2 1 0,2 1 0,2 1 0,1 2 0,2 1 0,1 1 0,69-59 0,-55 58 0,1 3 0,1 1 0,2 3 0,0 1 0,2 3 0,2 3 0,0 1 0,0 3 0,2 2 0,94-14 0,-102 24 0,0 2 0,0 2 0,0 2 0,0 3 0,0 1 0,0 2 0,-1 3 0,0 1 0,-1 3 0,0 1 0,-1 2 0,0 3 0,50 29 0,-56-26 0,-1 2 0,-2 2 0,0 2 0,-2 1 0,-1 1 0,-2 1 0,-1 2 0,-1 2 0,-2 0 0,24 43 0,-31-44 0,-2 1 0,-1 1 0,-2 0 0,-2 1 0,-1 0 0,-2 1 0,-2 0 0,-1 0 0,-2 1 0,-1 0 0,-5 66 0,-4-52 0,-3 1 0,-1-2 0,-3 1 0,-3-2 0,-21 51 0,0-19 0,-2-3 0,-61 91 0,91-156-341,-1-1 0,0 0-1,-23 23 1,20-25-6485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0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27 24575,'1'-1'0,"0"1"0,-1 0 0,1 0 0,0-1 0,0 1 0,-1 0 0,1-1 0,-1 1 0,1-1 0,0 1 0,-1 0 0,1-1 0,-1 0 0,1 1 0,-1-1 0,1 1 0,-1-1 0,0 0 0,1 1 0,-1-1 0,1 0 0,-1 1 0,0-1 0,0 0 0,0 1 0,1-1 0,-1 0 0,0 0 0,0 1 0,0-1 0,0 0 0,0 0 0,-5-6 0,-8 17 0,1 9 0,0 1 0,2 0 0,0 0 0,1 1 0,-10 40 0,-2 1 0,-123 344 0,142-400 0,0-2 0,0-1 0,1 1 0,0 0 0,0 0 0,0 0 0,0 0 0,0 0 0,1 0 0,-1 0 0,1 0 0,1 6 0,-1-10 1,0 0-1,0 0 1,1 0 0,-1 1-1,0-1 1,0 0 0,0 0-1,1 0 1,-1 1-1,0-1 1,0 0 0,0 0-1,1 0 1,-1 0-1,0 0 1,0 0 0,1 0-1,-1 1 1,0-1-1,1 0 1,-1 0 0,0 0-1,0 0 1,1 0 0,-1 0-1,0 0 1,0 0-1,1-1 1,-1 1 0,0 0-1,0 0 1,1 0-1,-1 0 1,0 0 0,0 0-1,1 0 1,-1-1-1,0 1 1,0 0 0,1 0-1,-1 0 1,0 0 0,0-1-1,0 1 1,0 0-1,1 0 1,-1-1 0,0 1-1,0 0 1,0 0-1,0-1 1,0 1 0,0 0-1,0 0 1,0-1-1,1 1 1,-1 0 0,0 0-1,0-1 1,9-15-1403,0-5-5424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1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24575,'3'-14'0,"4"13"0,-6 1 0,0 1 0,0 0 0,-1 0 0,1 0 0,0 0 0,0 0 0,0 1 0,-1-1 0,1 0 0,-1 0 0,1 0 0,-1 1 0,1-1 0,-1 0 0,0 0 0,1 1 0,-1 1 0,3 46 0,-4 67 0,-1-64 0,5 53 0,10-50-1365,-8-40-5461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24575,'1'-14'0,"0"0"0,2 0 0,4-17 0,4-34 0,-7 24 0,-3 33 0,-2 28 0,0-8 0,0 0 0,1 0 0,0 0 0,1 0 0,4 23 0,-4-34 0,-1 1 0,1 0 0,0 0 0,0 0 0,0 0 0,0 0 0,0-1 0,0 1 0,0-1 0,0 1 0,1-1 0,-1 1 0,1-1 0,-1 1 0,1-1 0,0 0 0,2 1 0,-2-1 0,1 0 0,0 0 0,-1-1 0,1 0 0,0 1 0,0-1 0,-1 0 0,1 0 0,0 0 0,0-1 0,-1 1 0,1-1 0,0 0 0,-1 1 0,1-1 0,3-2 0,-4 2-65,1-1 0,-1 1 0,1 0 0,-1 0 0,1 0 0,0 0 0,-1 1 0,1-1 0,0 1 0,0 0 0,-1 0 0,1 0 0,0 0 0,0 0 0,-1 0 0,1 1 0,0-1 0,0 1 0,-1 0 0,5 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1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24575,'-6'1'0,"0"0"0,0 0 0,1 1 0,-1 0 0,1 0 0,-1 0 0,1 1 0,0-1 0,0 1 0,0 0 0,-6 6 0,12-4 0,10-4 0,16-4 0,-24 3 0,167-25 0,-128 22-1365,-27 7-5461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3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953 102 24575,'1'-3'0,"-1"1"0,1-1 0,0 1 0,0-1 0,1 1 0,-1-1 0,1 1 0,-1 0 0,1-1 0,-1 1 0,4-2 0,14-27 0,-18 30 0,-1 0 0,0 0 0,0 0 0,0 0 0,0 1 0,0-1 0,-1 0 0,1 0 0,0 0 0,0 0 0,-1 0 0,1 0 0,0 0 0,-1 0 0,1 0 0,-1 0 0,1 1 0,-1-1 0,0 0 0,1 0 0,-1 1 0,0-1 0,1 0 0,-1 1 0,0-1 0,0 1 0,1-1 0,-1 1 0,0-1 0,0 1 0,0 0 0,0-1 0,0 1 0,-1-1 0,-7-2 0,0 1 0,0-1 0,-1 1 0,1 1 0,-1 0 0,1 0 0,-1 1 0,-15 1 0,-80 15 0,82-12 0,-166 25 0,26-10 0,129-15 0,25-3 0,0 0 0,0 0 0,0 1 0,0 0 0,-16 7 0,23-8 0,-1 1 0,1-1 0,-1 1 0,1 0 0,0 0 0,0 0 0,0 0 0,0 0 0,0 0 0,0 0 0,0 1 0,1-1 0,-1 1 0,1-1 0,0 1 0,0 0 0,0 0 0,0-1 0,0 1 0,1 0 0,-1 0 0,0 5 0,-6 96 0,-6 49 0,-143 1049 0,123-727 0,10-192 0,14-233 0,6-43 0,1 1 0,1 0 0,-1 0 0,1 0 0,1 0 0,-1 0 0,1 1 0,2 10 0,-2-18 0,1 0 0,-1 0 0,0 0 0,1 0 0,-1-1 0,1 1 0,0 0 0,-1 0 0,1-1 0,0 1 0,-1 0 0,1-1 0,0 1 0,0 0 0,-1-1 0,1 1 0,0-1 0,0 0 0,0 1 0,0-1 0,0 0 0,0 1 0,0-1 0,0 0 0,0 0 0,0 0 0,0 0 0,-1 0 0,1 0 0,0 0 0,0 0 0,0 0 0,0 0 0,0 0 0,0-1 0,0 1 0,0 0 0,0-1 0,1 0 0,45-21 0,-35 16 0,20-8 0,1 1 0,1 2 0,0 2 0,0 1 0,1 1 0,42-2 0,331-26 0,65-7 0,232-1 0,3 42 0,-326 3 0,-347 3 0,-30-3 0,0-1 0,0 0 0,0-1 0,1 1 0,-1-1 0,7-1 0,-11 1 1,-1 0 0,0-1 0,1 1 0,-1-1 0,0 1-1,1-1 1,-1 1 0,0-1 0,0 1 0,1-1 0,-1 1 0,0-1-1,0 1 1,0-1 0,0 1 0,0-1 0,0 1 0,0-1 0,0 0-1,0 1 1,0-1 0,0 1 0,0-1 0,0 1 0,0-1 0,0 1-1,-1-1 1,1 1 0,0-1 0,0 1 0,-1-1 0,1 1 0,0-1-1,-1 1 1,1-1 0,0 1 0,-1 0 0,1-1 0,-1 1 0,1 0-1,-1-1 1,-18-23-1093,19 23 783,-24-26-6517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5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70 208 24575,'-1'-3'0,"0"0"0,0-1 0,0 1 0,-1 0 0,0 0 0,1 0 0,-1 0 0,0 0 0,0 0 0,-1 1 0,1-1 0,0 1 0,-1-1 0,0 1 0,1 0 0,-4-2 0,2 2 0,1-1 0,-1 0 0,1 0 0,0 0 0,0 0 0,1-1 0,-1 1 0,0-1 0,-2-6 0,5 9 0,0-1 0,0 1 0,1-1 0,-1 1 0,1-1 0,-1 1 0,1-1 0,0 1 0,-1 0 0,1-1 0,0 1 0,0 0 0,0 0 0,0-1 0,0 1 0,0 0 0,0 0 0,0 0 0,1 0 0,-1 1 0,0-1 0,1 0 0,-1 0 0,0 1 0,1-1 0,-1 1 0,1-1 0,-1 1 0,1 0 0,2-1 0,51-12 0,-55 12 0,518-71 0,-419 70 0,1 5 0,111 16 0,123 5 0,-245-26 0,105 3 0,-192 0 0,1-1 0,-1 1 0,1 0 0,-1-1 0,0 1 0,1 0 0,-1 1 0,0-1 0,1 0 0,-1 1 0,0-1 0,0 1 0,0 0 0,-1 0 0,1-1 0,0 1 0,-1 0 0,1 1 0,-1-1 0,0 0 0,1 0 0,-1 0 0,0 1 0,0-1 0,-1 1 0,1-1 0,0 1 0,-1-1 0,0 1 0,1-1 0,-1 4 0,1 11 0,0 1 0,-2-1 0,-3 27 0,3-28 0,-26 256 0,-20 333 0,25-352 0,-26 141 0,27-239 0,11-101 0,3 0 0,0 62 0,6-46 0,-15 116 0,15-183 0,1 0 0,-1-1 0,0 1 0,1 0 0,0 0 0,0 0 0,0 0 0,0 0 0,0 0 0,0 0 0,1 0 0,0 0 0,-1 0 0,1 0 0,2 4 0,2-6-1365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6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186 166 24575,'1'-50'0,"0"0"0,-1 47 0,-1 7 0,-1 28 0,-7 50 0,-29 120 0,-7 50 0,44-241 0,0 0 0,0 0 0,0 0 0,1 0 0,3 21 0,-3-32 0,0 0 0,0 0 0,0 0 0,0 1 0,0-1 0,0 0 0,0 0 0,0 0 0,0 1 0,0-1 0,0 0 0,0 0 0,0 0 0,0 1 0,0-1 0,0 0 0,0 0 0,0 0 0,0 1 0,0-1 0,1 0 0,-1 0 0,0 0 0,0 0 0,0 1 0,0-1 0,0 0 0,1 0 0,-1 0 0,0 0 0,0 0 0,0 0 0,0 1 0,1-1 0,-1 0 0,0 0 0,0 0 0,0 0 0,1 0 0,-1 0 0,0 0 0,0 0 0,0 0 0,1 0 0,-1 0 0,0 0 0,0 0 0,0 0 0,1 0 0,-1 0 0,0 0 0,8-13 0,4-19 0,1-23 0,-2 0 0,6-83 0,2-18 0,-14 67 0,-5 72 0,0 0 0,1 0 0,1 0 0,1 1 0,4-18 0,-5 30 0,-1 0 0,1-1 0,0 1 0,1 0 0,-1 0 0,1 1 0,0-1 0,-1 0 0,2 1 0,-1 0 0,0 0 0,1 0 0,-1 0 0,1 0 0,0 1 0,0-1 0,0 1 0,0 0 0,0 0 0,0 1 0,1-1 0,-1 1 0,1 0 0,-1 0 0,1 1 0,-1-1 0,1 1 0,0 0 0,-1 0 0,1 1 0,-1-1 0,1 1 0,6 2 0,-7-2 0,1 0 0,-1 0 0,0 0 0,0 1 0,0 0 0,0 0 0,0 0 0,-1 0 0,1 1 0,-1-1 0,1 1 0,-1 0 0,0 0 0,0 0 0,0 1 0,0-1 0,-1 1 0,1-1 0,-1 1 0,0 0 0,0 0 0,0 0 0,-1 0 0,1 0 0,-1 0 0,0 0 0,-1 1 0,1-1 0,0 0 0,-1 1 0,0-1 0,0 0 0,-1 1 0,1-1 0,-2 6 0,-1 0 0,0-1 0,0 1 0,-1-1 0,0 0 0,-1 0 0,0 0 0,0-1 0,-1 0 0,0 0 0,0 0 0,-1 0 0,0-1 0,-11 9 0,5-7 0,0 0 0,-1 0 0,0-1 0,0-1 0,0 0 0,-1-1 0,-25 7 0,39-13 0,0 0 0,0 0 0,0 0 0,0 1 0,0-1 0,-1 0 0,1 1 0,0-1 0,0 1 0,0-1 0,0 1 0,0 0 0,0-1 0,1 1 0,-1 0 0,0 0 0,0 0 0,0 0 0,-1 1 0,2-1 0,0 0 0,1-1 0,-1 1 0,0 0 0,0 0 0,0-1 0,0 1 0,0 0 0,1-1 0,-1 1 0,0 0 0,1-1 0,-1 1 0,0 0 0,1-1 0,-1 1 0,1-1 0,-1 1 0,1-1 0,-1 1 0,1-1 0,-1 1 0,2 0 0,53 30 0,-31-19 0,-1 3 0,-1 2 0,0 0 0,-1 1 0,-1 2 0,-1 0 0,25 34 0,-42-51 0,-1-1 0,1 1 0,-1-1 0,1 1 0,-1 0 0,0-1 0,0 1 0,0 0 0,-1 0 0,1 0 0,-1 0 0,1 0 0,-1-1 0,0 1 0,0 0 0,0 0 0,-1 0 0,1 0 0,-2 3 0,1-1 0,-1 0 0,0-1 0,-1 0 0,1 1 0,-1-1 0,0 0 0,0 0 0,0 0 0,-1-1 0,-5 6 0,-8 5 0,-1-2 0,-1 1 0,0-2 0,-21 9 0,33-17 0,-20 9 0,0-2 0,0-1 0,-1-1 0,-56 9 0,39-9 0,22-3-1365,4-1-5461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7.6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1224 122 24575,'9'-27'0,"-8"24"0,0 1 0,0-1 0,0 1 0,0-1 0,0 1 0,0-1 0,-1 0 0,1 1 0,-1-1 0,0 0 0,1 1 0,-2-5 0,1 5 0,0 0 0,-1-1 0,0 1 0,1-1 0,-1 1 0,0 0 0,0 0 0,0-1 0,-1 1 0,1 0 0,0 0 0,-1 0 0,0 0 0,1 1 0,-1-1 0,0 0 0,0 1 0,0-1 0,0 1 0,-2-2 0,-1 1 0,-1-1 0,1 1 0,-1 1 0,1-1 0,-1 1 0,0 0 0,0 0 0,-7 0 0,-12 1 0,1 2 0,-1 0 0,-26 7 0,45-8 0,-61 8 0,-69 1 0,-12 1 0,79-4 0,-1-2 0,-127-9 0,155-4 0,35 5 0,-1 2 0,1-1 0,0 1 0,-1 0 0,1 0 0,-15 2 0,20-1 0,-1 1 0,1-1 0,-1 1 0,1 0 0,0 0 0,0 0 0,-1 1 0,1-1 0,0 1 0,0-1 0,0 1 0,0-1 0,0 1 0,1 0 0,-1 0 0,0 0 0,1 0 0,0 0 0,-1 0 0,1 1 0,0-1 0,0 0 0,0 1 0,0-1 0,0 3 0,-4 17 0,2-1 0,0 1 0,1-1 0,1 1 0,1 0 0,4 30 0,-1 39 0,-38 303 0,-1 66 0,14-13 0,8-261 0,4-91 0,-16 92 0,5-42 0,15-118 0,5-23 0,0 0 0,0 0 0,0 0 0,1 0 0,-1 0 0,1 1 0,0-1 0,1 5 0,-1-8 0,1 1 0,-1-1 0,1 0 0,0 1 0,0-1 0,0 0 0,-1 0 0,1 1 0,0-1 0,1 0 0,-1 0 0,0 0 0,0 0 0,0 0 0,0-1 0,1 1 0,-1 0 0,1-1 0,-1 1 0,0 0 0,1-1 0,-1 0 0,1 1 0,-1-1 0,1 0 0,-1 0 0,3 0 0,40 4 0,1-3 0,0-1 0,-1-2 0,46-9 0,56-3 0,84 3 0,193-4 0,-144 13 0,433 5 0,-249 20 0,162 1 0,-611-24 0,-1 0 0,-1 0 0,1 0 0,-1-1 0,15-4 0,-25 5 0,-1 0 0,1 0 0,-1-1 0,1 1 0,-1 0 0,1-1 0,-1 0 0,0 1 0,1-1 0,-1 0 0,0 0 0,0 1 0,1-1 0,-1 0 0,0 0 0,0 0 0,0 0 0,0-1 0,0 1 0,0 0 0,-1 0 0,1-1 0,0 1 0,-1 0 0,1-1 0,-1 1 0,1-1 0,-1 1 0,1 0 0,-1-1 0,0 1 0,0-1 0,0 1 0,0-1 0,0 1 0,0-1 0,0 1 0,-1-1 0,1 1 0,0-1 0,-1 1 0,1 0 0,-2-2 0,-14-28-1365,-6 2-5461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2:38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62 24575,'-4'-25'0,"2"-2"0,3 26 0,0 0 0,0 1 0,-1-1 0,1 0 0,0 0 0,0 1 0,0-1 0,0 1 0,0-1 0,0 1 0,0-1 0,0 1 0,0-1 0,0 1 0,0 0 0,0 0 0,0 0 0,0-1 0,0 1 0,1 0 0,-1 0 0,0 0 0,0 1 0,0-1 0,0 0 0,0 0 0,2 1 0,89 9 0,540 68 0,-168-17 0,-205-32 0,-144-7 0,-113-22 0,1 1 0,-1-1 0,1 1 0,-1 0 0,0 0 0,0 0 0,1 0 0,-1 0 0,0 0 0,0 1 0,0-1 0,0 1 0,0-1 0,-1 1 0,1 0 0,0 0 0,-1-1 0,1 1 0,-1 1 0,0-1 0,0 0 0,1 0 0,-1 0 0,-1 0 0,1 1 0,0-1 0,-1 1 0,1-1 0,-1 0 0,1 4 0,-1 8 0,1 0 0,-2 1 0,0-1 0,-4 19 0,-1 10 0,-75 759 0,34-453 0,19-58 0,5-44 0,12-153 0,5-49 0,0 53 0,5-65 0,-2-1 0,-1 1 0,-15 61 0,7-72-100,12-22 105,0 0-1,-1 0 1,1 1 0,0-1 0,-1 0 0,1 0 0,0 0 0,-1 0 0,1 0 0,0 0 0,-1 0 0,1-1 0,0 1 0,-1 0 0,1 0 0,0 0 0,-1 0 0,1 0 0,0 0 0,-1-1 0,1 1 0,0 0 0,-1 0 0,1 0-1,0-1 1,0 1 0,-1 0 0,1-1 0,0 1 0,0 0 0,0 0 0,-1-1 0,1 1 0,0 0 0,0-1 0,-17-46-591,14 35-271,-5-14-5969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85 24575,'-24'3'0,"11"-1"0,32-12 0,22-8 0,1 2 0,0 2 0,61-13 0,-100 26 0,-1 0 0,1 1 0,-1-1 0,1 1 0,-1-1 0,1 1 0,-1 0 0,1 0 0,-1 0 0,1 0 0,0 0 0,-1 1 0,1-1 0,-1 1 0,1 0 0,-1-1 0,0 1 0,1 0 0,-1 1 0,0-1 0,0 0 0,0 1 0,0-1 0,0 1 0,0 0 0,0-1 0,0 1 0,0 0 0,-1 0 0,1 0 0,-1 0 0,0 1 0,1-1 0,0 3 0,0 2 0,-1 0 0,0 0 0,-1-1 0,1 1 0,-1 0 0,0 0 0,-1-1 0,0 1 0,0 0 0,0-1 0,-5 13 0,-82 208 0,89-224 0,7-14 0,9-20 0,-8 4-1365,1 2-5461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8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24575,'0'-2'0,"0"1"0,0-1 0,0 1 0,0-1 0,0 1 0,0 0 0,1-1 0,-1 1 0,0-1 0,1 1 0,-1 0 0,1-1 0,-1 1 0,1 0 0,1-2 0,-2 3 0,0 0 0,1-1 0,-1 1 0,1 0 0,-1 0 0,0 0 0,1 0 0,-1 0 0,1 0 0,-1 0 0,1 0 0,-1 0 0,0 0 0,1 0 0,-1 0 0,1 0 0,-1 0 0,0 0 0,1 0 0,-1 1 0,1-1 0,-1 0 0,0 0 0,1 0 0,-1 1 0,0-1 0,1 0 0,-1 0 0,0 1 0,0-1 0,1 1 0,2 2 0,0 0 0,0 1 0,-1 0 0,1-1 0,-1 1 0,0 0 0,0 0 0,2 7 0,8 41 0,-2 1 0,5 81 0,10 55 0,-23-182-118,-2-4 29,1 0 0,-1 0 0,1 1 0,0-1 0,0 0 0,0 0 0,0 0 0,1 0-1,-1 0 1,1-1 0,0 1 0,0 0 0,2 2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38 24575,'-2'0'0,"1"0"0,0-1 0,0 1 0,-1 0 0,1 0 0,0-1 0,0 1 0,-1-1 0,1 1 0,0-1 0,0 0 0,0 0 0,0 1 0,0-1 0,0 0 0,0 0 0,0 0 0,0 0 0,0 0 0,1 0 0,-1 0 0,0 0 0,1 0 0,-1 0 0,0-1 0,0-1 0,1 3 0,0-1 0,0 1 0,0-1 0,0 1 0,0-1 0,0 1 0,0-1 0,0 1 0,0-1 0,0 1 0,0-1 0,0 1 0,0-1 0,0 1 0,1-1 0,-1 1 0,0-1 0,0 1 0,0 0 0,1-1 0,-1 1 0,0-1 0,1 1 0,-1 0 0,0-1 0,1 0 0,0 1 0,0 0 0,1-1 0,-1 1 0,0-1 0,0 1 0,0 0 0,0 0 0,1 0 0,-1 0 0,0 0 0,0 0 0,0 0 0,1 0 0,-1 0 0,0 1 0,2 0 0,2 0 0,-1 1 0,1-1 0,-1 1 0,0 1 0,0-1 0,0 1 0,0-1 0,0 1 0,0 0 0,-1 0 0,0 1 0,1-1 0,-1 1 0,0 0 0,-1-1 0,1 1 0,-1 1 0,1-1 0,-1 0 0,-1 0 0,1 1 0,-1-1 0,1 1 0,-1 0 0,0-1 0,0 9 0,1 12 0,-1 1 0,-1-1 0,-7 47 0,4-44 0,-8 47 0,6-52 0,2 0 0,0 0 0,1 36 0,2-58 0,0 0 0,0 0 0,0 0 0,0-1 0,0 1 0,0 0 0,0 0 0,0-1 0,0 1 0,1 0 0,-1 0 0,0 0 0,0-1 0,1 1 0,-1 0 0,0-1 0,1 1 0,-1 0 0,1-1 0,-1 1 0,1 0 0,-1-1 0,1 1 0,0 0 0,11-11 0,6-29 0,-14 15 0,0 0 0,-2-1 0,-1 1 0,-2-35 0,2-38 0,0 93 0,0-1 0,0 1 0,1 0 0,0-1 0,0 1 0,0 0 0,0 0 0,0 0 0,1 0 0,0 1 0,0-1 0,0 1 0,0-1 0,0 1 0,1 0 0,-1 1 0,1-1 0,0 0 0,0 1 0,0 0 0,5-2 0,6-3 0,1 0 0,0 1 0,0 1 0,22-4 0,-35 8-99,15 2-1167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24575,'0'4'0,"-4"1"0,-1 4 0,-4 0 0,0 3 0,5-1 0,3-6 0,6-4 0,6-2 0,6-1 0,-1-4 0,1-1 0,1-4 0,-1-3 0,-5 0-8191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6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0 24575,'-10'10'0,"1"0"0,0 1 0,-14 22 0,21-30 0,0-1 0,1 1 0,0 0 0,0 0 0,0 0 0,0 0 0,0 0 0,1 0 0,-1 0 0,1 5 0,0-6 0,0-1 0,0 1 0,1-1 0,-1 0 0,1 1 0,-1-1 0,1 1 0,-1-1 0,1 0 0,0 0 0,0 1 0,-1-1 0,1 0 0,0 0 0,0 0 0,0 0 0,0 0 0,0 0 0,1 0 0,-1 0 0,0-1 0,0 1 0,3 1 0,-2-2 0,0 1 0,1-1 0,-1 1 0,0-1 0,1 0 0,-1 0 0,0 0 0,1 0 0,-1 0 0,0 0 0,1-1 0,-1 1 0,0-1 0,0 0 0,1 0 0,-1 0 0,0 0 0,0 0 0,0 0 0,0 0 0,0 0 0,0-1 0,-1 1 0,1-1 0,0 0 0,-1 1 0,1-1 0,-1 0 0,0 0 0,1 0 0,-1 0 0,0 0 0,1-4 0,-1 4 0,0 1 0,0-1 0,0 0 0,0 0 0,-1 0 0,1 0 0,0 1 0,-1-1 0,0 0 0,1 0 0,-1 0 0,0 0 0,0 0 0,0 0 0,0 0 0,-1 0 0,1 0 0,-1 0 0,1 0 0,-1 0 0,1 0 0,-1 0 0,0 0 0,0 1 0,0-1 0,0 0 0,0 1 0,0-1 0,-1 1 0,1-1 0,0 1 0,-1-1 0,1 1 0,-1 0 0,0 0 0,1 0 0,-1 0 0,0 0 0,0 0 0,1 0 0,-4 0 0,-1 0 0,1 0 0,-1 0 0,0 1 0,1-1 0,-1 2 0,0-1 0,0 0 0,1 1 0,-12 3 0,13-3 0,1 0 0,0 0 0,-1 0 0,1 1 0,0-1 0,-1 1 0,1-1 0,0 1 0,0 0 0,0 1 0,1-1 0,-1 0 0,0 1 0,1-1 0,0 1 0,-5 6 0,7-9-26,0 0 1,0 0-1,0 0 0,0 0 0,0 1 1,-1-1-1,1 0 0,0 0 0,0 0 1,0 0-1,0 1 0,0-1 0,0 0 1,0 0-1,0 0 0,0 1 0,0-1 1,0 0-1,0 0 0,0 0 0,0 1 1,0-1-1,0 0 0,0 0 0,0 0 0,0 1 1,0-1-1,0 0 0,0 0 0,0 0 1,0 1-1,0-1 0,0 0 0,1 0 1,-1 0-1,0 0 0,0 1 0,0-1 1,0 0-1,0 0 0,1 0 0,-1 0 1,0 0-1,0 0 0,0 1 0,0-1 0,1 0 1,-1 0-1,0 0 0,0 0 0,0 0 1,1 0-1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0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24575,'0'-50'0,"0"48"0,0 5 0,0 27 0,2 51 0,14 90 0,-6-103-1365,-4-53-5461</inkml:trace>
  <inkml:trace contextRef="#ctx0" brushRef="#br0" timeOffset="1">94 53 24575,'6'-18'0,"1"-6"0,-6 21 0,-5 12 0,0 10 0,0 0 0,2 1 0,0-1 0,1 1 0,1 0 0,1-1 0,1 1 0,0-1 0,7 24 0,2 33 0,-11-70-124,0 1 0,1-1 0,0 1 0,0-1 0,1 0 0,0 0-1,0 0 1,0 0 0,1 0 0,4 7 0,2-3-6702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94 227 24575,'-1'-1'0,"0"0"0,0 0 0,0 0 0,-1 0 0,1 0 0,0 0 0,0 1 0,0-1 0,-1 0 0,1 0 0,0 1 0,-1-1 0,1 1 0,-1 0 0,1-1 0,0 1 0,-1 0 0,1 0 0,-1-1 0,1 1 0,-1 0 0,1 1 0,-1-1 0,-2 1 0,2 0 0,0 0 0,-1 0 0,1 1 0,0-1 0,0 1 0,0-1 0,0 1 0,0 0 0,0 0 0,0 0 0,1 0 0,-3 4 0,-1 2 0,1 0 0,0 0 0,0 0 0,1 1 0,0-1 0,1 1 0,-2 10 0,4-11 0,0 1 0,0-1 0,1 1 0,0-1 0,0 1 0,1-1 0,0 0 0,1 1 0,0-1 0,0-1 0,1 1 0,5 10 0,-7-16 0,-1 1 0,1-1 0,-1 1 0,1-1 0,0 0 0,0 0 0,0 1 0,0-1 0,0-1 0,0 1 0,1 0 0,-1 0 0,0-1 0,1 0 0,0 1 0,-1-1 0,1 0 0,0 0 0,0 0 0,-1-1 0,1 1 0,0-1 0,0 1 0,0-1 0,0 0 0,0 0 0,0 0 0,-1-1 0,1 1 0,0-1 0,0 0 0,0 1 0,-1-1 0,1 0 0,0-1 0,-1 1 0,1 0 0,3-3 0,-3 2 0,0 0 0,0 0 0,-1 0 0,1-1 0,-1 1 0,1-1 0,-1 1 0,0-1 0,0 0 0,0 0 0,0 0 0,-1 0 0,1 0 0,-1 0 0,0 0 0,0 0 0,0-1 0,0 1 0,0-1 0,-1 1 0,1 0 0,-1-1 0,0 1 0,0-1 0,-1 1 0,1-1 0,-1 1 0,0-5 0,-4-6 0,0-1 0,-1 1 0,0 0 0,-15-25 0,13 25 0,7 13 0,1 0 0,-1 0 0,1 0 0,0 0 0,-1 0 0,1 0 0,0 0 0,0-1 0,0 1 0,0 0 0,0 0 0,0 0 0,0 0 0,0 0 0,0 0 0,0-1 0,1 1 0,-1 0 0,1 0 0,-1 0 0,0 0 0,1 0 0,0 0 0,-1 0 0,1 0 0,0 0 0,-1 1 0,1-1 0,0 0 0,0 0 0,0 0 0,0 1 0,-1-1 0,1 1 0,0-1 0,0 1 0,0-1 0,1 1 0,-1-1 0,0 1 0,1-1 0,58-16 0,-43 13 0,-11 3 0,0 0 0,0-1 0,0 0 0,0 0 0,0-1 0,0 1 0,0-1 0,-1-1 0,1 1 0,-1-1 0,0 0 0,0 0 0,-1 0 0,1-1 0,-1 0 0,0 0 0,0 0 0,-1 0 0,1 0 0,-1-1 0,0 0 0,-1 1 0,1-1 0,-1 0 0,0 0 0,-1-1 0,1 1 0,-1 0 0,0-1 0,-1 1 0,0 0 0,0-10 0,-2-17 0,1 24 0,0 25 0,-1 19 0,4 213 0,6-213 120,-8-34-161,0 0-1,0-1 1,0 1 0,1 0 0,-1 0-1,0 0 1,1 0 0,-1-1 0,0 1-1,1 0 1,-1 0 0,1-1 0,0 1-1,-1 0 1,1-1 0,-1 1 0,1-1-1,0 1 1,0-1 0,-1 1 0,1-1-1,0 1 1,0-1 0,-1 1 0,1-1-1,0 0 1,0 0 0,0 0 0,0 1-1,0-1 1,-1 0 0,1 0 0,0 0-1,0 0 1,1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0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24575,'1'-15'0,"1"0"0,1 0 0,7-28 0,-4 24 0,6 93 0,-2 201 0,3 33 0,-12-296-227,1-1-1,0 1 1,1-1-1,1 0 1,4 12-1,-1-9-6598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1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69 24575,'-11'-23'0,"0"-2"0,11 24 0,0 0 0,1 0 0,-1 0 0,0 1 0,1-1 0,-1 0 0,1 0 0,-1 0 0,1 0 0,0 1 0,-1-1 0,1 0 0,0 1 0,-1-1 0,1 0 0,0 1 0,0-1 0,0 1 0,-1-1 0,1 1 0,0-1 0,0 1 0,0 0 0,0 0 0,0-1 0,0 1 0,0 0 0,0 0 0,0 0 0,1 0 0,0-1 0,0 1 0,0-1 0,0 1 0,-1-1 0,1 1 0,0 0 0,0 0 0,0 0 0,0 0 0,0 0 0,-1 0 0,1 1 0,0-1 0,0 1 0,0-1 0,-1 1 0,1-1 0,0 1 0,0 0 0,-1 0 0,1 0 0,-1 0 0,1 0 0,-1 0 0,1 1 0,-1-1 0,0 0 0,0 1 0,0-1 0,1 1 0,-1-1 0,0 1 0,-1-1 0,1 1 0,0 0 0,0 0 0,-1-1 0,1 1 0,-1 2 0,1 2 0,0-1 0,-1 1 0,0-1 0,0 1 0,-1 0 0,1-1 0,-1 1 0,0-1 0,-1 1 0,1-1 0,-5 10 0,-20 34 0,-1 0 0,-50 65 0,60-95 0,18-26 0,23-36 0,-14 29 0,1 0 0,0 1 0,1 1 0,0 0 0,1 1 0,19-14 0,-25 20 0,1 1 0,0 0 0,0 0 0,0 1 0,1-1 0,-1 2 0,1-1 0,0 1 0,-1 1 0,1 0 0,0 0 0,0 0 0,17 2 0,-24-1 0,-1 0 0,1 0 0,0 0 0,-1 0 0,1 1 0,-1-1 0,1 0 0,-1 1 0,1-1 0,-1 1 0,1-1 0,-1 1 0,1 0 0,-1-1 0,1 1 0,-1 0 0,0 0 0,0 0 0,1 0 0,-1 0 0,0 1 0,0-1 0,0 0 0,0 0 0,0 1 0,-1-1 0,2 3 0,-2-2 0,0 1 0,0-1 0,0 1 0,0-1 0,-1 1 0,1 0 0,-1-1 0,1 0 0,-1 1 0,0-1 0,0 1 0,0-1 0,-1 0 0,1 0 0,-2 3 0,-7 8 0,0-1 0,0 0 0,-1-1 0,-17 14 0,5-7-1365,2-2-5461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1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46 127 24575,'-10'5'0,"-20"6"0,24-11 0,16-10 0,33-18 0,2 1 0,93-40 0,-135 66 0,0 0 0,-1-1 0,1 1 0,-1 0 0,1 0 0,0 0 0,-1 1 0,1-1 0,0 0 0,0 1 0,-1 0 0,1 0 0,0 0 0,0 0 0,0 0 0,-1 0 0,1 1 0,0-1 0,0 1 0,-1 0 0,1 0 0,2 1 0,-2 0 0,-1 0 0,0 1 0,0-1 0,0 1 0,0-1 0,0 1 0,0-1 0,-1 1 0,1 0 0,-1 0 0,0 0 0,0 0 0,0 0 0,0 0 0,-1 0 0,1 0 0,-1 0 0,0 5 0,7 79 0,-4-27 0,14 69 0,-17-126-54,0 0-1,1 0 0,-1-1 1,1 1-1,-1 0 1,1 0-1,0 0 0,0 0 1,1-1-1,-1 1 1,0-1-1,1 1 0,0-1 1,-1 1-1,1-1 0,0 0 1,0 0-1,0 0 1,1 0-1,-1 0 0,0 0 1,1-1-1,-1 1 1,4 0-1,5-1-6771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2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29 211 24575,'-4'-5'0,"1"-1"0,-1 1 0,1-1 0,0 0 0,0 0 0,-4-11 0,6 10 0,12 37 0,-10-27 0,1 1 0,-1 0 0,0 0 0,0 0 0,-1 0 0,1-1 0,-1 1 0,0 0 0,0 0 0,0 0 0,-1 6 0,-8-51 0,10 29 0,1-1 0,0 1 0,1 0 0,0 0 0,1 0 0,1 0 0,0 0 0,0 1 0,1 0 0,9-13 0,-12 20 0,0-1 0,1 1 0,-1 0 0,1 0 0,0 1 0,0-1 0,0 1 0,0 0 0,1 0 0,-1 0 0,10-3 0,-11 5 0,1 0 0,-1 0 0,0 1 0,1-1 0,-1 1 0,0 0 0,1 0 0,-1 0 0,0 0 0,1 1 0,-1 0 0,0-1 0,1 1 0,-1 0 0,0 1 0,0-1 0,0 0 0,0 1 0,0 0 0,3 2 0,-3-2 0,-1-1 0,0 1 0,1 0 0,-1 0 0,0 0 0,0 0 0,-1 0 0,1 1 0,0-1 0,-1 0 0,1 1 0,-1-1 0,0 1 0,0 0 0,0-1 0,0 1 0,0 0 0,-1-1 0,1 1 0,-1 3 0,0-1 0,0 0 0,-1 0 0,1 0 0,-1 0 0,-1 0 0,1 0 0,-1 0 0,0 0 0,0-1 0,-4 8 0,0-2 0,0-2 0,0 1 0,-1-1 0,0 0 0,0 0 0,-1-1 0,0 0 0,0 0 0,-1-1 0,-12 8 0,15-11 0,-1 0 0,1 0 0,-1-1 0,0 0 0,0 0 0,-13 2 0,51-23 0,-17 14 0,60-16 0,-69 20 0,-1 0 0,0 0 0,0 1 0,1-1 0,-1 1 0,0 0 0,0 0 0,1 1 0,-1-1 0,0 1 0,0 0 0,1 0 0,-1 0 0,4 3 0,-6-4 0,-2 1 0,1 0 0,0-1 0,0 1 0,0 0 0,0 0 0,0-1 0,0 1 0,-1 0 0,1 0 0,0 0 0,-1 0 0,1 0 0,-1 0 0,1 0 0,-1 0 0,1 0 0,-1 0 0,0 0 0,1 0 0,-1 1 0,0-1 0,0 0 0,0 0 0,0 0 0,0 0 0,0 2 0,-1 0 0,0 0 0,0 0 0,0 0 0,-1 0 0,1 0 0,-1-1 0,0 1 0,1 0 0,-5 4 0,-5 3 0,0 1 0,0-1 0,-13 8 0,-1 0-682,-45 25-1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10 310 24575,'0'0'0,"0"0"0,-1 0 0,1 0 0,0 0 0,-1 0 0,1 0 0,0 0 0,0 0 0,-1 0 0,1 0 0,0 0 0,-1 0 0,1 0 0,0 0 0,-1 0 0,1-1 0,0 1 0,0 0 0,-1 0 0,1 0 0,0 0 0,-1 0 0,1-1 0,0 1 0,0 0 0,0 0 0,-1 0 0,1-1 0,0 1 0,0 0 0,0 0 0,-1-1 0,1 1 0,0 0 0,0-1 0,0 1 0,0 0 0,0 0 0,0-1 0,0 1 0,0-1 0,7-13 0,18-11 0,57-34 0,2 2 0,148-71 0,-227 125-109,32-13 352,-29 17-527,-19 15-931,-1-4-5611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67 24575,'-1'3'0,"0"0"0,1 0 0,-2 0 0,1 0 0,0 0 0,0 0 0,-1 0 0,0 0 0,1 0 0,-1-1 0,0 1 0,0 0 0,-4 3 0,-33 28 0,39-33 0,-25 13 0,25-14 0,0-1 0,0 1 0,-1 0 0,1 0 0,0 0 0,0 0 0,-1 0 0,1-1 0,0 1 0,0 0 0,-1 0 0,1 0 0,0-1 0,0 1 0,0 0 0,-1 0 0,1-1 0,0 1 0,0 0 0,0 0 0,0-1 0,0 1 0,0 0 0,0-1 0,0 1 0,0 0 0,0 0 0,0-1 0,0 1 0,0 0 0,0-1 0,0 1 0,0 0 0,0 0 0,0-1 0,0 1 0,0 0 0,0-1 0,0 1 0,0 0 0,1 0 0,-1-1 0,2-4 0,0 0 0,0 0 0,1 0 0,-1 0 0,1 0 0,0 1 0,6-7 0,0 0 0,1 1 0,0 0 0,0 1 0,1 0 0,0 0 0,1 1 0,-1 1 0,2 0 0,-1 1 0,23-9 0,-32 14 0,-1 1 0,1-1 0,0 1 0,-1 0 0,1 0 0,-1 0 0,1 0 0,-1 0 0,1 1 0,-1-1 0,1 1 0,-1 0 0,1-1 0,-1 1 0,0 0 0,1 0 0,-1 1 0,0-1 0,0 0 0,0 1 0,0-1 0,0 1 0,0 0 0,0 0 0,0 0 0,-1 0 0,1 0 0,-1 0 0,1 0 0,-1 0 0,0 0 0,0 1 0,1 4 0,3 8 0,-1 0 0,0 0 0,-1 1 0,1 24 0,0-2 0,-2-22 0,-2-12 0,0 0 0,0 0 0,1 0 0,-1 0 0,1 0 0,0 0 0,0-1 0,0 1 0,1 0 0,-1-1 0,1 1 0,0-1 0,0 1 0,3 3 0,-4-7-43,0 0-1,0 0 0,0 0 1,0 0-1,-1 0 1,1 0-1,0 0 0,0 0 1,0 0-1,0 0 1,0-1-1,0 1 0,0 0 1,0-1-1,-1 1 1,1 0-1,0-1 0,0 1 1,0-1-1,-1 0 1,1 1-1,0-1 0,-1 1 1,2-2-1,-1 1-231,12-10-6551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0 24575,'-4'0'0,"-6"0"0,0 4 0,5 2 0,7-1 0,8-1 0,5-1 0,5-1 0,3 2 0,-3 2-8191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 24575,'-4'1'0,"1"0"0,0 0 0,0 1 0,-1-1 0,1 1 0,0 0 0,0-1 0,1 2 0,-1-1 0,0 0 0,1 0 0,-3 4 0,-28 31 0,33-37 0,-1 0 0,1 1 0,0-1 0,-1 0 0,1 1 0,0-1 0,0 0 0,-1 1 0,1-1 0,0 1 0,0-1 0,-1 0 0,1 1 0,0-1 0,0 1 0,0-1 0,0 1 0,0-1 0,0 0 0,0 1 0,0-1 0,0 1 0,0-1 0,0 1 0,0-1 0,0 1 0,0-1 0,0 0 0,0 1 0,0-1 0,1 1 0,-1-1 0,0 0 0,0 1 0,0-1 0,1 1 0,-1-1 0,0 0 0,1 1 0,-1-1 0,0 0 0,1 1 0,-1-1 0,0 0 0,1 0 0,-1 1 0,1-1 0,-1 0 0,0 0 0,1 0 0,-1 0 0,2 1 0,33 1 0,-32-3 0,1 1 0,-1 0 0,0 0 0,1 0 0,-1 1 0,0-1 0,0 1 0,1 0 0,4 1 0,-7 0 0,0-1 0,0 1 0,0-1 0,0 1 0,0-1 0,-1 1 0,1 0 0,0 0 0,-1-1 0,1 1 0,-1 0 0,0 0 0,1 0 0,-1-1 0,0 1 0,0 0 0,0 0 0,-1 0 0,1 0 0,0-1 0,-1 1 0,1 0 0,-1 0 0,1 0 0,-1-1 0,0 1 0,-1 1 0,-30 53 0,24-43 0,3-4 0,1-1 0,0 1 0,0 0 0,1 0 0,0 0 0,-2 18 0,4-26 0,1 1 0,0-1 0,0 0 0,0 1 0,0-1 0,0 0 0,0 1 0,0-1 0,0 0 0,1 1 0,-1-1 0,0 0 0,1 0 0,-1 1 0,1-1 0,0 0 0,-1 0 0,1 0 0,0 0 0,0 0 0,0 0 0,1 1 0,-1-1 0,1 0 0,0-1 0,0 1 0,0-1 0,0 0 0,0 1 0,0-1 0,0 0 0,1 0 0,-1-1 0,0 1 0,0 0 0,0-1 0,0 1 0,-1-1 0,1 1 0,0-1 0,0 0 0,0 0 0,1-1 0,1 1 0,0-1 0,-1 1 0,1-1 0,-1 0 0,0 0 0,0 0 0,0-1 0,0 1 0,0-1 0,0 0 0,-1 1 0,1-1 0,-1 0 0,0-1 0,1 1 0,-2 0 0,1-1 0,0 1 0,-1-1 0,1 1 0,-1-1 0,0 0 0,0 0 0,-1 1 0,1-1 0,-1 0 0,0 0 0,0 0 0,0 0 0,0 1 0,-1-1 0,1 0 0,-1 0 0,0 0 0,-2-4 0,2 5-49,0 1 1,1-1-1,0 0 0,-1 0 0,1 1 1,0-1-1,0 0 0,1 0 0,-1 1 1,0-1-1,1 0 0,0 1 0,0-1 1,-1 0-1,2 1 0,-1-1 0,0 1 1,0 0-1,1-1 0,-1 1 0,1 0 1,0 0-1,0 0 0,0 0 0,0 0 0,0 0 1,4-2-1,9-9-6777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1 24575,'1'0'0,"1"0"0,-1 1 0,0-1 0,0 1 0,0 0 0,0-1 0,0 1 0,0 0 0,0-1 0,0 1 0,0 0 0,-1 0 0,1 0 0,0 0 0,0 0 0,-1 0 0,1 0 0,0 0 0,-1 0 0,1 0 0,-1 0 0,0 0 0,1 1 0,-1-1 0,0 0 0,0 0 0,0 0 0,1 1 0,-2 1 0,2 38 0,-2-36 0,0 0 0,-1 0 0,1 0 0,-1 0 0,0 0 0,0 0 0,-1-1 0,1 1 0,-1-1 0,0 1 0,0-1 0,0 0 0,-1 0 0,0-1 0,1 1 0,-1-1 0,-6 4 0,2-2 0,0-1 0,0 0 0,-1-1 0,1 0 0,-1 0 0,1-1 0,-1 0 0,0-1 0,-14 1 0,10-1 0,-14 1 0,26-2 0,15-3 0,45-14-11,-52 14-93,1 0 0,0 0 0,1 0 0,-1 1-1,0 1 1,1-1 0,-1 1 0,1 1 0,-1-1 0,1 2-1,-1-1 1,13 3 0,-4 4-6722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7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44 24575,'0'-2'0,"-1"0"0,1 1 0,0-1 0,0 1 0,-1-1 0,1 1 0,-1-1 0,1 1 0,-1-1 0,0 1 0,1-1 0,-1 1 0,0 0 0,0-1 0,0 1 0,0 0 0,0 0 0,0 0 0,0 0 0,-1 0 0,1 0 0,0 0 0,-1 0 0,1 0 0,0 1 0,-1-1 0,1 0 0,-1 1 0,1-1 0,-1 1 0,1 0 0,-1 0 0,0-1 0,1 1 0,-1 0 0,1 0 0,-1 0 0,-1 1 0,-3-1 0,0 0 0,0 1 0,1 0 0,-1 0 0,1 0 0,-1 1 0,1 0 0,-1 0 0,-5 3 0,8-2 0,-1-1 0,1 1 0,0 0 0,0 0 0,0 0 0,0 0 0,0 0 0,1 1 0,0-1 0,-1 1 0,1 0 0,0-1 0,1 1 0,-1 0 0,1 0 0,0 1 0,0-1 0,0 0 0,0 0 0,1 0 0,0 9 0,0-11 0,0 1 0,0-1 0,1 0 0,-1 1 0,1-1 0,0 0 0,-1 0 0,1 0 0,0 0 0,0 0 0,1 0 0,-1 0 0,0 0 0,1 0 0,-1 0 0,1 0 0,-1-1 0,1 1 0,0-1 0,0 1 0,0-1 0,0 0 0,0 0 0,0 0 0,0 0 0,0 0 0,0 0 0,0 0 0,1-1 0,-1 1 0,0-1 0,1 1 0,-1-1 0,0 0 0,1 0 0,-1 0 0,0-1 0,1 1 0,-1 0 0,4-2 0,-4 2 3,0 0-1,0 0 1,0 0-1,0-1 1,0 1 0,0-1-1,0 1 1,0-1-1,0 0 1,0 0-1,-1 1 1,1-1-1,0-1 1,0 1 0,-1 0-1,1 0 1,-1-1-1,1 1 1,-1-1-1,1 1 1,-1-1-1,0 1 1,0-1 0,0 0-1,0 0 1,0 0-1,0 0 1,0 1-1,-1-1 1,1 0-1,-1 0 1,1 0-1,-1-1 1,0 1 0,0 0-1,0 0 1,0 0-1,0 0 1,-1-2-1,-1-7-168,-1-1 1,0 1-1,-1 0 0,-1 1 0,-8-17 0,8 17-306,0 0-6354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4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24575,'1'-2'0,"-1"1"0,0-1 0,1 0 0,-1 1 0,1-1 0,-1 1 0,1-1 0,-1 1 0,1-1 0,0 1 0,0 0 0,0-1 0,0 1 0,0 0 0,0 0 0,0 0 0,1 0 0,-1 0 0,0 0 0,0 0 0,1 0 0,-1 0 0,1 0 0,-1 1 0,1-1 0,1 0 0,-2 1 0,0-1 0,0 1 0,0 0 0,0-1 0,1 1 0,-1 0 0,0 0 0,0 0 0,0 0 0,1 0 0,-1 0 0,0 0 0,0 1 0,0-1 0,0 0 0,0 1 0,1-1 0,-1 0 0,0 1 0,0 0 0,0-1 0,0 1 0,0-1 0,0 1 0,0 0 0,-1 0 0,1 0 0,0 0 0,0-1 0,-1 1 0,1 0 0,0 0 0,-1 0 0,1 0 0,-1 1 0,1 0 0,1 6 0,-1 0 0,0 0 0,0 0 0,-1 0 0,0 0 0,0 0 0,-1 1 0,0-1 0,-1 0 0,-4 14 0,3-11 0,1 1 0,0-1 0,-1 22 0,7-40 0,1-1 0,1 1 0,-1 1 0,1-1 0,1 1 0,-1 0 0,1 0 0,0 0 0,11-6 0,-17 12-44,0 0 0,0 0 0,0-1 0,0 1 0,0 0 0,0 0 0,0 0 0,0 0 0,0 0 0,0 0 0,0 1 0,0-1 0,1 0 0,-1 0 0,0 1 0,0-1 0,0 1 0,-1-1-1,1 1 1,0-1 0,0 1 0,0-1 0,0 1 0,0 0 0,-1 0 0,1-1 0,0 1 0,0 0 0,-1 0 0,2 1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5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47 24575,'-18'22'0,"22"-20"0,13-7 0,29-15 0,-31 12 0,0 1 0,1 1 0,0 0 0,0 1 0,1 1 0,29-5 0,-45 9 0,1 0 0,-1 0 0,0 0 0,1 0 0,-1 0 0,0 0 0,1 0 0,-1 0 0,0 1 0,1-1 0,-1 1 0,0-1 0,0 1 0,1-1 0,-1 1 0,0 0 0,0-1 0,0 1 0,0 0 0,0 0 0,0 0 0,0 0 0,0 0 0,0 0 0,0 0 0,0 0 0,0 2 0,0 0 0,0-1 0,-1 1 0,0 0 0,1 0 0,-1-1 0,0 1 0,-1 0 0,1 0 0,0-1 0,-1 1 0,0 0 0,-1 4 0,-4 9 0,-1-1 0,-1 0 0,-12 19 0,20-33 0,-4 6 0,-1 0 0,1 1 0,1-1 0,0 1 0,0 0 0,0 0 0,1 1 0,-2 9 0,4-17 0,0 1 0,0-1 0,0 1 0,0-1 0,0 1 0,0-1 0,1 1 0,-1-1 0,0 1 0,1-1 0,-1 1 0,1-1 0,0 1 0,-1-1 0,1 0 0,0 1 0,0-1 0,0 0 0,0 0 0,1 2 0,0-2 0,0 0 0,1 0 0,-1 0 0,0 0 0,0 0 0,1 0 0,-1-1 0,1 1 0,-1-1 0,1 0 0,-1 0 0,1 0 0,-1 0 0,0 0 0,1 0 0,-1-1 0,3 0 0,28-7 0,-1-1 0,0-2 0,0-1 0,-1-2 0,-1-1 0,33-22 0,52-24 0,-8 2-1365,-87 46-5461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9 155 24575,'-5'-16'0,"5"16"0,-1-1 0,1 1 0,-1-1 0,1 0 0,0 1 0,0-1 0,-1 1 0,1-1 0,0 1 0,0-1 0,0 0 0,-1 1 0,1-1 0,0 0 0,0 1 0,0-1 0,0 0 0,0 1 0,0-1 0,0 0 0,1 1 0,-1-1 0,0 1 0,0-1 0,0 0 0,1 1 0,-1-1 0,0 1 0,1-1 0,-1 0 0,0 1 0,1-1 0,-1 1 0,1-1 0,-1 1 0,1 0 0,-1-1 0,1 1 0,-1-1 0,1 1 0,-1 0 0,1 0 0,0-1 0,-1 1 0,1 0 0,-1 0 0,1-1 0,0 1 0,-1 0 0,1 0 0,1 0 0,0-1 0,0 0 0,0 0 0,0 0 0,1 1 0,-1-1 0,0 1 0,0-1 0,1 1 0,-1 0 0,1 0 0,-1 0 0,0 0 0,1 0 0,-1 0 0,0 1 0,1-1 0,-1 1 0,0 0 0,0-1 0,1 1 0,-1 0 0,0 1 0,0-1 0,0 0 0,0 0 0,0 1 0,-1-1 0,1 1 0,0 0 0,-1-1 0,1 1 0,-1 0 0,1 0 0,-1 0 0,0 0 0,0 0 0,0 0 0,0 1 0,0-1 0,-1 0 0,1 0 0,0 1 0,-1-1 0,0 3 0,2 6 0,-1 0 0,0 0 0,-1 0 0,0 0 0,-1 0 0,-1 0 0,1 0 0,-5 13 0,-4 6 0,-1 0 0,-2-1 0,-23 39 0,42-78 0,0 0 0,0 1 0,1-1 0,0 1 0,1 1 0,0-1 0,0 1 0,1 1 0,0 0 0,0 0 0,1 0 0,0 1 0,0 1 0,0 0 0,1 0 0,0 1 0,20-5 0,-16 6 0,6 0 0,0-1 0,0-1 0,0-1 0,37-16 0,-53 19 0,1 0 0,-1 0 0,0-1 0,-1 0 0,1 0 0,-1 0 0,1 0 0,-1 0 0,0-1 0,-1 0 0,1 0 0,-1 0 0,0 0 0,0 0 0,-1-1 0,1 1 0,-1-1 0,-1 0 0,1 0 0,-1 0 0,0 0 0,1-7 0,0-14 0,0 3 0,1-1 0,7-32 0,-7 86 0,9 46 0,-6-39-455,-2 1 0,1 59 0,-6-76-6371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 24575,'-33'36'0,"2"2"0,1 1 0,-40 70 0,34-51 0,10-13 0,19-30 0,-1-1 0,-1 0 0,-12 15 0,41-84 0,-18 51 0,1 0 0,-1-1 0,1 1 0,0 1 0,0-1 0,0 0 0,1 1 0,-1-1 0,1 1 0,0 0 0,0 1 0,0-1 0,0 0 0,8-2 0,-9 4 0,1 0 0,0 1 0,0 0 0,0-1 0,0 1 0,0 0 0,0 1 0,0-1 0,-1 1 0,1 0 0,0 0 0,0 0 0,-1 0 0,1 1 0,0-1 0,-1 1 0,0 0 0,5 3 0,82 57-38,-69-45-128,1-1 0,1-1 0,0 0 0,1-2 1,1-1-1,0-1 0,28 8 0,-33-15-6660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6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24575,'13'262'0,"-3"-185"-107,2 13-522,0 128 0,-12-209-6197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7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22 119 24575,'-2'-2'0,"0"1"0,0-1 0,0 0 0,1 0 0,-1 0 0,1 0 0,-1-1 0,1 1 0,0 0 0,0-1 0,0 1 0,0 0 0,0-1 0,1 1 0,-1-1 0,1 0 0,-1 1 0,1-1 0,0 1 0,0-1 0,0 1 0,1-1 0,-1 0 0,1 1 0,-1-1 0,1 1 0,0-1 0,0 1 0,0 0 0,0-1 0,0 1 0,3-4 0,-2 3 0,1 0 0,0 0 0,-1 0 0,1 1 0,0-1 0,1 1 0,-1-1 0,0 1 0,1 0 0,-1 0 0,1 1 0,-1-1 0,1 1 0,0-1 0,0 1 0,0 0 0,0 1 0,0-1 0,0 1 0,4 0 0,-4 0 0,0 0 0,0 0 0,-1 0 0,1 1 0,0 0 0,0-1 0,-1 2 0,1-1 0,-1 0 0,1 1 0,-1-1 0,1 1 0,-1 0 0,0 0 0,0 0 0,0 1 0,0-1 0,0 1 0,-1 0 0,1-1 0,-1 1 0,0 0 0,1 1 0,-1-1 0,-1 0 0,1 1 0,0-1 0,-1 1 0,0-1 0,0 1 0,0 0 0,0-1 0,0 1 0,-1 0 0,0 0 0,0 3 0,0 16 0,-1-1 0,-1 1 0,-2-1 0,-11 41 0,9-34 0,-29 86 0,24-81 0,1-1 0,1 1 0,-5 43 0,14-74-105,-1 0 0,1-1 0,1 1 0,-1 0 0,0-1 0,1 1 0,-1 0 0,1-1 0,0 1 0,0-1 0,0 1 0,2 3 0,7 8-6721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17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157 118 24575,'-2'10'0,"0"0"0,-1 0 0,0 0 0,-1 0 0,0 0 0,-1-1 0,0 0 0,-9 13 0,11-17 0,0-1 0,0 0 0,0 1 0,-1-2 0,0 1 0,0 0 0,0-1 0,0 1 0,0-1 0,-1 0 0,-7 3 0,10-5 0,0-1 0,1 1 0,-1-1 0,0 0 0,1 1 0,-1-1 0,0 0 0,1 0 0,-1 0 0,0 0 0,0-1 0,1 1 0,-1 0 0,0-1 0,1 1 0,-1-1 0,0 0 0,1 1 0,-1-1 0,1 0 0,-1 0 0,1 0 0,0 0 0,-1 0 0,1 0 0,0-1 0,0 1 0,0 0 0,0-1 0,0 1 0,0 0 0,0-1 0,0 1 0,0-1 0,1 0 0,-1 1 0,1-1 0,-1 0 0,0-1 0,-1-7 0,0-1 0,1 1 0,0 0 0,0-1 0,1 1 0,0-1 0,1 1 0,0-1 0,1 1 0,0 0 0,1 0 0,0-1 0,0 2 0,6-12 0,-7 16 0,1 0 0,-1 0 0,1 0 0,0 0 0,1 1 0,-1-1 0,1 1 0,0 0 0,0 0 0,0 0 0,1 1 0,6-5 0,-8 7 0,0-1 0,0 1 0,1 0 0,-1 0 0,1 0 0,-1 0 0,0 1 0,1-1 0,-1 1 0,1 0 0,-1 0 0,1 1 0,-1-1 0,1 1 0,-1-1 0,1 1 0,-1 0 0,0 0 0,1 1 0,-1-1 0,4 3 0,-2-2 0,-1 1 0,0 0 0,0 0 0,0 0 0,0 0 0,0 1 0,-1-1 0,1 1 0,-1 0 0,0 0 0,0 0 0,0 0 0,-1 1 0,0-1 0,0 1 0,3 8 0,-4-10 0,0 1 0,-1 0 0,1-1 0,-1 1 0,0-1 0,0 1 0,0 0 0,0-1 0,-1 1 0,1 0 0,-1-1 0,0 1 0,0-1 0,-1 1 0,1-1 0,-1 0 0,1 1 0,-1-1 0,0 0 0,0 0 0,0 0 0,-1 0 0,-4 4 0,-4 0-1365,2-5-5461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5:21.4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4457 2143 24575,'0'0'0,"1"0"0,0 0 0,0-1 0,-1 1 0,1 0 0,0 0 0,0 0 0,0 0 0,-1 0 0,1 1 0,0-1 0,0 0 0,-1 0 0,1 0 0,0 1 0,-1-1 0,1 0 0,0 1 0,-1-1 0,1 1 0,0-1 0,-1 1 0,1-1 0,-1 1 0,1-1 0,-1 1 0,1-1 0,-1 1 0,1 0 0,-1-1 0,0 1 0,1 0 0,-1-1 0,0 1 0,1 0 0,-1 0 0,0-1 0,0 1 0,0 0 0,0 0 0,0-1 0,0 1 0,0 0 0,0 0 0,0-1 0,0 1 0,0 0 0,0 0 0,0-1 0,-1 1 0,1 0 0,0 0 0,-1-1 0,0 2 0,-1 3 0,0-1 0,-1 0 0,1 0 0,-1 0 0,0 0 0,0 0 0,-5 4 0,-6 3 0,-1 0 0,0-1 0,0-1 0,-1 0 0,-21 8 0,-90 28 0,85-31 0,-676 241-604,366-126 398,186-72 206,-2-8 0,-2-7 0,-310 36 0,359-68 0,0-6 0,0-5 0,0-5 0,0-6 0,1-4 0,-156-44 0,170 30 0,2-5 0,1-5 0,2-4 0,2-4 0,2-5 0,3-4 0,-144-114 0,220 156 58,0 0 0,2-2 0,0 0-1,1 0 1,0-2 0,-22-37 0,31 43-27,0 0 0,1-1 1,0 1-1,1-1 0,1 0 0,0-1 0,1 1 0,1 0 1,0-1-1,0 1 0,2-1 0,2-19 0,5-13-28,2 1-1,2 1 1,2 0-1,2 0 1,2 2 0,35-63-1,-3 21-76,4 3 0,72-85 0,-43 70-193,5 3 0,3 4-1,5 4 1,3 4-1,211-132 1,-172 136 12,3 6 0,3 6 0,2 7-1,226-60 1,-101 54-608,335-35 0,285 26 344,-492 55 559,463 37 1,-662 2-150,224 52 0,-282-38-265,-3 7 1,177 75-1,-241-83 532,-1 3 0,-2 3 0,72 53 0,-115-71 48,-1 1 0,0 1 0,-2 2 0,-1 1 0,-1 1 0,-2 1 0,0 0 0,-2 2 0,23 46 0,-37-62-63,0 1 0,-1 0 0,-1 0 0,0 0 0,-2 0 1,1 1-1,-2-1 0,0 1 0,-1-1 0,0 1 0,-1-1 0,-1 1 0,-1-1 1,-7 25-1,0-6-115,-3-2 0,0 0 0,-2 0 0,-2-2 0,-30 44 0,-46 44 1552,47-71-1580,-2-1 0,-3-3 0,-106 71 0,21-23-153,-3-7 0,-5-6 0,-2-6 0,-3-7 0,-3-6 0,-291 71 0,399-121-242,0-2-1,-45 2 1,55-8-5539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6.6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155 142 24575,'1'1'0,"-1"-1"0,1 0 0,0 1 0,-1-1 0,1 0 0,-1 1 0,1-1 0,-1 1 0,1-1 0,-1 1 0,1-1 0,-1 1 0,0-1 0,1 1 0,-1-1 0,0 1 0,1 0 0,-1-1 0,0 1 0,0 0 0,1-1 0,-1 1 0,0 0 0,0-1 0,0 1 0,0 0 0,0-1 0,0 1 0,0 0 0,0-1 0,0 1 0,-1 0 0,1-1 0,0 1 0,0 0 0,0-1 0,-1 1 0,1-1 0,0 1 0,-1-1 0,1 1 0,-1 0 0,1-1 0,0 1 0,-1-1 0,1 0 0,-1 1 0,1-1 0,-1 1 0,-1 0 0,1-1 0,1 0 0,-1 1 0,0-1 0,0 0 0,0 0 0,0 0 0,0 0 0,0 0 0,0 0 0,0 0 0,0 0 0,1 0 0,-1 0 0,0 0 0,0-1 0,0 1 0,0 0 0,0-1 0,1 1 0,-1 0 0,0-1 0,0 1 0,0-1 0,1 0 0,-1 1 0,0-1 0,1 1 0,-1-1 0,0 0 0,1 0 0,-1 1 0,1-1 0,-1-1 0,1 1 0,0 1 0,0-1 0,0 1 0,1-1 0,-1 0 0,0 1 0,0-1 0,0 1 0,1-1 0,-1 1 0,0-1 0,1 1 0,-1-1 0,0 1 0,1-1 0,-1 1 0,1-1 0,-1 1 0,1 0 0,-1-1 0,1 1 0,-1 0 0,1-1 0,-1 1 0,1 0 0,0 0 0,-1-1 0,1 1 0,-1 0 0,1 0 0,0 0 0,-1 0 0,1 0 0,-1 0 0,2 0 0,26-4 0,-27 4 0,54-8 0,1-2 0,-2-3 0,75-26 0,-83 22 0,0 3 0,1 1 0,1 3 0,0 2 0,60-3 0,45 13 0,-276 8 0,7 1 0,-30-8 0,-142 9 0,244-7 0,0 2 0,1 2 0,-1 1 0,-60 25 0,92-29 0,12-2 0,24 0 0,38-6 0,465-65 0,-460 55 0,-54 8 0,0 1 0,0 1 0,0 0 0,0 0 0,1 1 0,-1 1 0,0 0 0,0 1 0,18 3 0,-31-4 0,1 0 0,-1 1 0,0-1 0,1 0 0,-1 0 0,1 0 0,-1 0 0,0 0 0,1 0 0,-1 0 0,0 1 0,1-1 0,-1 0 0,1 0 0,-1 0 0,0 1 0,0-1 0,1 0 0,-1 0 0,0 1 0,1-1 0,-1 0 0,0 1 0,0-1 0,0 0 0,1 1 0,-1-1 0,0 1 0,0-1 0,0 0 0,0 1 0,0-1 0,0 1 0,1-1 0,-1 0 0,0 1 0,0-1 0,0 1 0,-1-1 0,1 1 0,-15 12 0,-26 5 0,-54 4 0,-2-3 0,0-5 0,-100 1 0,62-13 0,160-4 0,0-1 0,35-9 0,21-5 0,450-64 0,-518 80 0,1-1 0,-1 2 0,18 1 0,-30-1 0,1 0 0,-1 0 0,1 0 0,-1 0 0,0 1 0,1-1 0,-1 1 0,1-1 0,-1 1 0,0-1 0,0 1 0,1 0 0,-1 0 0,0-1 0,0 1 0,0 0 0,2 2 0,-3-2 0,1 1 0,-1-1 0,0 0 0,0 0 0,0 0 0,0 1 0,0-1 0,0 0 0,0 0 0,-1 0 0,1 1 0,0-1 0,-1 0 0,1 0 0,-1 0 0,1 0 0,-1 0 0,1 0 0,-1 0 0,0 0 0,0 0 0,1 0 0,-1 0 0,0 0 0,-2 1 0,-5 6 0,-1 0 0,0-1 0,0 0 0,0-1 0,-1 0 0,0 0 0,0-1 0,-1-1 0,1 1 0,-20 4 0,-3-1 0,0-1 0,-47 3 0,19-8-341,0-3 0,1-2-1,-67-13 1,68 8-6485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8.10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521 149 24575,'0'0'0,"0"-1"0,0 1 0,-1-1 0,1 1 0,0-1 0,0 1 0,0-1 0,0 1 0,-1-1 0,1 1 0,0-1 0,0 1 0,-1 0 0,1-1 0,0 1 0,-1-1 0,1 1 0,-1 0 0,1 0 0,0-1 0,-1 1 0,1 0 0,-1-1 0,1 1 0,-1 0 0,1 0 0,-1 0 0,1 0 0,-1 0 0,1-1 0,-1 1 0,1 0 0,-1 0 0,1 0 0,-1 0 0,1 0 0,-1 0 0,1 1 0,-1-1 0,1 0 0,-1 0 0,1 0 0,-1 0 0,1 1 0,-1-1 0,1 0 0,0 0 0,-1 1 0,1-1 0,-1 1 0,-25 13 0,9 4 0,0 0 0,1 2 0,1-1 0,1 2 0,1 0 0,-18 37 0,19-35 0,-18 35 0,-27 47 0,50-94 0,0-1 0,-1 0 0,0 0 0,0-1 0,-1 0 0,-1 0 0,-10 7 0,108-86 0,-51 45 0,251-166 0,-284 190 0,-1-1 0,-1 0 0,1 0 0,0 0 0,0 0 0,-1-1 0,1 1 0,-1-1 0,0 0 0,3-3 0,-5 6 0,0 0 0,0-1 0,0 1 0,0-1 0,1 1 0,-1-1 0,0 1 0,0-1 0,0 1 0,0 0 0,0-1 0,0 1 0,-1-1 0,1 1 0,0-1 0,0 1 0,0-1 0,0 1 0,0 0 0,-1-1 0,1 1 0,0-1 0,0 1 0,-1 0 0,1-1 0,0 1 0,0 0 0,-1-1 0,1 1 0,-25-9 0,-471-93 0,485 99 0,-1 2 0,1-1 0,-21 1 0,30 1 0,0 0 0,1 1 0,-1-1 0,0 0 0,1 0 0,-1 1 0,1-1 0,-1 1 0,1 0 0,-1-1 0,1 1 0,-1 0 0,1 0 0,0 0 0,-3 2 0,4-2 0,-1 0 0,1 0 0,-1 0 0,1 0 0,0 0 0,-1 0 0,1 0 0,0 0 0,0 0 0,0 1 0,0-1 0,0 0 0,0 0 0,0 0 0,0 0 0,0 0 0,1 1 0,-1-1 0,0 0 0,1 0 0,-1 0 0,1 0 0,-1 0 0,1 0 0,0 0 0,0 1 0,20 28 0,1 0 0,1-1 0,2-1 0,36 31 0,12 15 0,-59-57 0,1-1 0,1 0 0,1-1 0,0-1 0,0-1 0,2 0 0,21 11 0,-40-23 0,1-1 0,0 1 0,0-1 0,0 0 0,0 1 0,0-1 0,0 0 0,0 1 0,0-1 0,0 0 0,0 0 0,0 0 0,0 0 0,0 0 0,0 0 0,1 0 0,-1 0 0,0 0 0,0 0 0,0-1 0,0 1 0,0 0 0,0-1 0,0 1 0,-1-1 0,1 1 0,0-1 0,0 0 0,0 1 0,0-1 0,-1 0 0,1 1 0,0-1 0,0 0 0,-1 0 0,1 0 0,-1 0 0,1 0 0,-1 0 0,1 0 0,-1 0 0,0 0 0,1 0 0,-1 0 0,0 0 0,0 0 0,0 0 0,1 0 0,-1 0 0,0 0 0,-1 0 0,1 0 0,0-2 0,-1-9 0,1-1 0,-2 1 0,-4-20 0,4 22 0,-33-158 0,-20-110 0,56 255 119,4 22-321,4 10-1080,-2 4-5544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7.7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24575,'3'-4'0,"3"12"0,3 13 0,0 70 0,-9-67 0,2 0 0,7 32 0,-8-49 0,5 14 0,-3-35 0,-3 8 11,0 1 0,0 0 0,1-1 0,0 1 0,0 0 0,0-1-1,1 1 1,0 0 0,0 0 0,2-5 0,-2 7-89,0 1 0,0-1 0,0 1-1,0 0 1,0 0 0,1 0 0,-1 0 0,1 0 0,-1 0-1,1 0 1,0 1 0,-1-1 0,1 1 0,0 0 0,0 0-1,0 0 1,0 0 0,5 0 0,11-2-6748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29.40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314 149 24575,'-2'5'0,"0"0"0,0-1 0,0 1 0,0-1 0,-1 0 0,0 0 0,0 0 0,0 0 0,-1 0 0,1 0 0,-1-1 0,-8 6 0,-57 46 0,20-22 0,31-22 0,0 0 0,1 2 0,1 0 0,0 0 0,1 2 0,0 0 0,-17 23 0,32-38 0,-1 1 0,1-1 0,-1 1 0,1-1 0,0 1 0,0-1 0,-1 1 0,1-1 0,0 1 0,0-1 0,0 1 0,0 0 0,0-1 0,0 1 0,-1-1 0,1 1 0,0 0 0,1-1 0,-1 1 0,0-1 0,0 1 0,0-1 0,0 1 0,0 0 0,1-1 0,-1 1 0,0-1 0,0 1 0,1-1 0,-1 1 0,19 8 0,30-6 0,-44-3 0,45 1 0,115-5 0,-164 5 0,0-1 0,-1 0 0,1 0 0,0 0 0,0 0 0,0 0 0,0 0 0,0 0 0,-1 0 0,1-1 0,0 1 0,0 0 0,0 0 0,0-1 0,-1 1 0,1-1 0,0 1 0,0-1 0,-1 1 0,1-1 0,0 1 0,-1-1 0,1 1 0,0-1 0,-1 0 0,1 1 0,-1-1 0,1 0 0,-1 0 0,0 1 0,1-1 0,-1 0 0,0 0 0,1 0 0,-1 1 0,0-1 0,0 0 0,0 0 0,0 0 0,0 0 0,0 0 0,0 1 0,0-1 0,0 0 0,0 0 0,0 0 0,0 0 0,-1 0 0,1 1 0,0-1 0,-1 0 0,1 0 0,0 0 0,-1 1 0,1-1 0,-1 0 0,0 1 0,1-1 0,-1 0 0,1 1 0,-1-1 0,-1 0 0,-6-9 0,-1 0 0,-1 0 0,-11-9 0,13 12 0,-144-128 0,152 134 0,0 1 0,0 0 0,0-1 0,0 1 0,0 0 0,-1-1 0,1 1 0,0 0 0,0-1 0,0 1 0,-1 0 0,1 0 0,0-1 0,0 1 0,-1 0 0,1 0 0,0-1 0,0 1 0,-1 0 0,1 0 0,0 0 0,-1 0 0,1-1 0,0 1 0,-1 0 0,1 0 0,0 0 0,-1 0 0,1 0 0,0 0 0,-1 0 0,1 0 0,-1 0 0,1 0 0,0 0 0,-1 0 0,1 0 0,0 0 0,-1 1 0,1-1 0,0 0 0,-1 0 0,1 0 0,0 0 0,0 1 0,-1-1 0,5 21 0,17 27 0,6-2 0,2-1 0,1-1 0,47 50 0,-76-93 0,0 0 0,-1 0 0,1 0 0,0 0 0,0 0 0,0 0 0,0 0 0,0 0 0,0 0 0,1-1 0,-1 1 0,0-1 0,0 1 0,0 0 0,1-1 0,-1 0 0,0 1 0,1-1 0,-1 0 0,3 0 0,-3 0 0,0 0 0,0-1 0,-1 0 0,1 1 0,0-1 0,0 1 0,-1-1 0,1 0 0,0 1 0,-1-1 0,1 0 0,-1 0 0,1 0 0,-1 1 0,1-1 0,-1 0 0,1 0 0,-1 0 0,0 0 0,0 0 0,1-1 0,1-10 0,-1 1 0,0-1 0,0-19 0,-1 23 0,-3-127 0,4-116 0,7 212-1365,-3 25-5461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5.6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22 39 24575,'-6'-33'0,"0"28"0,0 21 0,4-1 0,1 1 0,0 0 0,1-1 0,1 1 0,1-1 0,6 29 0,2 35 0,9 149 0,-13-160-1365,-6-48-5461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15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36 77 24575,'-1'-1'0,"-1"1"0,1 0 0,0 0 0,-1 0 0,1 0 0,-1 1 0,1-1 0,0 0 0,-1 1 0,1-1 0,0 0 0,-1 1 0,1 0 0,0-1 0,0 1 0,-1 0 0,1 0 0,0-1 0,0 1 0,0 0 0,0 0 0,0 0 0,0 0 0,0 1 0,-1 1 0,1-1 0,1 1 0,-1-1 0,1 0 0,-1 1 0,1-1 0,0 1 0,0-1 0,0 1 0,0-1 0,1 1 0,-1-1 0,1 1 0,0 3 0,3 4 0,0 0 0,0 0 0,1 0 0,0-1 0,12 17 0,-17-26 0,60 70 0,-55-65 0,1 0 0,-1 0 0,1 0 0,1 0 0,-1-1 0,1 0 0,-1 0 0,1-1 0,13 5 0,-17-8 0,0 0 0,0 1 0,1-2 0,-1 1 0,0 0 0,0-1 0,0 1 0,1-1 0,-1 0 0,0 0 0,0 0 0,0 0 0,0-1 0,-1 1 0,1-1 0,0 0 0,-1 1 0,1-1 0,-1-1 0,1 1 0,-1 0 0,0-1 0,0 1 0,0-1 0,0 1 0,2-6 0,6-9 0,0 0 0,-2-1 0,8-20 0,-13 31 0,15-42 0,-10 26 0,0 0 0,2 1 0,18-32 0,-27 53-44,-1 0 0,1 0 0,0 0 0,0 0 0,0 0 0,0 0 0,-1 0 0,1 0 0,1 0 0,-1 1 0,0-1 0,0 0 0,0 1 0,0-1 0,0 1 0,1 0 0,-1-1 0,0 1-1,0 0 1,1-1 0,-1 1 0,0 0 0,0 0 0,1 0 0,-1 0 0,0 0 0,0 1 0,1-1 0,-1 0 0,2 1 0,8 5-6782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53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24575,'18'327'0,"-13"-249"19,-3-41-711,10 59 0,-7-77-6134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6.94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32 1 24575,'-1'0'0,"0"-1"0,0 1 0,-1 0 0,1 0 0,0 0 0,0 0 0,0 0 0,0 1 0,0-1 0,0 0 0,0 0 0,0 1 0,0-1 0,0 1 0,0-1 0,0 1 0,0-1 0,0 1 0,0 0 0,0-1 0,0 1 0,0 0 0,1 0 0,-1-1 0,0 1 0,0 0 0,1 0 0,-1 0 0,1 0 0,-1 0 0,1 0 0,-1 0 0,1 0 0,0 0 0,-1 0 0,1 0 0,0 0 0,0 0 0,0 1 0,0-1 0,0 0 0,0 0 0,0 0 0,0 0 0,0 0 0,1 0 0,-1 0 0,0 0 0,1 0 0,-1 0 0,2 2 0,2 9 0,1-1 0,1 0 0,12 20 0,-9-17 0,2 6 0,-3-3 0,2 0 0,0-1 0,1 0 0,0-1 0,21 22 0,-29-35 0,0 1 0,-1-1 0,1 0 0,1 1 0,-1-1 0,0-1 0,0 1 0,1 0 0,-1-1 0,1 0 0,0 0 0,-1 0 0,1 0 0,0 0 0,-1-1 0,1 0 0,0 0 0,0 0 0,-1 0 0,1 0 0,0-1 0,0 1 0,-1-1 0,1 0 0,0 0 0,-1-1 0,1 1 0,-1-1 0,0 0 0,1 0 0,-1 0 0,0 0 0,0 0 0,3-4 0,12-10 24,-1-1 0,-1 0 0,-1-2 0,17-26 0,-18 26-321,0-1 0,1 2 0,1 0 0,24-21 0,-25 28-6529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7.5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9 24575,'1'0'0,"-1"0"0,0 0 0,0 0 0,0-1 0,0 1 0,0 0 0,0 0 0,0-1 0,0 1 0,0 0 0,0 0 0,0-1 0,0 1 0,0 0 0,0 0 0,0-1 0,0 1 0,0 0 0,0 0 0,0-1 0,0 1 0,0 0 0,0 0 0,0 0 0,0-1 0,0 1 0,0 0 0,-1 0 0,1 0 0,0-1 0,0 1 0,0 0 0,0 0 0,-1 0 0,1-1 0,0 1 0,0 0 0,0 0 0,-1 0 0,1 0 0,0 0 0,0 0 0,-1 0 0,1 0 0,0 0 0,0-1 0,-1 1 0,1 0 0,0 0 0,0 0 0,-1 0 0,1 0 0,0 0 0,0 0 0,0 1 0,-1-1 0,1 0 0,0 0 0,0 0 0,-1 0 0,1 0 0,0 0 0,0 0 0,-10 15 0,8-3 0,1 0 0,1-1 0,0 1 0,1 0 0,0-1 0,1 1 0,3 13 0,3 30 0,21 230 0,-10-154-1365,-17-111-5461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28:07.89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78 53 24575,'-2'-1'0,"0"-1"0,0 1 0,0-1 0,0 1 0,0 0 0,0 0 0,0 0 0,-1 0 0,1 0 0,0 1 0,-1-1 0,1 1 0,0-1 0,-1 1 0,1 0 0,-1 0 0,1 0 0,-1 0 0,1 1 0,0-1 0,-1 1 0,1-1 0,-4 2 0,4-1 0,1-1 0,0 1 0,0-1 0,0 1 0,0 0 0,0 0 0,0-1 0,0 1 0,0 0 0,0 0 0,0 0 0,1 0 0,-1 0 0,0 0 0,1 0 0,-1 0 0,0 0 0,1 0 0,-1 0 0,1 1 0,0-1 0,-1 0 0,1 0 0,0 1 0,0-1 0,0 0 0,0 0 0,0 1 0,0-1 0,0 0 0,0 0 0,0 0 0,1 1 0,-1-1 0,0 0 0,1 0 0,-1 0 0,1 0 0,-1 1 0,1-1 0,0 0 0,0 0 0,-1 0 0,1 0 0,0 0 0,1 0 0,33 41 0,2-3 0,48 41 0,-83-79 0,-1 0 0,0 0 0,1 0 0,-1 0 0,0 0 0,1 0 0,0 0 0,-1 0 0,1-1 0,-1 1 0,1-1 0,0 1 0,-1-1 0,1 1 0,0-1 0,-1 0 0,1 0 0,0 0 0,0 0 0,-1 0 0,1 0 0,2-1 0,-1 0 0,0 0 0,0-1 0,-1 1 0,1-1 0,0 0 0,0 0 0,-1 0 0,1 0 0,-1 0 0,0 0 0,3-4 0,5-7 0,0-1 0,-1 0 0,11-26 0,-15 31 0,3-6-151,1 0-1,0 0 0,2 1 0,-1 0 1,2 1-1,0 0 0,0 1 1,15-11-1,-8 9-6674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5.3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1097 100 24575,'0'-2'0,"-1"0"0,0 0 0,0 0 0,0 0 0,0 1 0,0-1 0,0 0 0,-1 1 0,1-1 0,-1 1 0,1-1 0,-1 1 0,1-1 0,-1 1 0,-2-1 0,-30-20 0,32 21 0,-14-8 0,-1 2 0,1 0 0,-2 1 0,1 1 0,-1 0 0,1 1 0,-1 1 0,0 1 0,0 1 0,-30 1 0,20 1 0,0 2 0,0 0 0,0 2 0,1 2 0,0 0 0,-31 13 0,26-6 0,0 2 0,1 1 0,2 1 0,-1 2 0,2 1 0,1 1 0,1 1 0,-40 45 0,36-31 0,2 1 0,1 1 0,2 1 0,2 2 0,-34 85 0,34-58 0,2 2 0,3 1 0,4 0 0,2 1 0,4 0 0,3 0 0,3 1 0,10 94 0,1-85 0,3 0 0,4-1 0,4 0 0,35 92 0,-39-131 0,3-1 0,1 0 0,2-2 0,2-1 0,1 0 0,2-2 0,2-1 0,1-1 0,43 38 0,-55-59 0,1-1 0,0-1 0,0 0 0,2-1 0,-1-2 0,1 0 0,1-1 0,-1-1 0,1 0 0,40 4 0,-11-4 0,1-4 0,0-1 0,84-8 0,-95 1 0,76-18 0,-114 23-85,0-1 0,-1 0-1,1 0 1,0 0 0,-1 0-1,1 0 1,-1-1 0,1 1-1,-1-1 1,0 0 0,0 0-1,1 0 1,-1 0 0,-1 0-1,4-4 1,2-7-6741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6.4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48 107 24575,'-1'1'0,"0"-1"0,0 0 0,0 0 0,-1 0 0,1 0 0,0 0 0,0 0 0,0-1 0,0 1 0,0 0 0,0 0 0,0-1 0,0 1 0,0-1 0,0 1 0,0-1 0,0 1 0,0-1 0,0 0 0,0 1 0,0-1 0,0 0 0,1 0 0,-1 0 0,0 0 0,1 1 0,-1-1 0,0 0 0,1 0 0,-1 0 0,1 0 0,0 0 0,-1-1 0,1 1 0,0 0 0,-1 0 0,1 0 0,0 0 0,0 0 0,0 0 0,0 0 0,0-1 0,0 1 0,1 0 0,-1 0 0,0 0 0,1-2 0,0-2 0,1 1 0,0-1 0,0 0 0,0 0 0,0 1 0,1-1 0,0 1 0,6-7 0,5-3 0,-6 5 0,-24 18 0,12-6 0,0 0 0,0 0 0,1 1 0,-1-1 0,1 1 0,-1 0 0,1 0 0,0 0 0,1 0 0,-1 0 0,1 1 0,0-1 0,0 1 0,0 0 0,1 0 0,-1-1 0,1 1 0,1 0 0,-1 0 0,0 0 0,1 0 0,0 0 0,0 0 0,1 0 0,0 0 0,-1 0 0,2 0 0,2 8 0,-3-7 0,1 0 0,1-1 0,-1 1 0,1-1 0,0 1 0,0-1 0,0 0 0,1 0 0,0 0 0,0-1 0,0 1 0,0-1 0,1 0 0,-1 0 0,1-1 0,0 1 0,1-1 0,-1 0 0,0-1 0,1 1 0,0-1 0,-1 0 0,12 2 0,-8-2-170,1-1-1,-1-1 0,1 1 1,0-2-1,-1 1 0,1-1 1,12-3-1,-6-2-6655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6.8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4 24575,'-2'-3'0,"-3"8"0,-1 14 0,7-9 0,0-1 0,1 1 0,0-1 0,1 0 0,0 0 0,1 0 0,0 0 0,0-1 0,6 9 0,-8-14 0,-1 0 0,1 0 0,1 0 0,-1 0 0,0-1 0,1 1 0,-1-1 0,1 0 0,0 0 0,0 0 0,0 0 0,0 0 0,0 0 0,0-1 0,0 0 0,1 1 0,-1-1 0,1-1 0,-1 1 0,0 0 0,1-1 0,-1 0 0,1 1 0,-1-1 0,1-1 0,-1 1 0,7-2 0,-8 2-65,-1 0 0,0-1 0,0 1 0,0 0 0,0-1 0,0 0 0,0 1 0,0-1 0,0 1 0,0-1 0,0 0 0,0 0 0,0 1 0,0-1 0,0 0 0,-1 0 0,1 0 0,0 0 0,-1 0 0,2-2 0,-1-7-6761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8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37 24575,'-10'-31'0,"3"25"0,2 22 0,4 17 0,1-1 0,2 1 0,8 40 0,-4-29 0,0 44 0,-6-79-273,1 0 0,0 0 0,0-1 0,5 16 0,-1-9-6553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2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38 24575,'-4'0'0,"-6"0"0,4 0 0,6-4 0,8-1 0,5 0 0,6 1 0,-1-3 0,0 0 0,-3 1-8191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5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24575,'0'4'0,"4"1"0,5 0 0,1-5 0,3-2 0,3-1 0,-1 0-8191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7.9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1 24575,'-4'0'0,"-1"4"0,0 5 0,5 2 0,3 2 0,0 3 0,4-1 0,0 1 0,0 1 0,2-2 0,0 1 0,2 1 0,-1 2 0,2-2 0,-1-1 0,-2 2 0,1-3 0,-1-3-8191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2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44 24575,'0'0'0,"0"1"0,0-1 0,0 0 0,0 0 0,0 1 0,0-1 0,0 0 0,0 0 0,0 1 0,0-1 0,0 0 0,0 0 0,0 0 0,0 1 0,0-1 0,0 0 0,0 0 0,0 1 0,0-1 0,0 0 0,0 0 0,0 0 0,0 1 0,-1-1 0,1 0 0,0 0 0,0 0 0,0 1 0,0-1 0,-1 0 0,1 0 0,0 0 0,0 0 0,0 0 0,-1 1 0,1-1 0,0 0 0,0 0 0,-1 0 0,1 0 0,0 0 0,0 0 0,-1 0 0,1 0 0,0 0 0,0-1 0,0 1 0,0-1 0,0 1 0,0-1 0,1 1 0,-1-1 0,0 0 0,0 1 0,1-1 0,-1 1 0,0-1 0,1 1 0,-1-1 0,1 1 0,-1 0 0,0-1 0,1 1 0,-1-1 0,1 1 0,-1 0 0,1 0 0,0-1 0,-1 1 0,1 0 0,-1 0 0,1-1 0,-1 1 0,2 0 0,0-1 0,1-1 0,-1 1 0,1 0 0,0 0 0,0 0 0,-1 0 0,1 0 0,0 1 0,0-1 0,0 1 0,0 0 0,0 0 0,-1 0 0,1 0 0,0 0 0,0 1 0,0-1 0,5 2 0,-6 0 0,-1-1 0,1 0 0,-1 0 0,0 1 0,1-1 0,-1 0 0,0 1 0,0-1 0,0 1 0,0 0 0,0-1 0,0 1 0,-1 0 0,1 0 0,0-1 0,-1 1 0,0 0 0,1 0 0,-1 0 0,0 0 0,0 0 0,0 0 0,0-1 0,0 1 0,0 0 0,-1 0 0,1 0 0,-1 0 0,0 2 0,-11 28 0,-3 9 0,14-39 0,1-1 0,0 1 0,-1-1 0,1 1 0,0 0 0,0-1 0,0 1 0,0 0 0,0-1 0,1 1 0,-1 0 0,0-1 0,1 1 0,-1-1 0,1 1 0,0-1 0,-1 1 0,1-1 0,0 1 0,1 1 0,-1-2 0,1-1 0,-1 1 0,0 0 0,0-1 0,1 1 0,-1-1 0,0 1 0,1-1 0,-1 0 0,1 1 0,-1-1 0,0 0 0,1 0 0,-1 0 0,1 0 0,-1 0 0,0 0 0,1-1 0,-1 1 0,1 0 0,-1-1 0,0 1 0,1-1 0,-1 1 0,0-1 0,0 0 0,0 0 0,1 1 0,1-3 0,33-26 0,-25 17-151,-1 0-1,-1-1 0,0 0 0,-1 0 1,0-1-1,-1 0 0,0-1 1,6-22-1,-7 18-6674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6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67 94 24575,'0'-1'0,"0"-1"0,0 1 0,0 0 0,0-1 0,-1 1 0,1-1 0,0 1 0,-1 0 0,1-1 0,-1 1 0,0 0 0,0-1 0,1 1 0,-1 0 0,0 0 0,0 0 0,0 0 0,0 0 0,0 0 0,0 0 0,0 0 0,-1 0 0,1 0 0,0 0 0,0 1 0,-1-1 0,1 1 0,0-1 0,-1 1 0,1-1 0,-1 1 0,1 0 0,-1 0 0,1-1 0,-1 1 0,1 0 0,0 0 0,-1 1 0,1-1 0,-1 0 0,1 0 0,-1 1 0,1-1 0,0 1 0,-1-1 0,1 1 0,0 0 0,-1-1 0,1 1 0,0 0 0,0 0 0,0 0 0,0 0 0,0 0 0,0 0 0,0 0 0,0 0 0,0 0 0,0 1 0,0-1 0,1 0 0,-1 1 0,1-1 0,-1 0 0,1 1 0,-1-1 0,1 1 0,0-1 0,-1 2 0,1 4 0,1 0 0,-1 0 0,1 0 0,1-1 0,-1 1 0,1 0 0,0-1 0,1 1 0,-1-1 0,1 0 0,0 0 0,1 0 0,0 0 0,5 6 0,-7-9 0,0 0 0,0 0 0,1 0 0,-1 0 0,1 0 0,0-1 0,0 0 0,0 1 0,0-1 0,0 0 0,0 0 0,1-1 0,-1 1 0,0-1 0,1 0 0,0 0 0,-1 0 0,1 0 0,0 0 0,-1-1 0,1 1 0,0-1 0,-1 0 0,1-1 0,0 1 0,0-1 0,4 0 0,-6 0 0,-1 1 0,0 0 0,0-1 0,0 1 0,0-1 0,0 1 0,0-1 0,0 0 0,0 1 0,0-1 0,0 0 0,0 0 0,-1 0 0,1 1 0,0-1 0,0 0 0,-1 0 0,1 0 0,0 0 0,-1 0 0,0 0 0,1-1 0,-1 1 0,1 0 0,-1 0 0,0 0 0,0 0 0,0 0 0,1-2 0,-12-35 0,9 35 0,1 1 0,0-1 0,-1 1 0,1-1 0,0 0 0,1 0 0,-1 1 0,0-1 0,1 0 0,0 0 0,-1 0 0,1 0 0,0 0 0,1 1 0,-1-1 0,0 0 0,1 0 0,1-4 0,2 2 11,1 0 0,-1 0 0,1 0-1,0 1 1,1 0 0,-1 0 0,1 1 0,-1-1-1,1 1 1,10-4 0,-10 5-146,-1-1 0,1 1 0,0-2 0,-1 1 0,1 0 0,-1-1 1,0 0-1,0-1 0,-1 1 0,9-10 0,-6 0-6691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8.97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7 24575,'0'-7'0,"0"9"0,7 17 0,67 112 0,-46-78 0,2-1 0,60 78 0,-87-127-119,-3-2 69,1 0 0,-1 0 0,1 0 0,-1 0 0,1 0 1,-1 0-1,1 0 0,0-1 0,0 1 0,-1 0 0,1-1 1,0 1-1,0 0 0,0-1 0,0 1 0,0-1 1,0 1-1,0-1 0,0 1 0,0-1 0,0 0 0,0 0 1,0 1-1,2-1 0,0-5-6776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8:59.49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8 163 24575,'1'0'0,"-1"0"0,0 0 0,0 1 0,0-1 0,0 0 0,0 1 0,0-1 0,0 0 0,0 1 0,0-1 0,-1 0 0,1 0 0,0 1 0,0-1 0,0 0 0,0 1 0,0-1 0,0 0 0,-1 0 0,1 1 0,0-1 0,0 0 0,0 0 0,-1 1 0,1-1 0,0 0 0,0 0 0,-1 0 0,1 0 0,0 1 0,0-1 0,-1 0 0,1 0 0,0 0 0,-1 0 0,1 0 0,0 0 0,0 0 0,-1 0 0,0 0 0,1 0 0,0-1 0,0 1 0,0 0 0,0-1 0,0 1 0,-1-1 0,1 1 0,0 0 0,0-1 0,0 1 0,0-1 0,0 1 0,0 0 0,0-1 0,0 1 0,1-1 0,-1 1 0,0 0 0,0-1 0,0 1 0,0-1 0,0 1 0,1 0 0,-1-1 0,0 1 0,0 0 0,1-1 0,-1 1 0,0 0 0,0 0 0,1-1 0,-1 1 0,0 0 0,1 0 0,-1-1 0,0 1 0,1 0 0,0 0 0,1-3 0,1 0 0,0 0 0,1 1 0,-1 0 0,0-1 0,1 1 0,-1 1 0,1-1 0,0 0 0,0 1 0,-1 0 0,1 0 0,0 0 0,0 0 0,0 0 0,0 1 0,0 0 0,0 0 0,7 1 0,-9-1 0,0 1 0,0-1 0,0 1 0,0 0 0,0 0 0,0 0 0,0 0 0,-1 0 0,1 0 0,0 1 0,-1-1 0,1 0 0,-1 1 0,1-1 0,-1 1 0,0 0 0,0-1 0,0 1 0,0 0 0,0 0 0,0 0 0,0 0 0,0 0 0,-1 0 0,1 0 0,-1 0 0,0 0 0,1 0 0,-1 0 0,0 0 0,0 0 0,0 0 0,0 0 0,-1 0 0,1 0 0,-1 0 0,1 0 0,-1 0 0,-1 3 0,0 5 0,-2 12 0,8-21 0,8-11 0,16-14 0,-25 22 0,1 0 0,-1 0 0,0-1 0,0 1 0,0-1 0,0 0 0,0 1 0,-1-1 0,1 0 0,-1-1 0,0 1 0,0 0 0,0-1 0,0 1 0,0-1 0,-1 0 0,0 1 0,0-1 0,0 0 0,0 0 0,0 0 0,-1 0 0,0 0 0,1 0 0,-2-5 0,-19-96 0,46 144 0,21 42 0,-23-36 0,3 0 0,50 62 0,-75-105-124,-1 0 0,1 0 0,0 0 0,0 0 0,0 0 0,1-1-1,-1 1 1,0-1 0,0 1 0,3 0 0,5 0-6702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0.2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 22 24575,'-10'-17'0,"6"13"0,6 13 0,3 3 0,0 1 0,0 0 0,1-1 0,1 0 0,14 20 0,-20-30 0,0 0 0,0 0 0,1-1 0,-1 1 0,1-1 0,0 1 0,-1-1 0,1 0 0,0 1 0,0-1 0,0 0 0,0 0 0,0 0 0,0-1 0,0 1 0,0 0 0,0-1 0,0 1 0,0-1 0,1 0 0,-1 0 0,0 0 0,0 0 0,0 0 0,0 0 0,1 0 0,-1-1 0,0 1 0,0-1 0,0 0 0,0 0 0,0 1 0,0-1 0,0 0 0,0-1 0,0 1 0,1-2 0,20-19 0,-20 19 0,-1 0 0,1 0 0,0 0 0,0 0 0,1 1 0,-1-1 0,0 1 0,1-1 0,4-1 0,-8 4 0,0 0 0,0 0 0,1 0 0,-1 0 0,0 0 0,0 0 0,1 0 0,-1 0 0,0 0 0,0 0 0,1 0 0,-1 0 0,0 0 0,0 0 0,1 0 0,-1 0 0,0 0 0,0 0 0,1 0 0,-1 0 0,0 0 0,0 0 0,1 0 0,-1 0 0,0 1 0,0-1 0,0 0 0,1 0 0,-1 0 0,0 0 0,0 1 0,0-1 0,0 0 0,1 0 0,-1 0 0,0 1 0,0-1 0,0 0 0,0 0 0,0 1 0,0 13 0,-11 17 0,10-29 0,-12 27 0,-15 40 0,27-66 0,0 0 0,0 0 0,1 1 0,-1-1 0,1 0 0,-1 1 0,1-1 0,0 1 0,0-1 0,1 0 0,-1 1 0,1-1 0,-1 0 0,1 1 0,0-1 0,3 6 0,-3-8 0,0 1 0,0-1 0,0 0 0,1 0 0,-1 1 0,0-1 0,0 0 0,1 0 0,-1 0 0,0-1 0,1 1 0,-1 0 0,1-1 0,0 1 0,-1 0 0,1-1 0,-1 0 0,1 1 0,0-1 0,-1 0 0,1 0 0,0 0 0,-1 0 0,1 0 0,0 0 0,-1-1 0,1 1 0,-1 0 0,1-1 0,0 1 0,-1-1 0,1 0 0,-1 1 0,1-1 0,-1 0 0,2-2 0,8-3 0,-1-2 0,0 1 0,16-16 0,-16 13 0,-10 10 0,0 0 0,0 0 0,0 0 0,0 0 0,1 0 0,-1-1 0,0 1 0,0 0 0,0 0 0,0 0 0,0 0 0,1 0 0,-1 0 0,0 0 0,0 0 0,0 0 0,0 0 0,1-1 0,-1 1 0,0 0 0,0 0 0,0 0 0,0 0 0,1 0 0,-1 0 0,0 0 0,0 0 0,0 1 0,1-1 0,-1 0 0,0 0 0,0 0 0,0 0 0,0 0 0,1 0 0,-1 0 0,0 0 0,0 0 0,0 0 0,0 1 0,0-1 0,1 0 0,-1 0 0,0 0 0,0 0 0,0 1 0,3 12 0,-4 27 0,0-27 0,1-7 0,1 0 0,-1 0 0,1 0 0,0 0 0,1 0 0,-1 0 0,1 0 0,0 0 0,1-1 0,-1 1 0,1-1 0,0 1 0,7 7 0,-8-11 0,0 0 0,1 0 0,-1 0 0,1 0 0,-1 0 0,1-1 0,0 1 0,-1-1 0,1 0 0,0 0 0,0 0 0,0 0 0,0 0 0,0 0 0,0-1 0,0 0 0,0 1 0,0-1 0,1 0 0,-1-1 0,0 1 0,0-1 0,0 1 0,0-1 0,0 0 0,0 0 0,0 0 0,3-2 0,24-11 0,-1-1 0,0-2 0,38-28 0,74-71 0,-100 81 0,55-53-1365,-72 66-5461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1.5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74 82 24575,'-25'-12'0,"-15"-7"0,39 19 0,1 0 0,-1-1 0,0 1 0,1 0 0,0-1 0,-1 1 0,1-1 0,-1 1 0,1 0 0,-1-1 0,1 1 0,0-1 0,-1 1 0,1-1 0,0 1 0,0-1 0,-1 0 0,1 1 0,0-1 0,0 1 0,0-1 0,0 0 0,0 1 0,0-1 0,0 1 0,0-1 0,0 0 0,0 1 0,0-1 0,0 1 0,0-1 0,0 1 0,1-1 0,-1 0 0,0 1 0,0-1 0,1 1 0,-1-1 0,0 1 0,1-1 0,-1 1 0,0-1 0,1 1 0,-1 0 0,1-1 0,-1 1 0,1-1 0,-1 1 0,1 0 0,-1-1 0,1 1 0,-1 0 0,2 0 0,0-2 0,1 0 0,-1 0 0,1 1 0,-1-1 0,1 1 0,0 0 0,0 0 0,-1 0 0,1 0 0,0 0 0,0 1 0,0-1 0,0 1 0,0 0 0,0 0 0,0 0 0,0 0 0,0 0 0,0 1 0,0-1 0,0 1 0,0 0 0,0 0 0,0 0 0,0 0 0,-1 1 0,1-1 0,0 1 0,-1-1 0,0 1 0,1 0 0,-1 0 0,0 0 0,0 0 0,0 1 0,0-1 0,0 1 0,0-1 0,-1 1 0,1-1 0,-1 1 0,0 0 0,0 0 0,0-1 0,0 1 0,0 0 0,-1 0 0,1 0 0,-1 5 0,1 9 0,0-1 0,-1 1 0,-3 17 0,2-28 0,0 0 0,0 0 0,0 0 0,-1 1 0,0-2 0,0 1 0,-1 0 0,0 0 0,0-1 0,-7 11 0,10-16 0,0 0 0,0 0 0,0 1 0,0-1 0,0 0 0,0 0 0,0 0 0,-1 1 0,1-1 0,0 0 0,0 0 0,0 0 0,0 1 0,0-1 0,-1 0 0,1 0 0,0 0 0,0 0 0,0 1 0,-1-1 0,1 0 0,0 0 0,0 0 0,-1 0 0,1 0 0,0 0 0,0 0 0,-1 0 0,1 0 0,0 0 0,0 0 0,-1 0 0,1 0 0,0 0 0,0 0 0,-1 0 0,1 0 0,0 0 0,0 0 0,-1 0 0,1 0 0,0 0 0,0 0 0,0 0 0,-1-1 0,1 1 0,0 0 0,-2-16 0,11-21 0,-8 34 0,1 0 0,-1 1 0,1-1 0,0 0 0,0 1 0,0-1 0,0 1 0,1 0 0,-1 0 0,1 0 0,-1 0 0,1 0 0,0 0 0,-1 0 0,1 1 0,0 0 0,0-1 0,0 1 0,0 0 0,1 1 0,-1-1 0,3 0 0,4 1 0,0 1 0,-1 0 0,0 0 0,1 1 0,17 5 0,-8-1 0,-18-6 0,0 0 0,1 1 0,-1-1 0,0 0 0,0 0 0,0 0 0,1 0 0,-1 0 0,0 0 0,0 0 0,0 0 0,1 0 0,-1 0 0,0-1 0,0 1 0,0 0 0,0-1 0,1 1 0,-1-1 0,0 0 0,0 1 0,0-1 0,0 0 0,0 1 0,1-3 0,0 1 0,-1 0 0,0 0 0,0-1 0,0 1 0,0 0 0,0-1 0,0 1 0,-1-1 0,1 1 0,-1-1 0,0-4 0,0-4 0,0 1 0,-1-1 0,-1 0 0,1 1 0,-5-11 0,6 20 0,-12-42 0,11 40 0,2 6 0,9 23 0,-8-18 0,3 5 0,0 1 0,0 0 0,2-1 0,8 13 0,-15-24 0,1 0 0,0 0 0,0-1 0,1 1 0,-1 0 0,0-1 0,0 1 0,1-1 0,-1 0 0,1 1 0,0-1 0,-1 0 0,1 0 0,0 0 0,-1 0 0,1 0 0,0 0 0,0-1 0,0 1 0,0-1 0,0 1 0,0-1 0,0 0 0,0 0 0,0 1 0,0-1 0,0-1 0,0 1 0,0 0 0,0 0 0,0-1 0,0 1 0,-1-1 0,1 0 0,0 1 0,0-1 0,0 0 0,1-1 0,10-7-1365,0 0-5461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1.9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102 1 24575,'-3'3'0,"-12"12"0,1 1 0,0 0 0,-18 30 0,30-42 0,-1 0 0,1 1 0,1-1 0,-1 0 0,1 1 0,-1 0 0,1-1 0,0 1 0,1-1 0,-1 6 0,1-8 0,0 1 0,1-1 0,-1 0 0,1 1 0,-1-1 0,1 0 0,0 1 0,0-1 0,0 0 0,0 0 0,0 0 0,1 0 0,-1 0 0,0 0 0,1 0 0,0-1 0,-1 1 0,1-1 0,0 1 0,4 2 0,-4-3 0,0 0 0,0 0 0,0 0 0,0-1 0,0 1 0,1-1 0,-1 1 0,0-1 0,1 0 0,-1 1 0,0-1 0,0-1 0,1 1 0,-1 0 0,0 0 0,1-1 0,-1 1 0,0-1 0,0 0 0,0 0 0,0 0 0,0 0 0,0 0 0,0 0 0,0 0 0,0-1 0,0 1 0,-1-1 0,1 1 0,0-1 0,-1 0 0,1 0 0,-1 0 0,0 0 0,0 0 0,0 0 0,0 0 0,0 0 0,0 0 0,0-2 0,0 2 0,0 0 0,0 1 0,0-1 0,-1 0 0,1 0 0,-1 1 0,1-1 0,-1 0 0,0 0 0,0 0 0,0 0 0,0 0 0,0 1 0,0-1 0,0 0 0,0 0 0,-1 0 0,1 0 0,-1 1 0,0-1 0,1 0 0,-1 0 0,0 1 0,0-1 0,0 1 0,0-1 0,0 1 0,0-1 0,-1 1 0,1 0 0,0-1 0,-1 1 0,1 0 0,-1 0 0,1 0 0,-1 0 0,0 0 0,1 0 0,-1 1 0,0-1 0,0 1 0,1-1 0,-1 1 0,0-1 0,0 1 0,0 0 0,0 0 0,0 0 0,1 0 0,-1 0 0,-2 1 0,0 0 0,0 0 0,0 0 0,0 0 0,1 1 0,-1 0 0,1 0 0,-1 0 0,1 0 0,0 0 0,0 1 0,0-1 0,0 1 0,-5 6 0,7-8 0,0 1 0,-1-1 0,1 1 0,0-1 0,0 1 0,0 0 0,0 0 0,1 0 0,-1-1 0,0 1 0,1 0 0,-1 4 0,1-5 0,0 0 0,0 0 0,0 0 0,0-1 0,1 1 0,-1 0 0,0 0 0,1 0 0,-1 0 0,1 0 0,-1 0 0,1-1 0,-1 1 0,1 0 0,-1 0 0,1-1 0,0 1 0,-1 0 0,1-1 0,0 1 0,0-1 0,-1 1 0,1-1 0,0 1 0,0-1 0,0 1 0,1-1 0,24 1-1365,-12-5-5461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8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75 24575,'-5'-44'0,"4"37"0,3 16 0,2 42 0,-3-39 0,-1 0 0,2 0 0,0 0 0,0 0 0,7 19 0,2-15 0,-8-32 0,-5-33 0,2 48 0,0-5 0,-1 1 0,2 0 0,-1-1 0,0 1 0,1 0 0,0 0 0,1-1 0,-1 1 0,1 0 0,0 0 0,0 0 0,0 1 0,1-1 0,0 0 0,-1 1 0,2 0 0,-1 0 0,0-1 0,1 2 0,5-5 0,-6 6 0,0-1 0,0 1 0,1 0 0,-1 1 0,1-1 0,-1 0 0,1 1 0,0 0 0,-1 0 0,1 0 0,0 0 0,0 1 0,0 0 0,0-1 0,-1 1 0,1 1 0,0-1 0,0 0 0,0 1 0,0 0 0,-1 0 0,1 0 0,0 1 0,-1-1 0,1 1 0,-1-1 0,1 1 0,4 4 0,-7-5 0,1 0 0,0 0 0,-1 0 0,0 0 0,1 1 0,-1-1 0,0 0 0,0 1 0,1-1 0,-1 1 0,0-1 0,-1 1 0,1-1 0,0 1 0,0 0 0,-1-1 0,1 1 0,-1 0 0,1 0 0,-1-1 0,0 1 0,1 0 0,-1 2 0,-1 0 0,0-1 0,0 1 0,0-1 0,0 1 0,0-1 0,-1 0 0,1 0 0,-1 0 0,0 0 0,0 0 0,-3 4 0,-8 7 0,-1 0 0,0-1 0,-26 18 0,30-24 0,17-9 0,0 0 0,-1 1 0,1-1 0,0 2 0,0-1 0,0 1 0,0 0 0,0 0 0,-1 0 0,11 3 0,-16-3-3,0 0 1,0 1-1,0-1 0,0 0 0,0 1 1,0-1-1,0 1 0,0-1 0,0 1 1,0-1-1,0 1 0,0 0 0,0-1 0,0 1 1,-1 0-1,1 0 0,0 0 0,-1 0 1,1-1-1,0 1 0,-1 0 0,1 0 0,-1 0 1,1 0-1,-1 0 0,0 1 0,1-1 1,-1 2-1,0 0 19,0-1 1,-1 1 0,1-1 0,-1 1-1,0 0 1,0-1 0,0 0-1,0 1 1,0-1 0,-1 1-1,-2 3 1,-3 4-314,-1-1 0,0 0 0,-1 0 0,-12 9 0,4-6-6529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2.3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133 0 24575,'-27'26'0,"18"-18"0,1-1 0,0 2 0,0-1 0,0 1 0,1 0 0,1 1 0,0-1 0,-6 12 0,6-7 0,0 0 0,1 0 0,1 1 0,0-1 0,-2 18 0,5-30 0,1 1 0,-1 0 0,1-1 0,0 1 0,0 0 0,0-1 0,0 1 0,0 0 0,1-1 0,-1 1 0,1-1 0,0 1 0,0 0 0,0-1 0,0 0 0,0 1 0,0-1 0,1 0 0,-1 1 0,1-1 0,0 0 0,-1 0 0,1 0 0,0 0 0,0-1 0,0 1 0,0-1 0,1 1 0,-1-1 0,0 1 0,1-1 0,-1 0 0,1 0 0,-1 0 0,1-1 0,-1 1 0,6 0 0,-6-1 0,1 0 0,0 0 0,-1 0 0,1 0 0,-1 0 0,1 0 0,-1-1 0,1 0 0,-1 1 0,1-1 0,-1 0 0,1 0 0,-1 0 0,0-1 0,1 1 0,-1 0 0,0-1 0,0 0 0,0 1 0,0-1 0,-1 0 0,1 0 0,0 0 0,-1 0 0,1 0 0,-1 0 0,0-1 0,1 1 0,-1 0 0,0-1 0,-1 1 0,1-1 0,0 1 0,-1-1 0,1-3 0,0 1 0,0 0 0,0 0 0,-1-1 0,0 1 0,0 0 0,0-1 0,0 1 0,-1 0 0,0 0 0,0 0 0,0 0 0,-1-1 0,0 2 0,0-1 0,0 0 0,-5-8 0,4 11 8,0-1 0,0 0 0,-1 1 0,1 0 0,-1 0 0,1 0 0,-1 0 0,1 1 0,-6-2 1,7 3-86,-1-1 1,1 0 0,-1 0 0,1 0 0,-1 0 0,1 0 0,0 0 0,0-1 0,-1 1 0,1-1 0,0 0 0,0 1-1,0-1 1,1 0 0,-1 0 0,0 0 0,1 0 0,-3-5 0,3-2-6750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2.73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3 24575,'4'-2'0,"5"10"0,6 13 0,130 226 0,-141-243 0,-6-11 0,-11-28 0,2 4 0,11 29 1,-1 0 0,1 0-1,-1 0 1,1 0 0,0-1-1,0 1 1,0 0 0,0 0-1,1 0 1,-1 0 0,0-1 0,1 1-1,-1 0 1,1 0 0,0 0-1,0 0 1,0 0 0,0 0-1,0 1 1,3-4 0,35-26-34,-9 9-1314,-17 9-5479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09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19 24575,'-25'-12'0,"11"6"0,23 30 0,40 74 0,-20-40 0,49 77 0,-76-132-73,0 0-19,0 0 0,0 0-1,0 0 1,0 0 0,1 0-1,-1-1 1,1 1 0,0-1 0,0 1-1,0-1 1,0 0 0,0 0-1,4 2 1,2-4-6734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4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 28 24575,'-4'0'0,"-2"-4"0,-2-1 0,-6 0 0,1-3 0,6 4 0,9 2 0,3 6 0,1 6 0,4 2 0,0 2 0,2-1 0,-1 1 0,2-6 0,-2-4-8191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3.7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30 85 24575,'-1'1'0,"1"-1"0,-1 0 0,0 1 0,0-1 0,0 0 0,0 0 0,0 0 0,0 0 0,0 0 0,0 0 0,0 0 0,0 0 0,0-1 0,0 1 0,0 0 0,1-1 0,-1 1 0,0 0 0,0-1 0,0 1 0,0-1 0,1 1 0,-1-1 0,0 1 0,0-1 0,1 0 0,-1 0 0,1 1 0,-1-1 0,0 0 0,1 0 0,-1 1 0,1-1 0,0 0 0,-1 0 0,1 0 0,0 0 0,-1 0 0,1 0 0,0 0 0,0 1 0,0-1 0,0 0 0,0 0 0,0 0 0,0 0 0,0 0 0,0 0 0,0 0 0,1 0 0,-1 0 0,0 0 0,1 0 0,-1 1 0,0-1 0,1 0 0,-1 0 0,1 0 0,0 1 0,-1-1 0,1 0 0,0 1 0,0-2 0,2-2 0,0-1 0,1 1 0,-1 0 0,1 0 0,0 0 0,0 1 0,1-1 0,-1 1 0,1 0 0,6-3 0,-9 5 0,0 0 0,0 1 0,0-1 0,1 1 0,-1-1 0,0 1 0,0 0 0,1 0 0,-1 0 0,0 0 0,0 1 0,1-1 0,-1 1 0,0-1 0,0 1 0,0 0 0,1-1 0,-1 1 0,0 0 0,0 1 0,0-1 0,-1 0 0,1 1 0,0-1 0,0 1 0,-1-1 0,1 1 0,-1 0 0,1-1 0,-1 1 0,0 0 0,0 0 0,0 0 0,0 0 0,0 0 0,0 0 0,0 1 0,0 2 0,1 1 0,-1-1 0,1 1 0,-1 0 0,-1-1 0,1 1 0,-1 0 0,0 0 0,0-1 0,0 1 0,-1 0 0,0 0 0,0-1 0,-1 1 0,-3 8 0,-6 6-1365,-2-2-5461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4.1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58 24575,'-22'26'0,"21"-22"0,16-15 0,6-10 0,21-17 0,-40 37 0,0-1 0,1 0 0,-1 0 0,1 1 0,-1-1 0,1 1 0,-1 0 0,1 0 0,0 0 0,0 0 0,0 0 0,0 1 0,5-1 0,-7 1 2,-1 0-1,0 0 0,0 0 0,1 1 1,-1-1-1,0 0 0,1 0 0,-1 0 1,0 0-1,0 1 0,1-1 1,-1 0-1,0 0 0,0 1 0,1-1 1,-1 0-1,0 0 0,0 1 0,0-1 1,1 0-1,-1 1 0,0-1 1,0 0-1,0 1 0,0-1 0,0 0 1,0 1-1,0-1 0,0 0 1,0 1-1,0-1 0,0 0 0,0 1 1,0-1-1,0 0 0,0 1 0,0-1 1,0 0-1,0 1 0,-1-1 1,1 1-1,-6 16-752,4-15 83,-5 15-6158</inkml:trace>
  <inkml:trace contextRef="#ctx0" brushRef="#br0" timeOffset="1">24 198 24575,'-15'30'0,"10"-25"0,14-23 0,2-3 0,1 1 0,1 1 0,0-1 0,2 2 0,20-21 0,-34 37 3,1 1 0,-1 0 0,0 0 0,1 0 0,-1 0 0,0 0 0,1 0 0,-1 0 0,1 1-1,-1-1 1,1 0 0,0 1 0,-1-1 0,1 1 0,0 0 0,-1-1 0,1 1 0,0 0 0,-1 0 0,1 0 0,0 0-1,-1 1 1,1-1 0,0 0 0,-1 1 0,1-1 0,-1 1 0,1-1 0,0 1 0,-1 0 0,1 0 0,-1 0 0,0 0 0,1 0-1,-1 0 1,0 0 0,0 0 0,1 0 0,-1 0 0,1 2 0,2 3-189,0 1 1,0 0-1,0-1 0,-1 1 1,0 0-1,0 1 1,2 10-1,0 3-6640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04.57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11 137 24575,'0'0'0,"0"0"0,-1 0 0,1 0 0,-1 0 0,1 0 0,-1-1 0,1 1 0,0 0 0,-1 0 0,1 0 0,-1 0 0,1 0 0,0-1 0,-1 1 0,1 0 0,0 0 0,-1-1 0,1 1 0,0 0 0,-1 0 0,1-1 0,0 1 0,0 0 0,-1-1 0,1 1 0,0 0 0,0-1 0,0 1 0,-1-1 0,1 1 0,0 0 0,0-1 0,0 1 0,0-1 0,3-20 0,13-16 0,-10 30 0,0 0 0,0 0 0,1 0 0,-1 1 0,1 0 0,1 0 0,-1 1 0,10-5 0,-15 9 0,0 0 0,0 0 0,0 0 0,0 0 0,0 0 0,0 1 0,1-1 0,-1 1 0,0-1 0,1 1 0,-1 0 0,0 0 0,0 0 0,1 0 0,3 1 0,-4 0 0,-1 0 0,1 0 0,-1 0 0,0 0 0,1 0 0,-1 0 0,0 0 0,0 0 0,0 1 0,0-1 0,0 1 0,0-1 0,0 0 0,0 1 0,0 0 0,-1-1 0,1 1 0,-1-1 0,1 1 0,-1 0 0,0-1 0,1 1 0,-1 0 0,0 3 0,0 2 0,-1 0 0,1 0 0,-1 0 0,-1 0 0,1 0 0,-1-1 0,0 1 0,-1 0 0,0-1 0,0 1 0,0-1 0,-1 0 0,0 0 0,-7 9 0,5-8 0,1 0 0,0 1 0,1 0 0,0-1 0,0 1 0,1 1 0,0-1 0,-2 11 0,4-17 0,1-1 0,0 1 0,0-1 0,-1 1 0,1 0 0,0-1 0,1 1 0,-1-1 0,0 1 0,0-1 0,1 1 0,-1 0 0,1-1 0,-1 1 0,1-1 0,0 0 0,-1 1 0,1-1 0,0 0 0,0 1 0,0-1 0,0 0 0,0 0 0,1 0 0,-1 0 0,2 2 0,1-1 0,0-1 0,-1 1 0,1-1 0,0 0 0,0 0 0,0 0 0,0-1 0,0 1 0,0-1 0,6 0 0,8-2 0,0 0 0,1-1 0,29-9 0,-12 0-136,-1-1-1,0-1 1,-1-2-1,0-2 1,-2-1-1,0-1 1,-1-2-1,-2-1 0,54-54 1,-60 53-6690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1.96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299 1 24575,'-1'40'0,"-3"-1"0,-1 1 0,-1 0 0,-18 56 0,-64 151 0,39-122 0,41-102 0,-1 5 0,-1 0 0,-2-1 0,0 0 0,-2-1 0,-19 28 0,33-54 0,-1 1 0,1 0 0,0-1 0,-1 1 0,1-1 0,-1 1 0,1-1 0,-1 1 0,1 0 0,-1-1 0,1 0 0,-1 1 0,1-1 0,-1 1 0,0-1 0,1 0 0,-1 1 0,1-1 0,-1 0 0,0 0 0,0 1 0,1-1 0,-1 0 0,0 0 0,1 0 0,-1 0 0,0 0 0,0 0 0,-6-17 0,10-30 0,0 21 0,2 1 0,0-1 0,2 1 0,1 0 0,1 1 0,1 0 0,16-30 0,-25 53 0,0-1 0,0 1 0,0-1 0,0 1 0,0 0 0,0-1 0,0 1 0,1 0 0,-1 0 0,0 0 0,1 0 0,-1 0 0,1 0 0,0 0 0,-1 0 0,1 0 0,-1 1 0,1-1 0,0 1 0,0-1 0,-1 1 0,1 0 0,0 0 0,0 0 0,3 0 0,-2 1 0,0 0 0,0 0 0,0 1 0,0-1 0,0 1 0,0 0 0,-1-1 0,1 1 0,-1 1 0,1-1 0,-1 0 0,5 6 0,4 7 0,-1 0 0,0 1 0,14 31 0,-16-29 0,-6-11 0,0-1 0,1 0 0,0 0 0,0 0 0,1-1 0,4 7 0,-3-13 0,-4-11 0,-2-11 0,-4 6 0,2 8 0,0-1 0,1 1 0,0 0 0,1-1 0,0 1 0,0 0 0,1-1 0,0 0 0,1-9 0,0 18 2,-1 0 0,1-1 0,-1 1 0,1 0 0,-1 1 0,1-1 0,0 0 0,0 0 0,-1 0 0,1 0 0,0 0 0,0 1 0,0-1 0,0 0 0,0 1-1,0-1 1,0 1 0,0-1 0,0 1 0,0-1 0,1 1 0,-1 0 0,0 0 0,0-1 0,0 1 0,0 0 0,0 0 0,3 0 0,39 5-346,-28-3-734,5 0-5748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2.32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24575,'9'185'0,"4"-94"-85,-2-12-555,3 127 0,-14-187-6186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2.6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65 31 24575,'-2'0'0,"-1"0"0,1 0 0,-1 0 0,1 0 0,-1 0 0,1 1 0,-1-1 0,1 1 0,0 0 0,-1-1 0,1 1 0,0 0 0,0 0 0,-1 1 0,1-1 0,0 0 0,0 1 0,0-1 0,0 1 0,1 0 0,-1-1 0,0 1 0,1 0 0,-1 0 0,1 0 0,0 0 0,-1 1 0,1-1 0,0 0 0,0 0 0,1 1 0,-1-1 0,0 0 0,1 1 0,-1-1 0,1 1 0,0-1 0,0 1 0,0-1 0,0 1 0,1 3 0,0-1 0,-1-1 0,1 1 0,1-1 0,-1 1 0,0-1 0,1 1 0,0-1 0,0 0 0,1 0 0,-1 0 0,1 0 0,0 0 0,0-1 0,0 1 0,0-1 0,1 0 0,-1 1 0,1-2 0,0 1 0,0 0 0,7 3 0,-1-3 0,1-1 0,-1 0 0,1-1 0,-1 1 0,1-2 0,-1 0 0,1 0 0,-1-1 0,1 0 0,-1-1 0,1 0 0,-1-1 0,0 0 0,20-9 0,0-1 0,0-3 0,-1 0 0,39-30 0,-53 35-455,-1 0 0,24-25 0,-19 14-6371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9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 24575,'-32'12'0,"25"-6"0,24-9 0,13-7 0,-19 6 0,0 0 0,0 1 0,0 0 0,1 1 0,-1 0 0,13 0 0,-21 2 0,-1 0 0,1 0 0,-1 1 0,1-1 0,-1 1 0,1 0 0,-1 0 0,1 0 0,-1 0 0,0 0 0,1 0 0,-1 1 0,0-1 0,0 1 0,0-1 0,0 1 0,0 0 0,0 0 0,-1 0 0,1 0 0,0 0 0,-1 0 0,0 1 0,0-1 0,1 0 0,-1 1 0,0-1 0,-1 1 0,1-1 0,0 1 0,-1-1 0,1 5 0,-1 1 4,1-1 0,-1 1 1,-1-1-1,1 1 0,-1 0 0,-1-1 0,-2 10 0,-2 13-1402,3-12-5428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05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 48 24575,'-1'0'0,"1"0"0,-1 0 0,1 0 0,-1 0 0,0 0 0,1 0 0,-1 0 0,0 0 0,1 0 0,-1 0 0,0 0 0,1 0 0,-1 0 0,1 0 0,-1 0 0,0-1 0,1 1 0,-1 0 0,1 0 0,-1-1 0,1 1 0,-1-1 0,1 1 0,-1 0 0,1-1 0,-1 1 0,1-1 0,-1 1 0,1-1 0,0 1 0,-1-1 0,1 1 0,0-1 0,-1 0 0,1 1 0,0-1 0,0 1 0,0-1 0,0 0 0,-1 1 0,1-1 0,0 1 0,0-1 0,0-1 0,1 1 0,-1-1 0,1 1 0,0 0 0,-1-1 0,1 1 0,0 0 0,0 0 0,0 0 0,0 0 0,0 0 0,0 0 0,0 0 0,0 0 0,0 0 0,0 0 0,1 0 0,-1 1 0,0-1 0,3 0 0,1-1 0,1 0 0,0 0 0,0 0 0,0 1 0,1 0 0,-1 1 0,0-1 0,0 1 0,0 1 0,0-1 0,1 1 0,-1 0 0,0 0 0,0 0 0,0 1 0,10 5 0,-22-7 0,1 0 0,-1 0 0,0 1 0,0-1 0,0 2 0,0-1 0,1 0 0,-1 1 0,0 0 0,1 1 0,0-1 0,-10 7 0,10-3 0,0 0 0,1 0 0,-1 1 0,1-1 0,1 1 0,-1 0 0,1 0 0,0 1 0,1-1 0,0 1 0,0-1 0,-1 11 0,0-2 0,2 0 0,0 0 0,1 0 0,0 0 0,3 16 0,0-9 0,1 1 0,1-1 0,2-1 0,12 33 0,-18-50 0,1-1 0,0 0 0,0 0 0,0 0 0,1 0 0,-1-1 0,1 1 0,0-1 0,0 1 0,0-1 0,0 0 0,1 0 0,-1 0 0,1-1 0,0 1 0,0-1 0,0 0 0,0 0 0,0 0 0,0-1 0,0 1 0,1-1 0,-1 0 0,1 0 0,-1-1 0,0 1 0,1-1 0,-1 0 0,1 0 0,7-2 0,58-17-1365,-50 11-5461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42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86 24575,'0'-4'0,"4"-1"0,5 0 0,6-3 0,3 0 0,3-3 0,2 1 0,1 1 0,0-1 0,1 1 0,-5 2-8191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3.79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17 0 24575,'-2'3'0,"1"-1"0,-1 1 0,0 0 0,1 0 0,-1 0 0,1 0 0,0 0 0,0 0 0,0 0 0,0 0 0,1 1 0,-1-1 0,1 0 0,0 0 0,0 1 0,1 4 0,9 59 0,-6-49 0,16 107 0,27 122 0,-34-221 0,-8-23 0,-6-18 0,-3-1 0,1-1 0,1 1 0,0 0 0,1-21 0,1 33 0,0 0 0,0 0 0,1 0 0,-1 0 0,1 0 0,0 0 0,1 0 0,-1 0 0,1 0 0,-1 0 0,1 1 0,0-1 0,1 1 0,-1-1 0,1 1 0,-1 0 0,1 0 0,0 0 0,0 0 0,0 0 0,0 1 0,7-4 0,4-1-62,23-16-1241,-26 11-5523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13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5 24575,'-4'0'0,"-1"-4"0,0 3 0,0 5 0,2 7 0,2 4 0,0 4 0,0 3 0,5 2 0,2 0 0,-1 4 0,0 2 0,-2-1 0,-1-1 0,-1-1 0,-1-2 0,0 0 0,0-6-8191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4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40 115 24575,'-7'7'0,"4"-5"0,0 0 0,1 0 0,-1 0 0,1 0 0,0 1 0,-1-1 0,1 1 0,0-1 0,0 1 0,1 0 0,-1 0 0,1 0 0,-1 0 0,0 4 0,2-6 0,1-1 0,0 0 0,0 1 0,-1-1 0,1 0 0,0 1 0,0-1 0,0 0 0,-1 0 0,1 0 0,0 1 0,0-1 0,0 0 0,0 0 0,-1 0 0,1 0 0,0-1 0,0 1 0,0 0 0,0 0 0,-1 0 0,1-1 0,0 1 0,0 0 0,-1-1 0,2 0 0,24-9 0,-25 10 0,245-119 0,-231 113 0,0 0 0,0 0 0,0 2 0,0 0 0,31-4 0,-43 8 0,1 0 0,-1 0 0,0 0 0,1 0 0,-1 1 0,1-1 0,-1 1 0,0 0 0,1 0 0,-1 0 0,0 0 0,0 1 0,0-1 0,0 1 0,0 0 0,0 0 0,0 0 0,0 0 0,-1 0 0,1 1 0,-1-1 0,0 1 0,0 0 0,0-1 0,0 1 0,0 0 0,0 0 0,-1 0 0,1 1 0,-1-1 0,0 0 0,0 0 0,1 7 0,-1 2 0,1 0 0,-1 1 0,-1-1 0,-2 18 0,1-20 0,1-1 0,-1 1 0,2-1 0,-1 1 0,1 0 0,1-1 0,0 1 0,3 10 0,-5-19-65,1 0 0,0 1 0,-1-1 0,1 0 0,0 0 0,-1 0 0,1 1 0,0-1 0,0 0 0,0 0 0,0 0 0,0-1 0,0 1 0,0 0 0,0 0 0,1 0 0,-1-1 0,0 1 0,0-1 0,2 1 0,10 1-6761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4.91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397 32 24575,'-3'-3'0,"-1"-1"0,1 1 0,-1 0 0,0 0 0,0 0 0,0 0 0,0 0 0,-7-2 0,8 4 0,1 1 0,0 0 0,-1-1 0,1 1 0,-1 0 0,1 1 0,0-1 0,-1 0 0,1 1 0,0-1 0,-1 1 0,1 0 0,0-1 0,-1 1 0,1 0 0,0 1 0,0-1 0,0 0 0,-3 3 0,-4 3 0,0 0 0,1 1 0,0 0 0,0 0 0,1 1 0,0 0 0,1 0 0,0 1 0,-8 15 0,11-18 0,0-1 0,0 1 0,1 0 0,0-1 0,0 1 0,0 0 0,1 0 0,0 1 0,1-1 0,0 0 0,0 0 0,0 0 0,1 0 0,0 0 0,0 0 0,3 8 0,-4-13 0,1 1 0,0-1 0,0 1 0,1-1 0,-1 0 0,0 0 0,1 1 0,-1-1 0,1 0 0,0 0 0,0-1 0,0 1 0,0 0 0,0-1 0,0 1 0,0-1 0,0 1 0,1-1 0,-1 0 0,0 0 0,3 1 0,0-2 0,-1 1 0,0-1 0,0 0 0,0 0 0,1 0 0,-1 0 0,0-1 0,0 0 0,0 0 0,0 0 0,0 0 0,4-2 0,4-3 0,0 0 0,-1 0 0,0-1 0,0-1 0,0 1 0,-1-2 0,12-13 0,-17 17 0,-1-1 0,-1 0 0,1 0 0,-1 0 0,0 0 0,0-1 0,-1 1 0,0-1 0,0 1 0,-1-1 0,0 0 0,0 0 0,0 0 0,-1 0 0,0 0 0,0 0 0,-1 0 0,0 1 0,-2-11 0,2 14 0,0 0 0,0 1 0,0-1 0,0 0 0,-1 0 0,1 0 0,-1 1 0,1-1 0,-1 1 0,0-1 0,0 1 0,0 0 0,-1-1 0,1 1 0,0 0 0,-1 1 0,1-1 0,-4-2 0,2 3 0,0 0 0,1 1 0,-1-1 0,0 0 0,0 1 0,1 0 0,-1 0 0,0 0 0,0 1 0,1-1 0,-1 1 0,0 0 0,1 0 0,-1 0 0,1 0 0,-1 0 0,1 1 0,-7 3 0,-8 7-18,0 0 0,1 1-1,-25 25 1,12-12-1274,-4 3-5534</inkml:trace>
  <inkml:trace contextRef="#ctx0" brushRef="#br0" timeOffset="1">1 453 24575,'5'4'0,"0"0"0,1-1 0,0 1 0,0-1 0,0 0 0,0 0 0,0-1 0,1 0 0,-1 0 0,1-1 0,-1 1 0,1-1 0,0-1 0,-1 1 0,1-1 0,0 0 0,0-1 0,-1 0 0,8-1 0,15-4 0,0-1 0,52-20 0,99-52 0,-157 67 0,0-1 0,-1-1 0,-1-1 0,0-1 0,28-28 0,-22 7-1365,-18 20-5461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5.27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21 24575,'0'-20'0,"-1"25"0,4 38 0,152 814 0,-139-806-1365,-10-31-5461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5.84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153 1 24575,'-66'0'0,"39"0"0,22 0 0,9 0 0,4 0 0,0 0 0,1 1 0,-1 0 0,0 0 0,-1 1 0,1 0 0,0 1 0,0-1 0,-1 2 0,13 6 0,-17-8 0,1 0 0,-1 1 0,0-1 0,-1 1 0,1-1 0,0 1 0,-1 0 0,1 0 0,-1 0 0,0 1 0,0-1 0,0 0 0,-1 1 0,1-1 0,-1 1 0,0 0 0,0-1 0,0 1 0,0 0 0,-1 0 0,1 0 0,-1-1 0,0 1 0,-1 8 0,-4 10 0,0 1 0,-1-1 0,-2 0 0,0-1 0,-1 0 0,-1 0 0,-1 0 0,-1-2 0,-1 1 0,0-2 0,-23 24 0,35-41 0,1 1 0,-1-1 0,0 0 0,0 0 0,0 0 0,0 0 0,0 0 0,0 0 0,-1 0 0,1 0 0,0 0 0,0 0 0,-1-1 0,1 1 0,-1-1 0,1 1 0,0-1 0,-1 1 0,1-1 0,-1 0 0,1 0 0,-1 1 0,1-1 0,-1 0 0,1-1 0,-1 1 0,1 0 0,-3-1 0,3 0 0,1 0 0,-1-1 0,0 1 0,1 0 0,-1-1 0,1 1 0,-1 0 0,1-1 0,0 1 0,0-1 0,-1 1 0,1-1 0,0 1 0,0-1 0,1 1 0,-1-1 0,0 1 0,0-1 0,1 1 0,-1 0 0,1-1 0,-1 1 0,1-1 0,0 1 0,-1 0 0,1 0 0,0-1 0,0 1 0,1-1 0,7-13 0,0 2 0,1-1 0,1 1 0,0 1 0,1 0 0,0 0 0,1 1 0,0 1 0,0 0 0,21-10 0,-26 15 0,1 0 0,0 1 0,0 0 0,1 0 0,-1 1 0,1 1 0,0 0 0,-1 0 0,1 1 0,0 0 0,0 0 0,0 1 0,0 1 0,0 0 0,0 0 0,-1 1 0,1 0 0,15 5 0,-23-6 0,-1-1 0,1 1 0,0 0 0,-1-1 0,1 1 0,-1 0 0,0 0 0,1 0 0,-1 0 0,0 0 0,1 0 0,-1 0 0,0 1 0,0-1 0,0 0 0,0 1 0,0-1 0,0 1 0,-1-1 0,1 1 0,0-1 0,-1 1 0,1-1 0,-1 1 0,0 0 0,1 2 0,-2-1 0,1 1 0,-1-1 0,1 0 0,-1 1 0,-1-1 0,1 0 0,0 1 0,-1-1 0,1 0 0,-1 0 0,0 0 0,-3 3 0,-8 9 0,0 0 0,-2 0 0,-21 16 0,33-29 0,-51 38 0,-3-2 0,0-3 0,-77 35 0,178-94 0,-18 9 0,2 1 0,-1 2 0,43-14 0,-62 24 0,0 0 0,0 0 0,0 1 0,0 0 0,0 0 0,0 1 0,0 0 0,0 0 0,0 1 0,0 0 0,0 1 0,0-1 0,0 2 0,0-1 0,-1 1 0,1 0 0,-1 0 0,10 7 0,-13-7 0,-1 0 0,0 0 0,0 0 0,-1 1 0,1-1 0,-1 1 0,1-1 0,-1 1 0,0 0 0,0 0 0,-1 0 0,1 0 0,-1 0 0,0 0 0,0 1 0,0-1 0,0 8 0,0 10 0,-1 0 0,-3 29 0,1-15 0,1-21-170,0-1-1,-1 1 0,-1-1 1,0 0-1,-1 0 0,-1 0 1,-8 18-1,6-17-6655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6.22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230 221 24575,'-15'1'0,"-1"0"0,1 0 0,0 2 0,0 0 0,1 0 0,-28 11 0,36-11 0,-1-1 0,1 1 0,0 1 0,1-1 0,-1 1 0,0 0 0,1 0 0,0 0 0,0 1 0,0 0 0,1 0 0,0 0 0,0 0 0,0 1 0,0-1 0,1 1 0,-5 12 0,7-17 0,1 1 0,-1-1 0,1 1 0,-1 0 0,1 0 0,-1-1 0,1 1 0,0 0 0,0 0 0,0-1 0,0 1 0,0 0 0,0 0 0,1-1 0,-1 1 0,1 0 0,-1-1 0,1 1 0,-1 0 0,1-1 0,0 1 0,0-1 0,0 1 0,2 2 0,-1-3 0,0 1 0,1-1 0,-1 1 0,0-1 0,1 0 0,-1 0 0,1 0 0,0 0 0,-1-1 0,1 1 0,0-1 0,-1 0 0,1 1 0,3-1 0,6-1 0,0 0 0,0 0 0,0-1 0,0-1 0,0 0 0,11-5 0,6-4 0,-2-1 0,51-33 0,-69 40 0,0 0 0,0-1 0,-1 0 0,0-1 0,0 0 0,-1 0 0,0 0 0,-1-1 0,1 0 0,-2-1 0,9-17 0,-13 26 0,0-1 0,0 0 0,-1 0 0,1 0 0,-1 0 0,1 0 0,-1-1 0,0 1 0,0 0 0,0 0 0,0 0 0,0 0 0,0 0 0,0 0 0,-1 0 0,1 0 0,-1 0 0,1 0 0,-1 0 0,0 0 0,0 0 0,0 0 0,0 0 0,0 1 0,0-1 0,-1 0 0,1 1 0,-1-1 0,1 1 0,-1-1 0,1 1 0,-1 0 0,0 0 0,0 0 0,1 0 0,-1 0 0,0 0 0,0 0 0,0 0 0,-3 0 0,-5-2 0,0 1 0,0 0 0,0 1 0,0 0 0,-1 1 0,-16 1 0,26-1-3,-1 1 0,1-1 0,0 0 0,0 0-1,0 0 1,0 1 0,-1-1 0,1 0 0,0 0-1,0-1 1,0 1 0,0 0 0,0 0 0,-1-1 0,1 1-1,0 0 1,0-1 0,0 1 0,0-1 0,0 0-1,0 1 1,0-1 0,0 0 0,0 1 0,0-1 0,-1-2-1,2 2 15,0-1 0,0 1 0,0-1 0,0 1 0,1 0 0,-1-1 0,0 1-1,1-1 1,-1 1 0,1 0 0,-1-1 0,1 1 0,0 0 0,0-1 0,-1 1-1,1 0 1,2-2 0,50-50-1211,-50 51 925,26-22-6551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6.9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319 61 24575,'-2'-1'0,"0"0"0,0 0 0,0-1 0,0 1 0,0-1 0,0 1 0,0-1 0,1 0 0,-1 0 0,0 0 0,1 0 0,0 0 0,-1 0 0,-1-4 0,-11-13 0,11 17 0,-1 0 0,0 1 0,0-1 0,0 1 0,0 0 0,-1 0 0,1 0 0,0 0 0,0 1 0,-1 0 0,1 0 0,0 0 0,-1 0 0,1 1 0,0-1 0,0 1 0,0 0 0,0 1 0,0-1 0,0 1 0,0 0 0,-7 4 0,8-5 0,-1 0 0,1 1 0,-1-1 0,1 1 0,0 0 0,0 0 0,0 1 0,0-1 0,1 0 0,-1 1 0,0 0 0,1 0 0,0-1 0,0 1 0,0 1 0,0-1 0,0 0 0,0 0 0,1 1 0,0-1 0,0 1 0,0-1 0,0 1 0,0 0 0,1-1 0,-1 7 0,1-9 0,1 0 0,-1 0 0,0 0 0,1 0 0,-1 0 0,1 0 0,0 1 0,-1-1 0,1 0 0,0 0 0,-1-1 0,1 1 0,0 0 0,0 0 0,0 0 0,0 0 0,0-1 0,0 1 0,0 0 0,0-1 0,0 1 0,0-1 0,3 1 0,-1 0 0,1 0 0,0-1 0,0 1 0,0-1 0,-1 0 0,1 0 0,7-1 0,-2-1 0,0 1 0,0-2 0,0 1 0,0-1 0,-1-1 0,9-4 0,8-14 0,-24 22 0,-1 0 0,1-1 0,0 1 0,-1 0 0,1-1 0,-1 1 0,1-1 0,-1 1 0,0 0 0,1-1 0,-1 1 0,1-1 0,-1 1 0,0-1 0,1 1 0,-1-1 0,0 0 0,0 1 0,0-1 0,1 1 0,-1-1 0,0 0 0,0 1 0,0-1 0,0 1 0,0-1 0,0 0 0,0 1 0,0-1 0,0 1 0,0-1 0,0 0 0,0 1 0,-1-1 0,1 1 0,0-1 0,0 0 0,-1 1 0,1-1 0,0 1 0,-1-1 0,1 1 0,-1-1 0,1 1 0,0 0 0,-1-1 0,1 1 0,-2-1 0,1 1 0,-1 0 0,1 0 0,-1 0 0,0 0 0,1 0 0,-1 0 0,1 1 0,-1-1 0,1 1 0,-1-1 0,1 1 0,-1 0 0,1-1 0,-1 1 0,1 0 0,0 0 0,0 0 0,-1 0 0,1 0 0,0 0 0,0 0 0,0 0 0,0 1 0,0-1 0,0 0 0,0 1 0,1-1 0,-1 1 0,0 1 0,-22 47 0,22-48 0,-8 20 0,2 0 0,-8 40 0,14-56 0,0 0 0,0 0 0,1 1 0,0-1 0,0 0 0,0 0 0,1 1 0,0-1 0,0 0 0,0 0 0,1 0 0,0 0 0,0 0 0,1 0 0,4 7 0,-7-12 0,1 0 0,0 0 0,-1 0 0,1 0 0,0 0 0,0 0 0,0 0 0,0 0 0,0 0 0,0 0 0,0 0 0,0 0 0,0-1 0,0 1 0,1 0 0,-1-1 0,0 1 0,0-1 0,1 0 0,-1 1 0,0-1 0,1 0 0,-1 0 0,0 0 0,1 0 0,-1 0 0,2 0 0,0-1 0,0 0 0,-1 0 0,0-1 0,1 1 0,-1-1 0,0 1 0,0-1 0,0 0 0,0 0 0,0 0 0,0 0 0,3-4 0,3-7 0,0 0 0,0 0 0,9-26 0,-6 2 0,-10 29 0,1 1 0,0 0 0,0 0 0,1 0 0,0 0 0,7-11 0,-9 21 0,0 0 0,1 0 0,-2 0 0,1 1 0,0-1 0,0 1 0,-1-1 0,0 0 0,0 1 0,0 3 0,-1 3 0,0 1 0,0-1 0,-1 0 0,-1 0 0,1 0 0,-2 0 0,1-1 0,-2 1 0,1-1 0,-1 0 0,0 0 0,-1 0 0,0-1 0,-1 0 0,1 0 0,-1-1 0,-1 1 0,0-2 0,0 1 0,0-1 0,0 0 0,-1-1 0,0 0 0,-1 0 0,-17 6 0,-152 51 0,213-73 0,241-86 0,-219 74 0,-1-3 0,100-62 0,-142 78-341,-2 1 0,1-2-1,12-13 1,-9 7-6485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19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 24575,'-1'0'0,"0"0"0,0 0 0,1 0 0,-1 0 0,0 0 0,0 0 0,0 0 0,0 0 0,0 0 0,1 0 0,-1-1 0,0 1 0,0 0 0,0-1 0,1 1 0,-1-1 0,0 1 0,1-1 0,-1 1 0,0-1 0,1 1 0,-1-1 0,0 0 0,1 1 0,-1-1 0,1 0 0,0 1 0,-1-1 0,1 0 0,-1 0 0,1 0 0,0 1 0,0-1 0,-1 0 0,1 0 0,0 0 0,0-1 0,0 1 0,0 0 0,1 0 0,-1 0 0,0 0 0,1 0 0,-1-1 0,1 1 0,-1 1 0,1-1 0,-1 0 0,1 0 0,0 0 0,-1 0 0,1 0 0,0 0 0,0 1 0,0-1 0,0 0 0,-1 1 0,1-1 0,0 1 0,0-1 0,0 1 0,0-1 0,1 1 0,-1 0 0,0-1 0,0 1 0,0 0 0,2 0 0,2-1 0,0 1 0,1-1 0,-1 1 0,1 1 0,-1-1 0,0 1 0,0 0 0,1 0 0,-1 0 0,0 1 0,0 0 0,0 0 0,0 0 0,0 0 0,-1 1 0,1 0 0,-1 0 0,1 0 0,3 5 0,-5-5 0,-1-1 0,0 1 0,0 0 0,-1 0 0,1 0 0,-1 0 0,1 0 0,-1 0 0,0 1 0,0-1 0,0 0 0,-1 1 0,1-1 0,-1 0 0,0 1 0,0-1 0,0 1 0,0-1 0,0 0 0,-1 1 0,0-1 0,1 0 0,-1 1 0,0-1 0,-1 0 0,1 0 0,-1 0 0,1 0 0,-1 0 0,-4 5 0,-48 65 0,33-46 0,1 0 0,-16 31 0,34-56 0,1 0 0,0 0 0,0 0 0,0 0 0,0 0 0,1 0 0,-1 0 0,0 1 0,1-1 0,-1 0 0,1 0 0,0 1 0,0-1 0,0 0 0,0 0 0,0 1 0,0-1 0,1 0 0,-1 0 0,2 3 0,-1-3 0,0 0 0,1-1 0,-1 1 0,0-1 0,1 0 0,-1 1 0,1-1 0,0 0 0,-1 0 0,1 0 0,0 0 0,0 0 0,-1-1 0,1 1 0,0 0 0,0-1 0,0 1 0,3-1 0,7 1 0,1 0 0,0-1 0,-1 0 0,1-1 0,20-5 0,16-1-682,97-4-1,-121 11-6143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7.5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196 10 24575,'-19'-5'0,"18"4"0,0 1 0,0-1 0,0 1 0,0-1 0,0 1 0,0-1 0,0 1 0,0 0 0,0 0 0,-1 0 0,1-1 0,0 1 0,0 0 0,0 1 0,0-1 0,-1 0 0,1 0 0,0 0 0,0 1 0,0-1 0,0 0 0,0 1 0,0-1 0,0 1 0,0-1 0,0 1 0,0 0 0,-1 0 0,-5 6 0,0 0 0,0 0 0,1 0 0,0 0 0,0 1 0,1 0 0,0 1 0,-5 10 0,-30 78 0,35-84 0,-5 16 0,7-18 0,0-1 0,-1 0 0,0 0 0,-1 0 0,-6 10 0,17-34 0,-5 10 0,0 1 0,0-1 0,1 1 0,-1-1 0,1 1 0,0-1 0,0 1 0,1 0 0,-1 0 0,0 0 0,1 0 0,0 1 0,6-6 0,-3 5 0,1 1 0,0-1 0,0 1 0,0 1 0,1-1 0,-1 1 0,0 1 0,1-1 0,-1 1 0,0 0 0,1 1 0,-1 0 0,0 0 0,14 4 0,-20-4 0,0-1 0,0 0 0,0 1 0,1-1 0,-1 0 0,0 0 0,0 0 0,0 0 0,0 0 0,0 0 0,0 0 0,0 0 0,0-1 0,0 1 0,1 0 0,-1-1 0,0 1 0,0 0 0,0-1 0,0 1 0,0-1 0,-1 0 0,1 1 0,0-1 0,0 0 0,0 0 0,0 1 0,-1-1 0,1 0 0,0 0 0,-1 0 0,1 0 0,-1 0 0,1 0 0,-1 0 0,1 0 0,-1 0 0,0 0 0,0 0 0,1 0 0,-1 0 0,0 0 0,0-1 0,0 1 0,0 0 0,0-2 0,-1-8 0,0-1 0,-1 1 0,-5-22 0,2 9 0,5 23 0,-1-1 0,1 1 0,0 0 0,0-1 0,0 1 0,0 0 0,0 0 0,0-1 0,0 1 0,1 0 0,-1 0 0,0-1 0,1 1 0,-1 0 0,1 0 0,-1 0 0,1 0 0,0-1 0,-1 1 0,1 0 0,0 0 0,0 0 0,0 0 0,0 1 0,0-1 0,0 0 0,0 0 0,0 1 0,0-1 0,0 0 0,0 1 0,0-1 0,1 1 0,-1-1 0,0 1 0,2-1 0,5 0 0,1 1 0,-1 0 0,1 0 0,-1 0 0,9 2 0,29 0 0,-41-3-151,-1-1-1,1 1 0,-1-1 0,0 0 1,1 0-1,-1 0 0,0 0 1,5-4-1,7-8-6674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8.0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163 95 24575,'1'-20'0,"0"15"0,0 0 0,-1 0 0,0-1 0,0 1 0,0 0 0,0 0 0,-1 0 0,0 0 0,0 0 0,-1 0 0,1 0 0,-5-9 0,10 76 0,2 6 0,4-1 0,31 113 0,-38-170 0,8 25 0,8 44 0,-18-77 0,-1 0 0,0 0 0,0 0 0,1 0 0,-1-1 0,0 1 0,0 0 0,-1 0 0,1 0 0,0 0 0,-1 0 0,1 0 0,-1 0 0,0 0 0,1-1 0,-1 1 0,0 0 0,0 0 0,0-1 0,0 1 0,0-1 0,-1 1 0,1-1 0,0 1 0,-1-1 0,1 0 0,-1 0 0,0 0 0,-1 1 0,-5 2 0,1-2 0,-1 1 0,0-1 0,0 0 0,-15 1 0,-23 6 0,38-5 0,0 0 0,0 0 0,0 1 0,1 0 0,0 0 0,0 1 0,0 0 0,0 0 0,1 1 0,0 0 0,0 0 0,1 0 0,0 1 0,-5 9 0,8-14 0,1 1 0,-1-1 0,1 1 0,-1 0 0,1-1 0,0 1 0,0 0 0,1 0 0,-1 0 0,1 0 0,0-1 0,0 1 0,0 0 0,0 0 0,1 0 0,0 0 0,-1 0 0,1-1 0,1 1 0,-1 0 0,1-1 0,-1 1 0,1-1 0,0 1 0,0-1 0,0 0 0,1 0 0,-1 0 0,1 0 0,0 0 0,0-1 0,0 1 0,0-1 0,6 4 0,-2-2 0,1-1 0,-1 0 0,1-1 0,0 1 0,0-1 0,0-1 0,0 0 0,0 0 0,0 0 0,0-1 0,0 0 0,0-1 0,0 0 0,0 0 0,0-1 0,13-4 0,-13 4 0,-1 0 0,1 0 0,-1-1 0,0-1 0,0 1 0,0-1 0,0 0 0,-1-1 0,1 1 0,-1-1 0,0-1 0,-1 1 0,1-1 0,-1 0 0,0 0 0,-1-1 0,5-7 0,-8 13 0,-1-1 0,1 1 0,-1-1 0,1 0 0,-1 1 0,1-1 0,-1 0 0,0 0 0,0 1 0,0-1 0,0 0 0,0 1 0,0-1 0,-1 0 0,1 0 0,0 1 0,-1-1 0,1 1 0,-1-1 0,0 0 0,-1-2 0,-1 1 0,1 0 0,0 0 0,-1 1 0,0-1 0,0 1 0,0 0 0,0-1 0,0 1 0,-6-3 0,-2 1 0,0 0 0,0 0 0,0 0 0,0 2 0,-20-3 0,-17 3-1365,27 2-5461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49.74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1 24575,'-2'0'0,"1"0"0,0 1 0,0 0 0,0-1 0,0 1 0,0 0 0,0-1 0,0 1 0,0 0 0,0 0 0,0 0 0,0 0 0,1 0 0,-1 0 0,0 0 0,1 0 0,-1 0 0,1 0 0,-1 0 0,1 0 0,-1 1 0,1-1 0,0 0 0,-1 0 0,1 0 0,0 1 0,0 1 0,-3 37 0,9 22 0,2-1 0,3-1 0,37 113 0,-23-115-1365,-17-44-5461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0.14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9 73 24575,'-4'-26'0,"3"25"0,1 0 0,-1 0 0,1 0 0,-1 0 0,1-1 0,-1 1 0,1 0 0,0 0 0,0 0 0,0-1 0,0 1 0,-1 0 0,2 0 0,-1 0 0,0-1 0,0 1 0,0 0 0,1 0 0,-1 0 0,0-1 0,1 1 0,-1 0 0,1 0 0,-1 0 0,1 0 0,0 0 0,-1 0 0,1 0 0,0 0 0,0 0 0,0 0 0,0 1 0,0-1 0,0 0 0,0 1 0,0-1 0,0 0 0,0 1 0,0-1 0,0 1 0,0-1 0,1 1 0,-1 0 0,0 0 0,0-1 0,0 1 0,1 0 0,-1 0 0,2 0 0,8-1 0,1-1 0,0 1 0,-1 1 0,1 0 0,0 1 0,-1 0 0,1 1 0,-1 0 0,1 1 0,-1 0 0,20 9 0,-25-9 0,-1-1 0,0 1 0,-1 0 0,1 0 0,0 1 0,-1 0 0,0-1 0,0 1 0,0 1 0,0-1 0,-1 1 0,1-1 0,-1 1 0,-1 0 0,1 0 0,0 0 0,-1 1 0,0-1 0,-1 0 0,1 1 0,-1 0 0,0-1 0,0 1 0,-1-1 0,0 11 0,-2 5 0,-2-1 0,0 0 0,-2 0 0,0 0 0,-1-1 0,-1 0 0,-14 25 0,-20 54 0,-10 73 0,52-170-62,-1 0 0,1 0 0,0 0 0,0 0 0,0 0 0,0 0 0,-1 0 0,1 0 0,1 0 0,-1 0 0,0 0 0,0 0-1,0 0 1,1 0 0,-1 0 0,0 0 0,1 0 0,-1 0 0,1 0 0,-1 0 0,2 1 0,5 4-6764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0.6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192 1 24575,'-11'1'0,"0"0"0,1 0 0,0 1 0,-1 1 0,1 0 0,0 0 0,0 1 0,0 0 0,-10 6 0,15-7 0,0-1 0,0 1 0,0 1 0,1-1 0,-1 1 0,1-1 0,0 1 0,0 0 0,0 1 0,1-1 0,-1 1 0,1-1 0,0 1 0,1 0 0,-1 0 0,1 1 0,0-1 0,-2 9 0,3-13 0,1 0 0,0 0 0,-1 0 0,1 0 0,0 0 0,0 0 0,0 0 0,-1 0 0,1 0 0,0 0 0,0 0 0,1 0 0,-1 0 0,0 0 0,0 0 0,0 0 0,1 0 0,-1-1 0,0 1 0,1 0 0,-1 0 0,1 0 0,-1 0 0,1 0 0,-1-1 0,1 1 0,0 0 0,-1 0 0,1-1 0,0 1 0,0-1 0,-1 1 0,1-1 0,0 1 0,0-1 0,0 1 0,0-1 0,0 1 0,0-1 0,0 0 0,0 0 0,0 0 0,-1 1 0,1-1 0,0 0 0,0 0 0,0 0 0,0 0 0,0-1 0,0 1 0,2 0 0,0-1 0,0 0 0,0 0 0,-1 0 0,1 0 0,0 0 0,0-1 0,-1 1 0,1-1 0,-1 0 0,1 0 0,-1 0 0,0 0 0,0 0 0,0 0 0,0-1 0,2-2 0,-3 4-1,0-1-1,0 1 1,0-1-1,-1 1 1,1-1-1,0 1 1,-1-1-1,1 0 1,-1 1-1,0-1 1,0 0-1,1 1 1,-1-1-1,0 0 1,0 1-1,-1-1 1,1 0-1,0 1 1,-1-1-1,1 0 1,0 1-1,-1-1 1,0 0-1,1 1 1,-2-3-1,-1 1 22,-1 0 1,1-1-1,-1 1 1,1 1-1,-1-1 0,0 0 1,-6-2-1,7 3-119,-1 1 0,1-1-1,0 0 1,0 0 0,0 0-1,0 0 1,0-1 0,1 1 0,-1-1-1,1 0 1,0 0 0,-1 1 0,1-2-1,-1-2 1,0-7-6727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1.05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 22 24575,'-4'0'0,"3"0"0,5 0 0,7-4 0,4-2 0,4 1 0,4 1 0,0 1 0,-3 5 0,0 3 0,-5 3 0,-8 2 0,-6-2-8191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51.40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25 24575,'-4'0'0,"3"0"0,5-4 0,6-1 0,6-1 0,7 2 0,4 1 0,10 2 0,10 0 0,5 0 0,1 1 0,4 0 0,1 1 0,-7-1 0,-11 0-8191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5:18.1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0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66 24575,'1'-15'0,"-1"12"0,1-1 0,-1 0 0,1 0 0,-1 1 0,-1-1 0,1 0 0,0 1 0,-1-1 0,0 0 0,0 1 0,-2-7 0,2 9 0,1 1 0,-1 0 0,0 0 0,1 0 0,-1 0 0,1 0 0,-1 0 0,0 1 0,1-1 0,-1 0 0,0 0 0,1 0 0,-1 0 0,1 1 0,-1-1 0,1 0 0,-1 1 0,1-1 0,-1 0 0,1 1 0,-1-1 0,1 1 0,-1-1 0,1 0 0,0 1 0,-1-1 0,1 1 0,-1 0 0,1-1 0,0 1 0,-1 0 0,-15 24 0,13-21 0,-86 154 0,14-21 0,68-126 0,0-1 0,1 2 0,0-1 0,1 1 0,1 0 0,0 0 0,-5 24 0,9-32 0,0-1 0,-1 1 0,2 0 0,-1-1 0,0 1 0,1 0 0,-1-1 0,1 1 0,0 0 0,1-1 0,-1 1 0,0-1 0,1 0 0,0 1 0,0-1 0,0 0 0,0 0 0,0 0 0,1-1 0,-1 1 0,1 0 0,0-1 0,0 0 0,0 1 0,0-1 0,0 0 0,0-1 0,1 1 0,-1-1 0,7 3 0,172 51 0,-56-19 0,-92-24 0,39 10 0,-72-22-36,-1 0 0,1 0 0,-1 0 1,1 1-1,-1-1 0,1 0 0,-1 0 0,0 0 0,1-1 0,-1 1 0,1 0 0,-1 0 0,1 0 0,-1 0 0,1 0 0,-1 0 0,0-1 1,1 1-1,-1 0 0,1 0 0,-1 0 0,0-1 0,1 1 0,-1 0 0,0-1 0,1 1 0,-1 0 0,0-1 0,0 1 0,1 0 0,-1-1 1,0 1-1,0-1 0,0 1 0,1 0 0,-1-1 0,0 0 0,2-9-6790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7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39:29.88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1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24575,'-10'-4'0,"18"-4"0,17-5 0,31-12 0,-43 18 0,2 0 0,-1 1 0,1 1 0,0 0 0,0 1 0,29-4 0,-41 8 0,-1 0 0,1 0 0,0 0 0,-1 0 0,1 0 0,-1 1 0,1-1 0,0 1 0,-1 0 0,0 0 0,1 0 0,-1 0 0,1 0 0,-1 0 0,0 1 0,0-1 0,0 1 0,0 0 0,4 3 0,-4-2 0,0 1 0,0 0 0,0-1 0,0 1 0,0 0 0,-1 0 0,0 0 0,1 0 0,-2 0 0,1 0 0,0 6 0,0 9 0,-2 1 0,0-1 0,-1 0 0,-6 24 0,6-36 0,-19 121-1365,16-108-5461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24 24575,'0'-4'0,"-4"-1"0,-1-4 0,0 4 0,1 6 0,1 7 0,5 7 0,2 4 0,1 3 0,-1 2 0,-1-4-8191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48 24575,'-40'6'0,"36"-4"0,25-6 0,11-3-113,26-8-304,0 4-1,99-8 1,-137 19-6409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1193 24575,'-1'-5'0,"-1"0"0,1 0 0,-1 0 0,0 1 0,0-1 0,0 0 0,-4-5 0,-6-14 0,-13-45 0,-23-113 0,42 152 0,2-1 0,1 1 0,2-1 0,0 0 0,3 0 0,6-45 0,-6 63 0,8-47 0,2 1 0,2 0 0,3 1 0,42-95 0,-51 138 0,0 0 0,1 0 0,1 1 0,0 0 0,1 1 0,1 0 0,0 1 0,1 1 0,0-1 0,0 2 0,1 0 0,21-11 0,-22 15 0,0 0 0,0 1 0,0 0 0,1 1 0,0 1 0,0 0 0,0 1 0,0 1 0,0 0 0,0 1 0,0 0 0,0 1 0,0 1 0,0 0 0,21 6 0,1 3 0,-2 0 0,1 3 0,-2 1 0,0 1 0,-1 2 0,41 30 0,-52-32 0,0 2 0,-1 0 0,-1 2 0,0 0 0,-2 1 0,0 1 0,-2 0 0,0 1 0,13 30 0,-3 8 0,-3 1 0,23 101 0,-3-7 0,-27-121 0,-14-34 0,-1 0 0,0 0 0,0 0 0,1 0 0,-1-1 0,0 1 0,1 0 0,-1 0 0,1 0 0,-1-1 0,1 1 0,-1 0 0,1-1 0,0 1 0,-1 0 0,1-1 0,0 1 0,-1-1 0,1 1 0,0-1 0,0 1 0,0-1 0,0 0 0,-1 1 0,1-1 0,0 0 0,0 0 0,0 1 0,0-1 0,0 0 0,0 0 0,0 0 0,-1 0 0,1 0 0,0 0 0,1-1 0,-1-1-55,0 0 0,-1 0 0,1 0 0,-1 0 0,0 0 0,1 0 0,-1-1 0,0 1 0,0 0 0,0 0 0,-1 0 0,1 0 0,0 0 0,-1-1 0,1 1 0,-1 0 0,0 0 0,0 0 0,-1-2 0,2 3-210,-9-19-6561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24575,'-30'0'0,"24"0"0,20 0 0,-3 0 0,-3 0 0,0-1 0,1 2 0,-1-1 0,0 1 0,0 0 0,15 5 0,-21-5 0,0 1 0,1-1 0,-1 0 0,0 1 0,0 0 0,0 0 0,0-1 0,0 1 0,0 0 0,0 1 0,-1-1 0,1 0 0,-1 0 0,0 1 0,1-1 0,-1 1 0,0-1 0,0 1 0,-1-1 0,1 1 0,0 0 0,-1-1 0,0 1 0,0 0 0,1 2 0,-4 57 0,1-52 0,1 0 0,1-1 0,-1 1 0,2 0 0,-1 0 0,1 0 0,4 17 0,-5-27-20,0 0 1,0 0-1,0 1 0,0-1 0,0 0 1,0 0-1,1 0 0,-1 1 0,0-1 0,0 0 1,0 0-1,0 0 0,0 1 0,0-1 0,0 0 1,0 0-1,0 0 0,1 0 0,-1 0 1,0 1-1,0-1 0,0 0 0,0 0 0,1 0 1,-1 0-1,0 0 0,0 0 0,0 1 0,0-1 1,1 0-1,-1 0 0,0 0 0,0 0 1,0 0-1,1 0 0,-1 0 0,0 0 0,0 0 1,0 0-1,1 0 0,-1 0 0,0 0 0,0 0 1,0 0-1,1 0 0,-1 0 0,0-1 0,0 1 1,0 0-1,1 0 0,-1 0 0,0 0 1,0 0-1,0 0 0,0-1 0,1 1 0,-1 0 1,0 0-1,0 0 0,0 0 0,0 0 0,0-1 1,0 1-1,0 0 0,0 0 0,1 0 1,-1-1-1,0 1 0,4-9-6806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24575,'0'0'0,"0"1"0,-1-1 0,1 1 0,-1-1 0,1 0 0,0 1 0,-1-1 0,1 1 0,0-1 0,0 1 0,-1-1 0,1 1 0,0-1 0,0 1 0,0-1 0,-1 1 0,1-1 0,0 1 0,0-1 0,0 1 0,0-1 0,0 1 0,0 0 0,0-1 0,0 1 0,1-1 0,-1 1 0,0-1 0,0 1 0,0-1 0,0 1 0,1-1 0,-1 1 0,0-1 0,1 1 0,9 26 0,-10-26 0,24 61 0,25 111 0,-46-161-116,12 43 366,-14-52-318,0-1 0,0 0 0,-1 0-1,1 0 1,1 0 0,-1 0 0,0-1 0,0 1 0,1 0 0,-1 0 0,1-1-1,-1 1 1,1-1 0,0 0 0,0 1 0,-1-1 0,1 0 0,0 0-1,0 0 1,0 0 0,3 1 0,6-2-6758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13 24575,'-18'-3'0,"21"-2"0,-1 4 0,1 0 0,-1 1 0,1-1 0,-1 1 0,1-1 0,0 1 0,-1 0 0,1 0 0,-1 0 0,1 0 0,4 1 0,-3 1 0,1-1 0,-1 1 0,0 0 0,1 1 0,-1-1 0,0 1 0,0 0 0,-1-1 0,1 2 0,-1-1 0,1 0 0,-1 1 0,0 0 0,-1-1 0,1 1 0,0 0 0,-1 1 0,0-1 0,0 0 0,0 1 0,-1-1 0,1 1 0,-1-1 0,0 1 0,-1 0 0,1-1 0,-1 8 0,1 15 0,-1-1 0,-1 1 0,-8 44 0,5-40 0,3-3 120,3-17-321,1-13-1083,-1-7-5542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24575,'0'-4'0,"0"-5"0,4-1 0,5 1 0,6 2 0,-1-2 0,2 1 0,2 2 0,-2-3 0,0 1 0,1 2 0,-1 5 0,-5 4-8191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14 24575,'-4'0'0,"2"0"0,7 0 0,5-4 0,5-1 0,1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3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50 24575,'-34'3'0,"27"-2"0,24-2 0,18-3 0,-1-2 0,37-12 0,27-4 0,-93 21-195,0 0 0,-1 1 0,1 0 0,0 0 0,-1 0 0,10 2 0,1 2-6631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2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24575,'-6'2'0,"0"1"0,1-1 0,-1 1 0,1 1 0,-1-1 0,1 1 0,0 0 0,1 0 0,-1 1 0,1-1 0,-6 8 0,0-2 0,1-1 0,0 1 0,0 1 0,1-1 0,-13 24 0,19-32 0,0 1 0,1-1 0,0 1 0,-1 0 0,1-1 0,0 1 0,0 0 0,1 0 0,-1 0 0,1 0 0,-1 0 0,1 0 0,0 0 0,0 0 0,0 0 0,0-1 0,1 1 0,-1 0 0,1 0 0,0 0 0,0 0 0,0 0 0,0-1 0,0 1 0,1 0 0,-1-1 0,1 1 0,-1-1 0,3 3 0,-1-4 0,-1 1 0,0-1 0,1 1 0,-1-1 0,1 0 0,-1 0 0,1 0 0,0-1 0,-1 1 0,1 0 0,0-1 0,0 0 0,-1 0 0,1 0 0,0 0 0,0 0 0,-1 0 0,1-1 0,0 1 0,-1-1 0,1 0 0,0 0 0,-1 0 0,1 0 0,-1 0 0,1 0 0,-1-1 0,4-3 0,6-3 0,0 0 0,0-1 0,-1-1 0,10-11 0,-19 20 0,0 0 0,-1-1 0,1 1 0,0-1 0,-1 1 0,0-1 0,1 0 0,-1 0 0,0 1 0,0-1 0,0 0 0,0 0 0,0 0 0,0 0 0,-1 0 0,1 0 0,-1 0 0,1 0 0,-1-1 0,0 1 0,0 0 0,0 0 0,0 0 0,0 0 0,0 0 0,-1-1 0,1 1 0,-1 0 0,1 0 0,-1 0 0,0 0 0,0 0 0,0 0 0,0 1 0,0-1 0,0 0 0,-1 0 0,1 1 0,-1-1 0,1 0 0,-1 1 0,1 0 0,-1-1 0,0 1 0,0 0 0,-2-2 0,-5-1 0,0-1 0,0 1 0,0 1 0,0-1 0,0 1 0,-1 1 0,0 0 0,-18-1 0,23 2-119,5 2 87,-1-1 1,0 0 0,1 0 0,-1 1 0,0-1 0,0 0 0,1 0-1,-1 0 1,0 0 0,0 0 0,1 0 0,-1 0 0,0 0 0,1-1-1,-1 1 1,0 0 0,1 0 0,-1-1 0,0 1 0,1 0 0,-1-1-1,0 1 1,1 0 0,-1-1 0,1 1 0,-1-1 0,1 1 0,-1-1-1,1 1 1,-1-1 0,1 0 0,-1 1 0,1-1 0,0 1 0,-1-1 0,1 0-1,0 1 1,0-1 0,-1-1 0,4-8-6795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24 24575,'-8'-20'0,"4"16"0,8 15 0,72 194 0,-76-203-54,0-1-1,0 1 0,1-1 1,-1 1-1,1-1 1,-1 0-1,1 1 0,0-1 1,-1 0-1,1 0 1,0 1-1,0-1 0,0 0 1,0 0-1,0 0 0,0 0 1,0 0-1,0 0 1,0-1-1,1 1 0,-1 0 1,0 0-1,0-1 1,2 1-1,6-1-6771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24575,'4'21'0,"1"0"0,1 0 0,0-1 0,2 0 0,14 28 0,3 11 0,22 40-1365,-39-82-5461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1 24575,'-8'1'0,"-1"1"0,1 0 0,0 0 0,0 1 0,0 0 0,0 1 0,0 0 0,-7 5 0,16-6 0,10-3 0,26-3 0,-13 1 0,-21 2 0,-1-1 0,1 1 0,0 0 0,0 0 0,0 0 0,0 1 0,-1-1 0,1 1 0,0 0 0,0-1 0,-1 1 0,1 0 0,-1 1 0,1-1 0,-1 0 0,1 1 0,-1-1 0,0 1 0,1 0 0,-1 0 0,0 0 0,0 0 0,0 0 0,-1 0 0,3 5 0,-2-3 0,-1 1 0,1 0 0,-2 0 0,1-1 0,0 1 0,-1 0 0,0 0 0,0 0 0,0 0 0,-1 0 0,0 0 0,0-1 0,0 1 0,-2 5 0,-6 17 0,-2-1 0,-19 36 0,-11 27 0,41-88 0,-1-1 0,1 1 0,0-1 0,-1 1 0,1 0 0,0-1 0,0 1 0,-1 0 0,1-1 0,0 1 0,0 0 0,0-1 0,0 1 0,0 0 0,0-1 0,0 1 0,0 0 0,0-1 0,0 1 0,0 0 0,1-1 0,-1 1 0,0-1 0,0 1 0,1 0 0,-1 0 0,15-5 0,17-21 0,1-19-1365,-21 23-5461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29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3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50 889 24575,'-2'0'0,"0"-1"0,-1 1 0,1-1 0,0 1 0,0-1 0,0 1 0,0-1 0,1 0 0,-1 0 0,0 0 0,0 0 0,0 0 0,1-1 0,-1 1 0,1 0 0,-1-1 0,1 1 0,-1-1 0,1 0 0,0 1 0,0-1 0,0 0 0,0 0 0,0 0 0,0 0 0,0 0 0,1 0 0,-1 0 0,1 0 0,-1 0 0,1-3 0,-2-10 0,0 0 0,1-1 0,2-20 0,-1 17 0,3-67 0,3 1 0,4 0 0,3 0 0,5 1 0,37-110 0,-50 177 0,0 1 0,1 0 0,0 1 0,0 0 0,12-18 0,-18 32 0,1 0 0,-1 1 0,0-1 0,1 0 0,-1 1 0,1-1 0,-1 1 0,1-1 0,-1 1 0,1-1 0,0 1 0,-1-1 0,1 1 0,-1-1 0,1 1 0,0 0 0,0-1 0,-1 1 0,1 0 0,0 0 0,-1 0 0,1-1 0,0 1 0,0 0 0,-1 0 0,1 0 0,0 0 0,0 0 0,-1 0 0,2 1 0,0 0 0,0 0 0,0 0 0,-1 0 0,1 0 0,-1 1 0,1-1 0,-1 0 0,0 1 0,1-1 0,-1 1 0,2 3 0,25 56 0,-25-53 0,104 324 0,-37-102 0,15-11 0,-71-194 120,-14-24-185,1 0 1,-1 0-1,1-1 1,-1 1-1,1 0 1,-1 0-1,1 0 0,0 0 1,0-1-1,-1 1 1,1 0-1,0-1 1,0 1-1,0 0 0,0-1 1,-1 1-1,1-1 1,0 1-1,0-1 1,0 0-1,0 1 1,2-1-1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0 24575,'-4'0'0,"-5"0"0,-5 0 0,-5 0 0,6 0 0,9 0 0,8 0 0,8 0 0,6 0 0,4 0 0,2 0 0,1 0 0,0 0 0,0 4 0,0 1 0,-1 4 0,-4 0-8191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1787 144 24575,'0'-4'0,"0"1"0,-1-1 0,1 0 0,-1 0 0,0 0 0,0 1 0,0-1 0,-1 0 0,1 1 0,-1-1 0,0 1 0,0 0 0,0 0 0,0-1 0,-6-4 0,2 2 0,0 1 0,0 0 0,-1 0 0,1 1 0,-1 0 0,0 0 0,-10-3 0,-6-2 0,1 2 0,-1 1 0,-1 1 0,-28-2 0,-66-1 0,-163 12 0,255-3 0,-131 10 0,-46 2 0,132-9 0,-114 20 0,103-11 0,52-10 0,24-2 0,-1-1 0,1 1 0,0 0 0,0 0 0,-1 1 0,1-1 0,-9 5 0,13-4 0,0-1 0,0 1 0,0 0 0,0 0 0,0 0 0,0 0 0,1 0 0,-1 0 0,1 1 0,-1-1 0,1 0 0,0 1 0,0-1 0,0 1 0,0-1 0,0 1 0,1 0 0,-1-1 0,1 1 0,0 0 0,0-1 0,0 4 0,-1 87 0,1-50 0,-6 52 0,-61 380 0,-35 294 0,63-435 0,-24 254 0,40-345 0,15-203 0,6-33 0,1 0 0,-1 0 0,1 0 0,1 0 0,-1 0 0,1 10 0,1-15 0,-1 0 0,1 0 0,0 1 0,0-1 0,0 0 0,0 0 0,0 0 0,0 0 0,0 0 0,1 0 0,-1 0 0,1 0 0,-1 0 0,1-1 0,0 1 0,0-1 0,-1 1 0,1-1 0,0 0 0,0 0 0,1 0 0,-1 0 0,3 1 0,15 5 0,0-1 0,0-2 0,38 5 0,12 3 0,39 11 0,0-5 0,2-4 0,0-5 0,0-5 0,136-12 0,1034-49 0,-255 110 0,-817-37 0,-104-7 0,182 7 0,-221-14 0,-40-1 0,0 0 0,0-2 0,32-4 0,-58 5-20,1 0-1,-1 0 0,0 0 0,0 0 1,1 0-1,-1-1 0,0 1 0,0 0 1,0 0-1,1 0 0,-1-1 1,0 1-1,0 0 0,0 0 0,1 0 1,-1-1-1,0 1 0,0 0 1,0 0-1,0-1 0,0 1 0,0 0 1,0 0-1,0-1 0,0 1 0,1 0 1,-1-1-1,0 1 0,0 0 1,0 0-1,-1-1 0,1 1 0,0 0 1,0 0-1,0-1 0,0 1 0,0 0 1,0-1-1,0 1 0,0 0 1,0 0-1,-1 0 0,1-1 0,0 1 1,0 0-1,0 0 0,0-1 1,-1 1-1,1 0 0,0 0 0,0 0 1,-1 0-1,1 0 0,0-1 0,-1 1 1,1 0-185,-9-10-6621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7.1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33 24575,'-2'-3'0,"0"1"0,0 0 0,-1 0 0,1-1 0,-1 1 0,1 1 0,-1-1 0,0 0 0,0 1 0,1-1 0,-6-1 0,-5-4 0,38 11 0,134 48 0,-26-7 0,277 37 0,-108-27 0,-250-43 0,0 3 0,61 24 0,-110-37 0,0 0 0,0 0 0,-1 0 0,1 0 0,0 1 0,-1-1 0,0 1 0,1-1 0,-1 1 0,0 0 0,0 0 0,-1 0 0,1 0 0,-1 0 0,1 0 0,-1 0 0,0 1 0,0-1 0,0 0 0,-1 1 0,1-1 0,-1 4 0,2 13 0,-2 0 0,-2 35 0,0-22 0,1 33 0,14 124 0,-3-81 0,-7 200 0,-6-147 0,3-64 0,2 12 0,-19 156 0,8-157 0,6 189 0,6-141 0,-1-39 0,-5 127 0,-6-186 0,6-48 0,1-1 0,0 1 0,0-1 0,2 1 0,-1 0 0,1 0 0,1-1 0,0 1 0,2 11 0,2 0 0,-2 0 0,0 0 0,-1 26 0,2 8 0,-5-55 3,1-1-1,0 1 1,0-1 0,0 1-1,0-1 1,0 1-1,0 0 1,0-1 0,0 1-1,0-1 1,0 1-1,0-1 1,0 1 0,0 0-1,1-1 1,-1 1-1,0-1 1,0 1 0,0-1-1,1 1 1,-1-1-1,0 1 1,1-1 0,-1 0-1,1 1 1,-1-1-1,0 1 1,1-1 0,-1 0-1,1 1 1,-1-1-1,1 0 1,-1 1 0,1-1-1,-1 0 1,1 0 0,0 0-1,-1 0 1,1 1-1,1-2-94,-1 0 1,0 0-1,0 1 0,0-1 0,0 0 0,0 0 0,0 0 1,0 0-1,0-1 0,0 1 0,0 0 0,-1 0 0,1 0 1,0-1-1,0-1 0,7-16-6734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8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44 24575,'0'-3'0,"0"0"0,-1 1 0,1-1 0,0 0 0,-1 0 0,0 0 0,1 0 0,-1 1 0,0-1 0,-1 0 0,1 1 0,0-1 0,-4-4 0,1 9 0,4 11 0,3 12 0,55 514 0,-45-358 0,3 10 0,28 507 0,-43-231 0,-2-231 0,2-228 0,0 1 0,0 0 0,1-1 0,0 1 0,1-1 0,0 0 0,0 0 0,1 0 0,0 0 0,9 12 0,16 39 0,-27-55 0,-1 0 0,1 1 0,0-1 0,0 0 0,1 0 0,-1 0 0,1 0 0,0-1 0,0 1 0,0-1 0,0 1 0,1-1 0,-1 0 0,1 0 0,0-1 0,6 4 0,2-1 0,0-1 0,0 0 0,1-1 0,22 3 0,-31-6 0,206 34 0,327 10 0,-20-33 0,76 0 0,-368-12 0,737 16 0,-378 13 0,-483-24 0,175 15 0,-264-17 0,43 3 0,-53-5 0,-1 0 0,1 0 0,0 0 0,0 0 0,0 0 0,0 0 0,-1 0 0,1-1 0,0 1 0,0 0 0,0-1 0,-1 0 0,1 1 0,0-1 0,-1 0 0,1 0 0,-1 0 0,1 0 0,-1 0 0,1-1 0,1-1 0,-2 1-36,-1 1 1,0 0-1,0 0 0,0-1 0,0 1 0,0 0 0,-1 0 0,1 0 0,0-1 1,0 1-1,-1 0 0,1 0 0,-1 0 0,1 0 0,-1 0 0,1 0 1,-1 0-1,0 0 0,0 0 0,0-1 0,-1-1-576,-10-15-6214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9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24575,'-30'0'0,"25"0"0,19 0 0,31 2 59,48 8 0,-49-4-801,53 0 1,-77-6-6085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39:59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13 24575,'-23'-6'0,"22"5"0,1 1 0,-1-1 0,0 0 0,0 1 0,1-1 0,-1 1 0,0 0 0,0-1 0,0 1 0,0 0 0,0-1 0,1 1 0,-1 0 0,0 0 0,0 0 0,0 0 0,0 0 0,0 0 0,0 0 0,0 0 0,0 0 0,0 0 0,0 0 0,1 0 0,-1 1 0,0-1 0,0 0 0,0 1 0,0-1 0,1 1 0,-1-1 0,0 1 0,0-1 0,1 1 0,-1 0 0,0-1 0,1 1 0,-1 0 0,1-1 0,-1 1 0,1 0 0,-1 0 0,1 0 0,-1-1 0,1 1 0,0 0 0,-1 0 0,1 0 0,0 0 0,0 0 0,0 0 0,0 0 0,0 0 0,0-1 0,0 1 0,0 0 0,0 0 0,1 2 0,-2 25 0,2 1 0,1-1 0,1 0 0,8 33 0,2 20 0,42 303 0,-55-383-92,0 0 28,0 1 1,0-1-1,0 0 0,0 0 1,0 0-1,0 0 0,0 0 1,1 0-1,-1 0 0,0 0 1,1 0-1,-1 0 0,1 0 1,-1 0-1,1 0 1,0 0-1,-1 0 0,1-1 1,1 2-1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00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77 24575,'0'-1'0,"0"-1"0,-1 1 0,1 0 0,-1 0 0,1 0 0,-1 0 0,0 0 0,1 0 0,-1 0 0,0 0 0,1 0 0,-1 0 0,0 0 0,0 1 0,0-1 0,0 0 0,0 0 0,-1 0 0,1 1 0,0 0 0,1 0 0,-1-1 0,0 1 0,1 0 0,-1-1 0,0 1 0,1-1 0,-1 1 0,1-1 0,-1 1 0,1-1 0,-1 1 0,1-1 0,-1 1 0,1-1 0,-1 0 0,1 1 0,0-1 0,-1 0 0,1 1 0,0-1 0,-1 0 0,1 1 0,0-1 0,0 0 0,0 0 0,0 1 0,0-1 0,0 0 0,0 0 0,0 1 0,0-1 0,0 0 0,0 1 0,0-1 0,1 0 0,-1 0 0,0 1 0,1-1 0,-1 0 0,0 1 0,1-1 0,-1 0 0,1 1 0,-1-1 0,1 1 0,-1-1 0,1 1 0,-1-1 0,1 1 0,-1-1 0,1 1 0,0 0 0,-1-1 0,1 1 0,1-1 0,3-2 0,2-1 0,-1 1 0,0 0 0,1 1 0,-1 0 0,1 0 0,0 0 0,-1 1 0,1 0 0,0 0 0,0 0 0,0 1 0,0 0 0,10 2 0,-12-2 0,1 1 0,0 0 0,-1 0 0,1 0 0,-1 1 0,1 0 0,-1 0 0,0 0 0,1 1 0,-1 0 0,0 0 0,-1 0 0,1 0 0,-1 1 0,1 0 0,-1 0 0,5 6 0,-6-4 0,-1 0 0,0 0 0,0 0 0,0 0 0,0 0 0,-1 0 0,0 0 0,-1 0 0,1 1 0,-1-1 0,0 0 0,-1 0 0,1 0 0,-1 1 0,-1-1 0,1 0 0,-4 8 0,-4 14 0,-2 0 0,-17 31 0,27-56 0,-7 13 0,0 0 0,-1-1 0,-1 0 0,0-1 0,-1 0 0,0 0 0,-1-1 0,-1-1 0,0 0 0,0-1 0,-18 11 0,39-23 0,0-1 0,0 1 0,0 0 0,0 1 0,0 0 0,0 0 0,0 1 0,0 0 0,0 1 0,11 2 0,1 0 0,0 0 0,0 0 0,-1 1 0,0 1 0,0 1 0,28 14 0,-39-16 0,1-1 0,-1 1 0,0 1 0,-1 0 0,1 0 0,-1 0 0,0 1 0,-1 0 0,0 0 0,0 1 0,0-1 0,-1 1 0,8 17 0,-11-19 0,0 1 0,0 0 0,0 0 0,-1-1 0,0 1 0,-1 0 0,0 0 0,0 0 0,0 0 0,-1 0 0,0 0 0,0 0 0,-1-1 0,0 1 0,0 0 0,0-1 0,-1 1 0,0-1 0,0 0 0,-1 0 0,-7 10 0,7-11 0,1-1 0,-1 0 0,0 0 0,0 0 0,-1-1 0,1 0 0,-1 1 0,0-1 0,1-1 0,-1 1 0,0-1 0,-1 0 0,1 0 0,0 0 0,-1-1 0,1 0 0,-1 0 0,1 0 0,-1-1 0,1 0 0,-1 0 0,1 0 0,-1-1 0,0 1 0,1-1 0,0-1 0,-10-2 0,-3-6-1365,2-1-5461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0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24575,'1'-2'0,"0"1"0,-1-1 0,1 1 0,0-1 0,0 1 0,0 0 0,0-1 0,0 1 0,0 0 0,0 0 0,1 0 0,-1 0 0,0 0 0,1 0 0,-1 0 0,0 0 0,1 0 0,2 0 0,30-13 0,-7 9 0,0 1 0,0 1 0,0 1 0,32 3 0,36-3 0,423-23 0,-209 13 0,288 8 0,-212 32 0,-165-9 0,-130-8 0,33 1 0,-107-11 0,1 0 0,-1 1 0,0 0 0,0 1 0,0 1 0,27 10 0,-40-11 0,0-1 0,-1 1 0,1 0 0,0 0 0,-1 0 0,1 0 0,-1 0 0,0 1 0,0-1 0,0 0 0,-1 1 0,1 0 0,-1-1 0,0 1 0,0 0 0,1 4 0,9 66 0,-11-70 0,26 866 0,-26-723 0,11 31 0,-5-127 0,-3 1 0,-1-1 0,-10 86 0,-4-11 0,7 248 0,8-194 0,-1-82 0,-5 106 0,-8-134 0,7-49 0,0 1 0,0 28 0,6 43 0,-4 71 0,-2-144 0,0 0 0,-2 0 0,0 0 0,-15 30 0,18-45-1365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49 24575,'0'-4'0,"4"-1"0,2-4 0,3 0 0,4 1 0,4 2 0,3 2 0,2 2 0,-2 1-8191</inkml:trace>
  <inkml:trace contextRef="#ctx0" brushRef="#br0" timeOffset="1">52 73 24575,'-4'0'0,"-1"4"0,-4 1 0,-4 0 0,-1 3 0,8 0 0,7-1 0,8-2 0,7-6 0,4-2 0,3-2 0,1 1 0,-3-3 0,-2 0 0,-3 1-8191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4.2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91 958 24575,'-1'0'0,"0"1"0,0-1 0,0 0 0,0 0 0,0 0 0,0 0 0,0 0 0,0 0 0,0-1 0,0 1 0,0 0 0,0 0 0,0-1 0,0 1 0,0-1 0,0 1 0,0-1 0,0 1 0,1-1 0,-1 1 0,0-1 0,0 0 0,-1-1 0,3 2 0,0-1 0,-1 1 0,1-1 0,0 1 0,-1-1 0,1 1 0,0-1 0,0 1 0,-1 0 0,1-1 0,0 1 0,0 0 0,0 0 0,-1-1 0,1 1 0,0 0 0,0 0 0,0 0 0,0 0 0,0 0 0,-1 0 0,1 1 0,0-1 0,0 0 0,0 0 0,0 0 0,-1 1 0,2-1 0,122 23 0,103 11 0,-157-31 0,-44-3 0,1 1 0,27 6 0,-52-7 0,0 0 0,0 0 0,0 1 0,0-1 0,0-1 0,0 1 0,1 0 0,-1 0 0,0-1 0,0 1 0,0-1 0,0 0 0,0 0 0,-1 0 0,1 0 0,0 0 0,0 0 0,0 0 0,-1 0 0,1-1 0,-1 1 0,1 0 0,-1-1 0,0 0 0,1 1 0,-1-1 0,0 0 0,2-3 0,2-6 0,0 0 0,-1 0 0,0-1 0,2-12 0,2-2 0,37-100 0,21-65 0,-33 87 0,-15 53 0,19-92 0,-35 134 0,-1 0 0,-1 0 0,1 0 0,-1 0 0,-1 0 0,1 0 0,-2 0 0,-2-13 0,2 18 0,1 1 0,0-1 0,-1 1 0,1 0 0,-1 0 0,0-1 0,0 1 0,0 0 0,0 1 0,-1-1 0,1 0 0,-1 1 0,0-1 0,0 1 0,0 0 0,0 0 0,0 0 0,0 0 0,-1 1 0,1-1 0,0 1 0,-1 0 0,-5-2 0,-315-43 0,200 32 0,-149-36 0,258 47-227,0 0-1,-1 1 1,1 0-1,-1 2 1,-19 0-1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7.6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24575,'54'22'0,"488"96"0,-445-99 0,-81-15 0,223 52 0,-230-55 84,-15-3-1533,-5-1-5377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8.5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97 974 24575,'-6'1'0,"0"-1"0,0 0 0,0-1 0,0 1 0,0-1 0,0-1 0,0 1 0,0-1 0,-6-2 0,10 2 0,-1 0 0,1 1 0,0-1 0,0 0 0,0-1 0,0 1 0,1 0 0,-1 0 0,0-1 0,1 1 0,0-1 0,-1 1 0,1-1 0,0 0 0,0 1 0,1-1 0,-1 0 0,0 0 0,1 0 0,0 0 0,0-3 0,-1-14 0,0 1 0,2 0 0,0-1 0,2 1 0,8-36 0,38-94 0,-6 22 0,59-193 0,-94 299 0,0 1 0,1 0 0,1 1 0,0 0 0,20-25 0,-28 42 0,0 1 0,0-1 0,0 1 0,0 0 0,0-1 0,1 1 0,-1 0 0,0 0 0,1 0 0,-1 1 0,1-1 0,-1 1 0,1-1 0,-1 1 0,1 0 0,-1 0 0,1 0 0,-1 0 0,1 0 0,-1 1 0,1-1 0,-1 1 0,1 0 0,-1-1 0,5 3 0,10 4 0,-1 0 0,26 17 0,-20-12 0,277 120 0,-208-97 0,-2 4 0,122 72 0,-208-109 0,0 0 0,0 0 0,0 0 0,0 0 0,-1 0 0,1 1 0,-1-1 0,1 1 0,-1 0 0,0 0 0,0-1 0,0 1 0,-1 1 0,1-1 0,-1 0 0,1 0 0,-1 0 0,0 1 0,0-1 0,0 1 0,-1-1 0,1 1 0,-1 3 0,-1 2 0,-1 0 0,0 0 0,0 0 0,-1 0 0,0 0 0,0-1 0,-9 16 0,-37 82 0,5 2 0,-44 168 0,56-186 0,32-84-1365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8.89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39 1 24575,'-1'1'0,"1"1"0,-1-1 0,0 1 0,0-1 0,0 1 0,0-1 0,0 1 0,0-1 0,0 0 0,0 1 0,-1-1 0,1 0 0,-1 0 0,1 0 0,-2 1 0,-16 16 0,19-17 0,0-1 0,0 1 0,0-1 0,-1 1 0,1 0 0,0-1 0,0 1 0,0-1 0,0 1 0,0 0 0,0-1 0,0 1 0,0-1 0,1 1 0,-1 0 0,0-1 0,0 1 0,0-1 0,1 1 0,-1-1 0,0 1 0,0-1 0,1 1 0,-1-1 0,1 1 0,-1-1 0,0 1 0,1-1 0,-1 0 0,1 1 0,-1-1 0,1 0 0,-1 1 0,1-1 0,-1 0 0,1 0 0,0 1 0,22 10 0,-1-2 0,1 0 0,1-2 0,-1 0 0,28 4 0,-1 0 0,51 15 0,0-5 0,1-3 0,133 4 0,-169-13 0,-57-6 0,0-1 0,1 0 0,-1-1 0,1 0 0,-1-1 0,1 0 0,14-2 0,-14-2-1365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19.3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51 49 24575,'-3'0'0,"0"-1"0,0 1 0,0-1 0,0 0 0,0 1 0,0-1 0,0-1 0,0 1 0,0 0 0,0-1 0,1 1 0,-1-1 0,1 0 0,-4-2 0,6 3 0,0 1 0,-1 0 0,1-1 0,0 1 0,-1-1 0,1 1 0,0 0 0,-1-1 0,1 1 0,0-1 0,0 1 0,-1-1 0,1 1 0,0-1 0,0 1 0,0-1 0,0 1 0,0-1 0,0 0 0,0 1 0,0-1 0,0 1 0,0-1 0,0 1 0,0-1 0,0 1 0,0-1 0,1 0 0,0 0 0,0 0 0,0 0 0,0 0 0,0 0 0,1 0 0,-1 0 0,0 1 0,0-1 0,1 0 0,-1 1 0,1-1 0,-1 1 0,1 0 0,-1-1 0,1 1 0,1 0 0,19-2 0,0 0 0,0 2 0,0 1 0,32 4 0,91 23 0,-79-14 0,26 6-103,-10-2-317,2-3-1,94 4 0,-169-19-6405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2.73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27 24575,'48'-11'0,"-6"1"0,-22 9 0,0 2 0,-1 0 0,1 1 0,21 5 0,53 4 0,-30-12 0,106-16 0,-144 13 0,0 1 0,1 1 0,40 3 0,-60 0 0,0 0 0,0 0 0,0 1 0,0-1 0,-1 2 0,1-1 0,0 1 0,6 4 0,-10-5 0,0 0 0,0 0 0,0 0 0,0 1 0,-1-1 0,0 1 0,1 0 0,-1 0 0,0 0 0,0 0 0,0 0 0,-1 0 0,1 0 0,-1 0 0,0 1 0,0-1 0,1 5 0,10 59 0,3 96 0,-5-49 0,2 59 0,0-11 0,0 21 0,-12-138-1365,0-25-5461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3.22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54 1 24575,'-48'0'0,"42"0"0,32 0 0,12 2 0,-1 2 0,57 13 0,-49-8 0,54 4 0,23-9 0,234-24 0,-164 14-569,-167 6-227,-5 0-6030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5.90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35 24575,'6'-33'0,"0"31"0,0 19 0,42 434 0,-26-166 0,-20-218 0,0 14 0,-1-75 0,0 0 0,0 0 0,0 0 0,1-1 0,0 1 0,0 0 0,0-1 0,1 1 0,0-1 0,3 6 0,-3-9 0,-1 1 0,1-1 0,0 1 0,0-1 0,0 0 0,1 0 0,-1-1 0,0 1 0,1-1 0,-1 1 0,1-1 0,-1 0 0,1 0 0,-1-1 0,1 1 0,6-1 0,69-1 0,-47-1 0,509-1 0,-313 4 0,-201 0 0,52 10 0,-57-6 0,0-2 0,1-1 0,30 0 0,-33-7-80,-15-4 280,-6 7-307,0 0 1,0 0 0,0 0 0,0 0 0,0 0 0,-1 0 0,1 1 0,-1-1 0,1 1 0,-1-1 0,0 1 0,1 0 0,-4-2 0,-12-9-6720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6.51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1 118 24575,'0'-3'0,"0"0"0,1 0 0,-1-1 0,1 1 0,0 0 0,0 0 0,0 0 0,0 0 0,1 1 0,-1-1 0,1 0 0,0 0 0,-1 1 0,1-1 0,0 1 0,1 0 0,-1 0 0,0-1 0,1 1 0,-1 1 0,1-1 0,0 0 0,-1 1 0,1-1 0,0 1 0,0 0 0,0 0 0,0 0 0,0 0 0,0 0 0,0 1 0,5-1 0,14-2 0,0 1 0,0 1 0,36 3 0,-30 0 0,671-14 0,-571 0 0,248-10 0,-363 22-112,39 5-1141,-38 0-5573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7.14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81 24575,'0'-9'0,"0"1"0,-1-1 0,0 1 0,0-1 0,-1 1 0,0-1 0,-5-11 0,11 38 0,-2 1 0,2 34 0,1 5 0,18 641 0,-24-507 0,1-187-108,0-2 18,0 0 0,0 1 1,0-1-1,0 0 0,0 0 0,1 0 0,-1 0 1,1 0-1,0 0 0,0 0 0,0 0 1,0 0-1,2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3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24575,'0'4'0,"0"5"0,0 5 0,0 4 0,4-1 0,1 1 0,0 1 0,-1 1 0,-1 2 0,-1 0 0,-2 1 0,1 0 0,-5-3 0,-1-6-8191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29.7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1 24575,'-1'0'0,"0"0"0,0 0 0,0 1 0,0-1 0,0 1 0,1-1 0,-1 1 0,0-1 0,0 1 0,0-1 0,0 1 0,1 0 0,-1-1 0,0 1 0,1 0 0,-1 0 0,0 0 0,1-1 0,-1 1 0,1 0 0,-1 0 0,1 0 0,0 0 0,-1 0 0,1 0 0,0 0 0,0 0 0,0 0 0,-1 0 0,1 0 0,0 0 0,0 0 0,1 0 0,-1 0 0,0 0 0,0 1 0,7 46 0,-6-40 0,7 58-45,-4 1 0,-5 75 0,0-60-1185,1-60-5596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0.13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20 24575,'-12'-2'0,"-6"0"0,18 2 0,-1 0 0,1 1 0,0-1 0,0 0 0,-1 0 0,1 0 0,0 1 0,0-1 0,0 0 0,-1 0 0,1 1 0,0-1 0,0 0 0,0 1 0,0-1 0,-1 0 0,1 1 0,0-1 0,0 0 0,0 1 0,0-1 0,0 0 0,0 1 0,0-1 0,0 0 0,0 1 0,0-1 0,0 0 0,0 0 0,0 1 0,1-1 0,-1 0 0,0 1 0,0-1 0,0 0 0,0 1 0,0-1 0,1 0 0,-1 0 0,0 1 0,0-1 0,0 0 0,1 0 0,-1 1 0,0-1 0,1 0 0,-1 0 0,0 0 0,8 12 0,0-1 0,0-1 0,1 1 0,0-2 0,1 1 0,0-1 0,0 0 0,1-1 0,0-1 0,20 11 0,-26-15 0,-1-1 0,1 0 0,0-1 0,0 1 0,0-1 0,0 0 0,0 0 0,0 0 0,0-1 0,0 0 0,0 0 0,0 0 0,0-1 0,0 1 0,0-1 0,0-1 0,0 1 0,0 0 0,0-1 0,0 0 0,-1 0 0,1-1 0,-1 1 0,0-1 0,1 0 0,-1 0 0,-1-1 0,1 1 0,0-1 0,5-7 0,18-31 57,-23 34-260,0 1 0,0 0-1,1 0 1,0 1 0,0-1 0,10-9 0,-2 7-6623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0.7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0 24575,'1'1'0,"0"-1"0,0 0 0,0 1 0,0-1 0,0 1 0,0-1 0,0 1 0,-1 0 0,1-1 0,0 1 0,0 0 0,0 0 0,-1 0 0,1 0 0,0-1 0,-1 1 0,1 0 0,-1 0 0,1 0 0,-1 0 0,1 0 0,-1 0 0,0 0 0,1 1 0,-1-1 0,0 0 0,0 2 0,5 35 0,-5-34 0,3 345 66,-6-179-1497,3-150-5395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16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21 1 24575,'-2'0'0,"1"1"0,0-1 0,0 1 0,0-1 0,0 1 0,0 0 0,0-1 0,0 1 0,0 0 0,0 0 0,0 0 0,0 0 0,0 0 0,1 0 0,-1 0 0,0 0 0,1 0 0,-1 0 0,0 0 0,1 1 0,0-1 0,-1 0 0,1 0 0,0 0 0,0 1 0,-1-1 0,1 0 0,0 0 0,0 1 0,0-1 0,1 0 0,-1 3 0,6 42 0,4-26 0,0 0 0,2 0 0,0-1 0,1-1 0,1 0 0,18 17 0,2 5 0,-31-36 0,-1-1 0,1 1 0,0-1 0,0 0 0,0 0 0,1-1 0,-1 1 0,0 0 0,1-1 0,0 0 0,0 0 0,-1 0 0,1-1 0,0 1 0,0-1 0,1 0 0,-1 0 0,0 0 0,0 0 0,1-1 0,-1 0 0,0 0 0,0 0 0,1 0 0,-1-1 0,4-1 0,1-1 0,0 0 0,0-1 0,-1-1 0,0 1 0,0-1 0,0-1 0,-1 1 0,1-1 0,-1-1 0,12-13 0,-6 7-136,0 0-1,1 1 1,1 1-1,-1 0 1,2 1-1,0 1 1,0 1-1,0 0 0,35-11 1,-30 12-6690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61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5 24575,'0'-3'0,"0"1"0,0 7 0,0 5 0,0 5 0,0 5 0,0 2 0,0 5 0,4 3 0,1-1 0,0 0 0,-1-2 0,-1 2 0,-1 1 0,-1-1 0,0-1 0,2-2 0,2-6-8191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1.98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11 102 24575,'-1'-1'0,"1"1"0,-1 0 0,1 0 0,0 0 0,-1 0 0,1 0 0,0 0 0,-1 0 0,1 1 0,0-1 0,-1 0 0,1 0 0,0 0 0,-1 0 0,1 0 0,0 0 0,-1 1 0,1-1 0,0 0 0,0 0 0,-1 0 0,1 1 0,0-1 0,0 0 0,-1 0 0,1 1 0,0-1 0,0 0 0,0 1 0,-1-1 0,1 0 0,0 1 0,0-1 0,0 0 0,0 1 0,0 0 0,4 15 0,17 15 0,-21-31 0,18 24 0,-9-11 0,0 0 0,1-1 0,0-1 0,1 1 0,22 17 0,-30-27 0,0-1 0,0 1 0,0 0 0,1-1 0,-1 1 0,0-1 0,1 0 0,-1 0 0,1-1 0,-1 1 0,1-1 0,-1 1 0,1-1 0,-1 0 0,1-1 0,0 1 0,-1-1 0,1 1 0,-1-1 0,0 0 0,1 0 0,-1 0 0,0-1 0,1 1 0,-1-1 0,0 0 0,0 0 0,0 0 0,0 0 0,-1 0 0,3-4 0,31-27 0,32-41 0,25-23 0,-49 59-1365,-29 23-5461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2.60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1 24575,'0'61'0,"14"98"0,1-65-682,3 131-1,-18-205-6143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2.95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1 24575,'-1'0'0,"-1"-1"0,1 1 0,0 0 0,0 0 0,-1 0 0,1 0 0,0 0 0,-1 1 0,1-1 0,0 0 0,0 1 0,-1-1 0,1 0 0,0 1 0,0 0 0,0-1 0,0 1 0,0 0 0,0-1 0,0 1 0,0 0 0,0 0 0,0 0 0,0 0 0,0 0 0,0 0 0,1 0 0,-1 0 0,0 2 0,0-1 0,1 1 0,0-1 0,0 1 0,0-1 0,0 1 0,1-1 0,-1 1 0,1-1 0,-1 1 0,1-1 0,0 1 0,0-1 0,2 4 0,5 9 0,1-1 0,0-1 0,16 19 0,-15-20 0,1 0 0,0 0 0,0-1 0,2-1 0,13 10 0,-23-18 0,1 0 0,-1 0 0,0 0 0,1 0 0,0-1 0,-1 0 0,1 0 0,0 0 0,0 0 0,0 0 0,0-1 0,-1 1 0,1-1 0,0 0 0,0-1 0,0 1 0,0-1 0,0 1 0,0-1 0,-1 0 0,1 0 0,0-1 0,-1 1 0,1-1 0,6-4 0,8-8 25,0 0 1,-1-2-1,26-29 0,-30 29-269,1 2-1,0-1 1,2 2 0,-1 0-1,26-16 1,-21 19-6582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4.5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0 24575,'13'161'0,"-1"-13"0,-13-80-48,-1-41-281,2 0 0,1 1-1,9 53 1,-5-62-6497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0:34.93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79 181 24575,'-2'-3'0,"-5"-4"0,0 0 0,0 1 0,0 0 0,-1 0 0,0 0 0,-17-7 0,25 13 0,0 0 0,0-1 0,0 1 0,0 0 0,-1 0 0,1 0 0,0 0 0,0 0 0,0 0 0,-1 0 0,1 0 0,0 0 0,0 0 0,0 0 0,-1 0 0,1 0 0,0 0 0,0 0 0,0 0 0,-1 0 0,1 0 0,0 0 0,0 0 0,-1 0 0,1 0 0,0 0 0,0 0 0,0 0 0,0 0 0,-1 0 0,1 1 0,0-1 0,0 0 0,0 0 0,0 0 0,-1 0 0,1 0 0,0 1 0,0-1 0,0 0 0,0 0 0,0 0 0,0 1 0,0-1 0,-1 0 0,1 0 0,0 0 0,0 1 0,0-1 0,0 0 0,0 0 0,0 0 0,0 1 0,6 17 0,12 15 0,-7-19 0,1-1 0,0 0 0,1-1 0,1 0 0,17 12 0,-26-21 0,-1 1 0,1-1 0,0 0 0,0-1 0,1 1 0,-1-1 0,0 0 0,1 0 0,-1-1 0,1 1 0,0-1 0,-1-1 0,1 1 0,0-1 0,0 0 0,0 0 0,-1-1 0,1 0 0,11-2 0,-14 1 0,1 0 0,-1 0 0,1-1 0,-1 1 0,0-1 0,0 0 0,0 0 0,0 0 0,-1 0 0,1 0 0,-1 0 0,0-1 0,0 1 0,0-1 0,0 0 0,2-6 0,17-74 0,-13 51 0,10-60-1365,-15 67-5461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 24575,'-1'0'0,"0"0"0,0 0 0,0 1 0,0-1 0,1 0 0,-1 0 0,0 1 0,0-1 0,0 0 0,0 1 0,0-1 0,0 1 0,0-1 0,1 1 0,-1 0 0,0-1 0,0 1 0,1 0 0,-1-1 0,1 1 0,-1 0 0,0 0 0,0 1 0,3 5 0,13-8 0,22-9 0,-20 4 0,0 0 0,1 1 0,0 1 0,0 1 0,0 1 0,0 0 0,30 2 0,-44 1 0,-1-1 0,0 1 0,0 0 0,0 0 0,0 0 0,-1 0 0,1 1 0,0-1 0,0 1 0,-1 0 0,1 0 0,-1-1 0,1 2 0,-1-1 0,0 0 0,0 0 0,0 1 0,0-1 0,0 1 0,-1 0 0,1-1 0,1 6 0,1 3 0,-2-1 0,1 1 0,-1 0 0,1 23 0,5 20 0,-8-53-28,0-1-1,0 1 1,0-1-1,0 1 1,0 0 0,0-1-1,0 1 1,0-1-1,1 1 1,-1 0-1,0-1 1,1 1-1,-1-1 1,0 1 0,1-1-1,-1 1 1,0-1-1,1 1 1,-1-1-1,1 0 1,-1 1-1,1-1 1,-1 0 0,1 1-1,-1-1 1,1 0-1,0 1 1,-1-1-1,1 0 1,-1 0-1,1 0 1,0 0 0,-1 0-1,1 0 1,-1 1-1,1-1 1,0-1-1,-1 1 1,1 0-1,-1 0 1,1 0 0,0 0-1,-1 0 1,1 0-1,-1-1 1,1 1-1,1-1 1,5-5-6798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47 24575,'-1'0'0,"0"1"0,0-1 0,0 0 0,0 0 0,0 0 0,0-1 0,0 1 0,0 0 0,0 0 0,0 0 0,0-1 0,0 1 0,0-1 0,0 1 0,1 0 0,-1-1 0,0 1 0,0-1 0,0 0 0,1 1 0,-1-1 0,0 0 0,1 0 0,-1 1 0,0-1 0,1 0 0,-1 0 0,1 0 0,-1 0 0,1 1 0,0-1 0,-1 0 0,1 0 0,0 0 0,-1-2 0,1 2 0,1 0 0,-1 0 0,0-1 0,1 1 0,-1 0 0,0 0 0,1 0 0,-1 0 0,1 0 0,0 0 0,-1 0 0,1 0 0,0 0 0,0 0 0,-1 0 0,1 0 0,0 1 0,0-1 0,0 0 0,0 1 0,0-1 0,0 0 0,0 1 0,0-1 0,0 1 0,1 0 0,-1-1 0,0 1 0,0 0 0,2-1 0,17 0 0,1 0 0,-1 1 0,0 1 0,0 1 0,20 5 0,27 1 0,553 21 0,-574-27 0,321 27 0,-208-14 0,96 22 0,-13-2 0,12-1 0,30 3 0,-190-28 0,83 4 0,-78-13 0,126 17 0,-181-12-682,69-4-1,-104-1-6143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2024 24575,'20'-22'0,"-1"-2"0,29-48 0,5-6 0,157-176 0,114-183 0,-280 373 0,52-91 0,16-22 0,-27 70 0,-46 61 0,35-56 0,93-132 0,-138 190 0,-5 5 0,2 2 0,2 0 0,50-51 0,-69 82-1365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1,'84'3,"0"4,89 19,175 53,58 14,180 49,-449-109,-116-28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19,'-3'0,"1"0,0-1,0 1,0 0,0-1,0 1,0-1,0 0,0 1,1-1,-1 0,0 0,0 0,1 0,-3-2,4 3,0 0,0 0,0-1,0 1,0 0,-1 0,1 0,0 0,0 0,0-1,0 1,0 0,0 0,0 0,0 0,0 0,0-1,0 1,0 0,0 0,0 0,0 0,0-1,0 1,0 0,0 0,0 0,0 0,0-1,0 1,0 0,0 0,0 0,1 0,-1 0,0-1,0 1,0 0,0 0,0 0,0 0,1 0,-1 0,0 0,0 0,0 0,0-1,0 1,1 0,-1 0,0 0,0 0,24 0,295 63,-155-27,338 90,-289-68,-48-23,-146-32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 20,'-23'-12,"10"5,29 9,400 115,214 47,-577-154,38 9,1-4,164 5,-236-20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 6,'-34'-2,"-3"-1,37 3,0 0,0 0,0 0,0 0,0 0,0 0,0 0,0 0,0 0,0 0,0 0,0 0,0 0,0 0,0 0,0 1,0-1,0 0,0 0,0 0,0 0,0 0,0 0,0 0,24 5,594 119,-242-47,216 39,-554-110,61-1,-75-5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 3,'-21'-1,"15"0,-1 1,1 0,0 0,0 0,-1 1,1 0,-10 3,16-4,0 0,-1 0,1 0,0 0,0 0,0 1,0-1,0 0,0 0,-1 0,1 0,0 0,0 0,0 1,0-1,0 0,0 0,0 0,0 0,0 1,0-1,0 0,-1 0,1 0,0 1,0-1,0 0,0 0,0 0,1 1,-1-1,0 0,0 0,0 0,0 0,0 1,0-1,0 0,0 0,0 0,0 0,0 0,1 1,-1-1,0 0,0 0,0 0,0 0,0 0,1 0,-1 0,0 1,16 10,20 7,404 117,-350-111,162 39,1-12,443 33,-490-65,-181-17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7:41:46.52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0,'118'27,"42"0,307 14,-422-40,61 12,-90-11,5 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332 47 24575,'0'-3'0,"0"1"0,0-1 0,0 1 0,0-1 0,-1 0 0,1 1 0,-1-1 0,0 1 0,1-1 0,-1 1 0,0-1 0,-1 1 0,1-1 0,0 1 0,-3-3 0,3 4 0,1 1 0,-1 0 0,1-1 0,-1 1 0,1 0 0,-1-1 0,1 1 0,-1 0 0,1 0 0,-1 0 0,1 0 0,-1-1 0,1 1 0,-1 0 0,0 0 0,1 0 0,-1 0 0,1 0 0,-1 0 0,1 1 0,-1-1 0,0 0 0,1 0 0,-1 0 0,1 0 0,-1 1 0,-19 20 0,3 11 0,1 0 0,2 2 0,-19 65 0,-3 8 0,-121 293 0,146-375 0,21-50 0,6-18 0,-7 19-1365,-1 1-5461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0 108 24575,'1'-11'0,"1"1"0,0-1 0,7-18 0,-2 1 0,-7 28 0,0-1 0,0 0 0,0 0 0,0 0 0,1 1 0,-1-1 0,0 0 0,0 0 0,0 0 0,1 1 0,-1-1 0,0 0 0,1 0 0,-1 1 0,1-1 0,-1 0 0,1 1 0,-1-1 0,1 0 0,-1 1 0,1-1 0,-1 1 0,1-1 0,0 1 0,-1-1 0,1 1 0,1-1 0,-1 2 0,0-1 0,0 1 0,0-1 0,0 1 0,-1 0 0,1-1 0,0 1 0,0 0 0,0 0 0,-1-1 0,1 1 0,0 0 0,-1 0 0,1 0 0,-1 0 0,1 0 0,-1 1 0,22 57 0,-20-54 0,7 25 0,68 230 0,-54-160-1365,-20-85-5461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24575,'-3'0'0,"1"0"0,7 0 0,5 0 0,5 0 0,5 0 0,2 0 0,-3 4 0,-3 1-8191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0 23 24575,'35'0'0,"212"-1"0,-131-19-1365,-97 18-5461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34 24 24575,'-9'-9'0,"-8"-5"0,16 14 0,0 1 0,1 0 0,-1-1 0,0 1 0,1 0 0,-1 0 0,1-1 0,0 1 0,-1 0 0,1 0 0,0 0 0,-1 0 0,1 0 0,0-1 0,0 1 0,0 0 0,0 0 0,0 0 0,0 0 0,0 0 0,0 0 0,0 0 0,0 0 0,0 0 0,0-1 0,1 1 0,0 2 0,40 269 0,-4-47 0,-13-21 0,-20-185-1365,1-5-5461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73 108 24575,'-2'0'0,"0"0"0,1 0 0,-1 0 0,0 0 0,1 0 0,-1 0 0,0 0 0,1 0 0,-1-1 0,1 1 0,-1-1 0,0 1 0,1-1 0,-1 0 0,1 1 0,-1-1 0,1 0 0,0 0 0,-1 0 0,1 0 0,0 0 0,0-1 0,0 1 0,-1 0 0,1 0 0,0-1 0,1 1 0,-1-1 0,0 1 0,0-1 0,1 1 0,-1-1 0,1 1 0,-1-1 0,1 0 0,0 1 0,-1-1 0,1 0 0,0 1 0,0-1 0,0 0 0,0 1 0,1-1 0,-1 0 0,0 1 0,1-1 0,-1 0 0,1 1 0,0-1 0,-1 1 0,1-1 0,0 1 0,0-1 0,0 1 0,0 0 0,0 0 0,0-1 0,0 1 0,0 0 0,1 0 0,-1 0 0,0 0 0,3-1 0,5-3 0,-1 0 0,1 1 0,0 0 0,0 0 0,0 1 0,1 0 0,-1 1 0,1 0 0,17-1 0,-24 3 0,0 0 0,0-1 0,1 1 0,-1 0 0,0 1 0,0-1 0,0 0 0,0 1 0,0 0 0,0 0 0,0 0 0,0 0 0,-1 0 0,1 1 0,0-1 0,-1 1 0,1-1 0,-1 1 0,1 0 0,-1 0 0,0 0 0,0 1 0,0-1 0,0 0 0,0 1 0,0 0 0,-1-1 0,1 1 0,-1 0 0,0-1 0,1 1 0,-1 0 0,1 6 0,-2 1 0,1 0 0,-1 0 0,-1 0 0,0 0 0,0 0 0,-1-1 0,0 1 0,-1 0 0,0-1 0,0 1 0,-1-1 0,-9 15 0,-7 11 0,-43 56 0,56-82 0,-43 42 0,41-43 0,1-1 0,-1 2 0,1-1 0,1 1 0,0 1 0,-12 18 0,21-27 0,-1-1 0,0 0 0,1 0 0,-1 0 0,1 1 0,-1-1 0,0-1 0,1 1 0,-1 0 0,0 0 0,1 0 0,-1-1 0,1 1 0,-1-1 0,0 1 0,2-1 0,-2 0 0,9-1 0,1 1 0,0-1 0,-1 2 0,1-1 0,0 2 0,0-1 0,-1 2 0,1-1 0,-1 1 0,1 1 0,-1 0 0,0 0 0,0 1 0,0 1 0,0-1 0,11 8 0,0 2 0,-1 0 0,0 1 0,0 1 0,-2 1 0,32 36 0,-46-48 0,-1-1 0,1 1 0,-1-1 0,-1 1 0,1 0 0,-1 0 0,1 0 0,-1 1 0,-1-1 0,1 0 0,-1 1 0,0-1 0,0 1 0,-1-1 0,1 1 0,-1-1 0,-1 8 0,-1-4 0,0 0 0,0 0 0,-1-1 0,0 1 0,-1 0 0,0-1 0,0 0 0,0 0 0,-10 12 0,-7 5 0,0-2 0,-2 0 0,0-1 0,-52 36 0,69-54-99,-1 2-59,0-1 0,-1 0-1,1-1 1,-1 1 0,0-2 0,0 1-1,-9 2 1,0-3-6668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24575,'0'1'0,"0"0"0,0 0 0,1-1 0,-1 1 0,0 0 0,1-1 0,-1 1 0,0 0 0,1-1 0,-1 1 0,1 0 0,-1-1 0,1 1 0,-1-1 0,1 1 0,0-1 0,-1 1 0,1-1 0,0 1 0,-1-1 0,1 0 0,0 1 0,-1-1 0,1 0 0,0 1 0,0-1 0,-1 0 0,1 0 0,0 0 0,0 0 0,-1 0 0,1 0 0,0 0 0,0 0 0,0 0 0,-1 0 0,2-1 0,38-5 0,-28 4 0,25-1 0,0 2 0,0 1 0,50 7 0,111 27 0,-133-21 0,514 74 0,-412-73 0,250-9 0,87-17 0,-400 15 0,0 5 0,187 40 0,-234-34-455,-1 2 0,106 47 0,-121-42-6371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24575,'1'4'0,"0"0"0,1 0 0,0 0 0,0 0 0,0 0 0,0 0 0,0-1 0,1 1 0,-1-1 0,7 6 0,5 8 0,54 90 0,75 153 0,34 131 0,-139-306 0,116 283 0,50 111 0,39-19 0,183 207 0,-325-515-24,-37-58-647,74 142 1,-129-216-6156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1980 1 24575,'-2'6'0,"0"-1"0,0 1 0,-1 0 0,0-1 0,0 1 0,0-1 0,-1 0 0,-4 6 0,-2 3 0,-274 373 0,184-258 0,-547 706 0,-85 20 0,729-851 0,-38 37 0,3 1 0,-41 59 0,70-84-1365,2-1-5461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24575,'1'4'0,"1"0"0,-1 0 0,1 1 0,0-1 0,0 0 0,0 0 0,1-1 0,-1 1 0,1 0 0,0-1 0,0 0 0,5 5 0,4 6 0,68 89 0,69 117 0,49 122 0,-25-43 0,319 664 0,-396-758 0,-30-63 0,205 404 0,-194-425-1365,-65-102-5461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27 24575,'-1'0'0,"1"0"0,0 0 0,0 0 0,-1 1 0,1-1 0,0 0 0,0 0 0,0 0 0,-1 0 0,1 0 0,0 0 0,0 0 0,-1 0 0,1 0 0,0 0 0,0 0 0,-1 0 0,1 0 0,0 0 0,0 0 0,-1 0 0,1 0 0,0-1 0,0 1 0,-1 0 0,1 0 0,0 0 0,0 0 0,0 0 0,-1-1 0,1 1 0,0 0 0,0 0 0,0 0 0,0 0 0,-1-1 0,1 1 0,0 0 0,0 0 0,0-1 0,0 1 0,0 0 0,0 0 0,0-1 0,0 1 0,0 0 0,0 0 0,0-1 0,0 1 0,0 0 0,0 0 0,0-1 0,0 1 0,0 0 0,0 0 0,0-1 0,0 1 0,0 0 0,0 0 0,0 0 0,0-1 0,1 1 0,13-11 0,8 8 0,0 1 0,0 0 0,-1 2 0,1 0 0,0 1 0,0 2 0,27 6 0,56 4 0,132 10 0,-49 0 0,238 60 0,-394-76 0,609 123 0,-572-117 0,809 161 0,-603-119 0,-212-50-1365,-43-4-5461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2183 24575,'-7'1'0,"0"1"0,0 1 0,0-1 0,0 1 0,-7 4 0,-1 0 0,10-5 0,-34 12 0,37-13 0,0-1 0,1 1 0,-1-1 0,0 0 0,1 1 0,-1-1 0,0 0 0,0 0 0,1 0 0,-1 0 0,0-1 0,1 1 0,-1 0 0,0-1 0,0 1 0,1-1 0,-1 0 0,1 1 0,-4-3 0,5 2 0,-1 0 0,1 1 0,0-1 0,-1 0 0,1 0 0,0 0 0,0 0 0,-1 0 0,1 0 0,0 0 0,0 0 0,0 0 0,0 0 0,0 0 0,0 0 0,1 0 0,-1 0 0,0 0 0,0 0 0,1 0 0,-1 0 0,1 0 0,-1 0 0,1 0 0,-1 1 0,1-1 0,-1 0 0,2-1 0,20-26 0,-19 25 0,553-682 0,-369 448 0,420-436 0,-424 482 0,83-98 0,-188 214-1365,-63 64-5461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1 188 24575,'3'3'0,"1"0"0,1-1 0,-1 1 0,0-1 0,0 0 0,1 0 0,0-1 0,-1 1 0,1-1 0,0 0 0,-1 0 0,1 0 0,7-1 0,69 0 0,-69 0 0,133-14 0,204-44 0,-61 6 0,96 6 0,520 4 0,-219 55 0,64-1 0,-315-12-1365,-388 0-5461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4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24575,'-4'0'0,"-1"4"0,-4 2 0,4-2 0,6 0 0,3-5 0,6-2 0,4-1 0,4 0 0,3 2 0,1 0 0,2 0 0,-4 6 0,-5 1-8191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69 354 24575,'-5'1'0,"0"-1"0,0 0 0,0 0 0,0-1 0,1 0 0,-1 1 0,0-2 0,1 1 0,-1 0 0,1-1 0,-1 0 0,-5-3 0,10 5 0,0-1 0,-1 1 0,1 0 0,0-1 0,0 1 0,0 0 0,0-1 0,0 1 0,0 0 0,0-1 0,0 1 0,0 0 0,0 0 0,0-1 0,0 1 0,0 0 0,0-1 0,0 1 0,0 0 0,0-1 0,1 1 0,-1 0 0,0-1 0,0 1 0,0 0 0,0 0 0,1-1 0,-1 1 0,0 0 0,0 0 0,0-1 0,1 1 0,-1 0 0,0 0 0,1 0 0,-1 0 0,0-1 0,0 1 0,1 0 0,-1 0 0,0 0 0,1 0 0,-1 0 0,0 0 0,1 0 0,-1 0 0,17-7 0,63-11 0,1 3 0,0 4 0,104-2 0,-177 13 0,360-9 0,-11 0 0,374-54 0,12 0 0,-191 38 0,-136-6 0,-265 16 0,29-8 0,-163 21 0,0-1 0,0-1 0,23-8 0,-33 7-1365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2176 24575,'0'8'0,"1"1"0,14-13 0,7-9 0,0 0 0,-1-2 0,27-24 0,-11 9 0,136-126 0,-103 89 0,361-341 0,997-771 0,-1104 937 0,-306 228-1365,-4 2-5461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49 24575,'-27'3'0,"20"-1"0,22-4 0,80-5 0,137 8 0,-89 2 0,253-6 0,413 6 0,-603 6 0,247-4 0,207-58 0,-211 43 0,-281 12 0,-155-1-246,-1 0-1,1 1 0,-1 1 1,14 3-1,-25-5 115,15 3-6694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24575,'-1'0'0,"1"1"0,-1-1 0,1 1 0,-1-1 0,1 1 0,0-1 0,-1 1 0,1-1 0,0 1 0,-1-1 0,1 1 0,0-1 0,0 1 0,-1 0 0,1-1 0,0 1 0,0 0 0,0-1 0,0 1 0,0-1 0,0 1 0,0 0 0,0-1 0,0 1 0,0 0 0,0-1 0,0 1 0,1-1 0,-1 1 0,0 0 0,0-1 0,1 1 0,-1-1 0,0 1 0,1-1 0,-1 1 0,1 0 0,12 29 0,217 327 0,-135-219 0,131 177 0,31 47 0,316 424 0,-566-776 0,317 371 0,-92-114 0,-75-85 0,-140-159-273,0 1 0,-2 0 0,-1 1 0,15 37 0,-23-43-6553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24575,'44'2'0,"85"16"0,-96-11 0,-1-2 0,1-1 0,0-1 0,60-4 0,76-23 0,85-9 0,-180 30 0,0 4 0,78 11 0,-49-3 0,15 1 0,130 5 0,-121-22 0,239-44 0,-225 28 0,-126 20 0,345-47 0,-277 42 0,0 4 0,113 9 0,-120 13-1365,-59-15-5461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 24575,'0'0'0,"0"-1"0,0 1 0,-1 0 0,1 0 0,0 0 0,0 0 0,-1 0 0,1 0 0,0 0 0,0 0 0,-1 0 0,1 0 0,0 0 0,0 0 0,-1 0 0,1 0 0,0 0 0,0 0 0,0 0 0,-1 0 0,1 0 0,0 0 0,0 0 0,-1 0 0,1 0 0,0 0 0,0 1 0,0-1 0,-1 0 0,1 0 0,0 0 0,0 0 0,0 1 0,-1-1 0,1 0 0,0 0 0,0 0 0,0 1 0,0-1 0,0 0 0,0 0 0,-1 0 0,1 1 0,0-1 0,0 0 0,0 0 0,0 1 0,0-1 0,0 0 0,0 0 0,0 1 0,0-1 0,0 0 0,0 0 0,0 1 0,0-1 0,0 0 0,1 0 0,-1 1 0,0-1 0,0 0 0,0 0 0,0 1 0,15 9 0,12-6 0,0-1 0,0-1 0,0-1 0,34-4 0,28 2 0,837 82 0,-7 65 0,-242-70 0,-456-52 0,-165-11-1365,-40-9-5461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24575,'1'5'0,"0"0"0,0 0 0,0 0 0,0 0 0,1 0 0,-1-1 0,1 1 0,1 0 0,-1-1 0,1 0 0,-1 1 0,1-1 0,5 5 0,54 52 0,-32-33 0,87 64 0,267 292 0,-347-346 0,202 218 0,-144-153 0,174 145 0,90 78 0,-270-249 9,-61-55-352,0 1-1,-2 2 1,46 54-1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18 871 24575,'-1'1'0,"1"-1"0,-1 0 0,1 0 0,-1 0 0,1 0 0,-1 1 0,1-1 0,-1 0 0,0 0 0,1 0 0,-1 0 0,1 0 0,-1 0 0,1-1 0,-1 1 0,0 0 0,1 0 0,-1 0 0,1 0 0,-1-1 0,1 1 0,-1 0 0,1 0 0,-1-1 0,1 1 0,-1-1 0,1 1 0,0 0 0,-1-1 0,1 1 0,0-1 0,-1 1 0,1-1 0,-1 0 0,17-12 0,33-10 0,-27 16 0,39-12 0,1 2 0,125-16 0,43 10 0,-26-14 0,-37 5 0,-4 8 0,-71 9 0,132-37 0,-27 4 0,-1-4 0,-124 30 0,102-17 0,292-54 0,-93 5 0,-116 23 0,-137 37 0,-81 21 0,0-2 0,-1-1 0,47-20 0,63-41-1365,-132 63-5461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2 0,6-2 0,7 0 0,4-1 0,4 3 0,3 0 0,1 0 0,0-2 0,1-1 0,-1-2 0,1 0 0,-2 3 0,-3 1-8191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0,0 4 0,2 1 0,-2 0-8191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25 24575,'-3'2'0,"0"0"0,0 0 0,1 0 0,-1 0 0,1 1 0,-1-1 0,1 1 0,0-1 0,0 1 0,0 0 0,0 0 0,1 0 0,-3 5 0,-4 5 0,2-5 0,-1 1 0,0-2 0,0 1 0,0-1 0,-1 0 0,0 0 0,-1-1 0,1 0 0,-17 8 0,21-13 0,1 1 0,0-1 0,0 0 0,-1 0 0,1 0 0,-1-1 0,1 1 0,-1-1 0,1 0 0,-1 1 0,1-2 0,-1 1 0,1 0 0,-1-1 0,1 1 0,-1-1 0,1 0 0,0 0 0,-1-1 0,1 1 0,0-1 0,0 1 0,0-1 0,0 0 0,0 0 0,0-1 0,1 1 0,-1 0 0,1-1 0,0 0 0,-1 1 0,-2-6 0,4 6 0,-1 0 0,1-1 0,-1 0 0,1 1 0,0-1 0,0 0 0,0 1 0,0-1 0,0 0 0,1 0 0,-1 0 0,1 0 0,0 0 0,0 0 0,0 1 0,0-1 0,0 0 0,1 0 0,0 0 0,-1 0 0,1 0 0,0 1 0,0-1 0,0 0 0,1 1 0,-1-1 0,1 1 0,-1-1 0,1 1 0,0 0 0,0-1 0,0 1 0,0 0 0,0 0 0,3-1 0,-1-1 0,0 1 0,1 0 0,-1 0 0,1 0 0,0 1 0,0 0 0,0 0 0,0 0 0,0 0 0,0 1 0,0 0 0,1 0 0,-1 0 0,0 1 0,1 0 0,-1 0 0,1 0 0,6 1 0,-5 2-195,-1-1 0,0 1 0,0-1 0,-1 2 0,1-1 0,6 6 0,1-1-6631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24575,'4'0'0,"5"0"0,1 4 0,3 1 0,4 1 0,-2-2-8191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24575,'4'0'0,"1"4"0,4 2 0,4 3 0,4 0 0,0-1-8191</inkml:trace>
  <inkml:trace contextRef="#ctx0" brushRef="#br0" timeOffset="1">211 117 24575,'4'4'0,"5"1"0,1 4 0,3 0 0,3-1 0,-1-2-8191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24575,'4'0'0,"5"0"0,1 4 0,3 1 0,0 4 0,0 1 0,3 2 0,-1-1-8191</inkml:trace>
  <inkml:trace contextRef="#ctx0" brushRef="#br0" timeOffset="1">210 94 24575,'4'0'0,"1"4"0,4 1 0,0 4 0,3 1 0,3-2 0,0-2-8191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0,1 4 0,0 1 0,3 0 0,2-1 0,1-1 0,2-1 0,-4 3 0,-1 0 0,1 0 0,1-1 0,1 3 0,0 0 0,-2-1-8191</inkml:trace>
  <inkml:trace contextRef="#ctx0" brushRef="#br0" timeOffset="1">723 141 24575,'4'0'0,"1"4"0,4 1 0,4 0 0,5-1 0,-2 3 0,-3 0-8191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24575,'0'4'0,"4"2"0,1 3 0,4 0 0,4-1 0,0-2-8191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24575,'4'4'0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24575,'0'-9'0,"0"9"0,9 22 0,48 88 0,-36-65 0,51 78 0,-69-120 0,-1 1 0,1-1 0,0 1 0,0-1 0,0 0 0,0 0 0,1 0 0,-1 0 0,1 0 0,0-1 0,-1 0 0,1 0 0,0 0 0,1 0 0,-1-1 0,0 1 0,5 0 0,-5-2 0,0 0 0,0 0 0,0-1 0,0 1 0,0-1 0,0 0 0,0 0 0,-1 0 0,1-1 0,0 1 0,-1-1 0,1 0 0,-1 0 0,0 0 0,1-1 0,-1 1 0,0-1 0,0 1 0,3-5 0,37-45 82,-31 36-565,1 1 1,19-18 0,-16 20-6344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212 746 24575,'0'1'0,"0"0"0,-1 0 0,1 1 0,0-1 0,-1 0 0,1 0 0,-1 0 0,1 1 0,-1-1 0,0 0 0,1 0 0,-1 0 0,0 0 0,0 0 0,0 0 0,0 0 0,0-1 0,0 1 0,0 0 0,0 0 0,0-1 0,0 1 0,0-1 0,-1 1 0,1-1 0,0 1 0,0-1 0,-1 0 0,1 0 0,0 1 0,0-1 0,-1 0 0,1 0 0,0 0 0,-3-1 0,-1 1 0,0 0 0,1 0 0,-1-1 0,0 1 0,0-1 0,1-1 0,-1 1 0,-5-3 0,4 1 0,1-1 0,0 0 0,1 0 0,-1-1 0,1 1 0,-1-1 0,1 0 0,1 0 0,-1 0 0,1-1 0,0 1 0,0-1 0,-4-11 0,-2-11 0,-10-50 0,9 35 0,1 6 0,1-1 0,2 0 0,2 0 0,1-70 0,4 88 0,0 1 0,2-1 0,0 1 0,1 0 0,1 0 0,1 0 0,0 1 0,2-1 0,0 1 0,1 1 0,14-21 0,-21 35-151,0 0-1,1 1 0,-1-1 0,1 1 1,-1-1-1,1 1 0,0 0 1,4-2-1,8-3-6674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70 24575,'-1'0'0,"1"0"0,-1 0 0,0 0 0,0 0 0,0 1 0,0-2 0,0 1 0,0 0 0,1 0 0,-1 0 0,0 0 0,0 0 0,0-1 0,0 1 0,1 0 0,-1-1 0,0 1 0,0-1 0,0 1 0,1-1 0,-1 1 0,0-1 0,1 1 0,-1-1 0,1 0 0,-1 1 0,0-1 0,1 0 0,0 0 0,-1 1 0,1-1 0,-1 0 0,1 0 0,0 0 0,-1 1 0,1-1 0,0 0 0,0 0 0,0 0 0,0 0 0,0 0 0,0 0 0,0 1 0,0-1 0,0 0 0,0 0 0,1-2 0,0 1 0,-1 0 0,1 0 0,0 0 0,0-1 0,1 1 0,-1 0 0,0 0 0,1 1 0,-1-1 0,1 0 0,0 0 0,-1 1 0,1-1 0,0 1 0,0-1 0,0 1 0,4-2 0,-4 2 0,0 0 0,1 0 0,-1 0 0,1 0 0,-1 0 0,1 0 0,-1 1 0,1 0 0,0-1 0,-1 1 0,1 0 0,0 0 0,-1 0 0,1 1 0,0-1 0,-1 0 0,1 1 0,-1 0 0,1 0 0,-1 0 0,1 0 0,-1 0 0,1 0 0,-1 1 0,0-1 0,3 3 0,-3-1 0,0 0 0,0 0 0,0 1 0,-1-1 0,1 0 0,-1 1 0,0-1 0,0 1 0,0-1 0,-1 1 0,1-1 0,-1 1 0,0 0 0,0-1 0,0 1 0,0 0 0,-1-1 0,0 1 0,0 3 0,-40 152 0,42-161 0,0 0 0,-1-1 0,1 1 0,0 0 0,0 0 0,0 0 0,0 0 0,1 0 0,-1 0 0,1 0 0,-1 1 0,1-1 0,-1 0 0,1 1 0,0-1 0,0 1 0,0 0 0,0-1 0,0 1 0,0 0 0,0 0 0,0 0 0,0 1 0,1-1 0,-1 0 0,0 1 0,0 0 0,1-1 0,-1 1 0,0 0 0,1 0 0,-1 0 0,0 1 0,1-1 0,-1 0 0,0 1 0,0 0 0,1-1 0,-1 1 0,0 0 0,0 0 0,3 2 0,22 18 0,-24-18 0,1 0 0,-1 0 0,0-1 0,1 1 0,0-1 0,0 1 0,0-1 0,0 0 0,0-1 0,5 3 0,-3-9 0,-9-7 0,-13-19 0,13 25 0,1 3 5,1 1 0,-1-1 0,1 1 0,0-1 0,0 1 0,0-1 0,1 0 0,-1 0 0,0 1 0,1-1 0,0 0 0,0 0 0,0 0 0,0 1 0,0-1 0,0 0 0,1 0 0,-1 0 0,1 1 0,0-1 0,0 0 0,0 1 0,2-4 0,0 2-129,1 0 0,0 1 1,0-1-1,0 1 0,0 0 0,1 0 1,-1 0-1,1 1 0,0-1 0,-1 1 1,9-2-1,3-2-6702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24 24575,'0'-4'0,"-4"-1"0,-1-4 0,0 4 0,1 6 0,5 7 0,2 7 0,5 4 0,1 3 0,3 1 0,0 2 0,-3 0 0,1-1 0,-1 1 0,3-5 0,-2-2 0,-2 1 0,-3-4-8191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24575,'-1'0'0,"1"0"0,0-1 0,0 1 0,0 0 0,0 0 0,0 0 0,0-1 0,0 1 0,0 0 0,0 0 0,0-1 0,0 1 0,0 0 0,0 0 0,0-1 0,0 1 0,0 0 0,0 0 0,0-1 0,0 1 0,0 0 0,0 0 0,0 0 0,0-1 0,0 1 0,0 0 0,0 0 0,1 0 0,-1-1 0,0 1 0,0 0 0,0 0 0,0 0 0,1-1 0,-1 1 0,0 0 0,0 0 0,0 0 0,1 0 0,-1 0 0,0 0 0,0 0 0,0-1 0,1 1 0,-1 0 0,0 0 0,0 0 0,1 0 0,-1 0 0,0 0 0,0 0 0,1 0 0,-1 0 0,0 0 0,0 0 0,1 0 0,-1 1 0,0-1 0,0 0 0,0 0 0,1 0 0,-1 0 0,0 0 0,1 1 0,8 13 0,11 104 0,-16-99 0,-4-13 0,1 0 0,1 0 0,-1 0 0,1 0 0,0 0 0,4 7 0,-7-16 4,-1 0-1,1 0 1,1 0-1,-1 0 1,0 0-1,1 0 1,-1 0-1,1 0 1,0 0-1,0-1 1,1 1 0,-1 0-1,0 0 1,1 0-1,0 0 1,0 0-1,0 0 1,0 0-1,0 0 1,1 1-1,-1-1 1,1 0-1,0 1 1,-1-1-1,1 1 1,0-1-1,1 1 1,-1 0-1,0 0 1,1 0-1,-1 0 1,1 0-1,4-2 1,-3 1-72,0 1 1,1-1-1,-1 0 1,1 1-1,0 0 1,-1 0-1,1 0 1,0 1-1,0 0 1,0 0-1,0 0 1,0 0-1,0 1 1,1 0-1,-1 0 1,0 0-1,0 1 1,0 0-1,0 0 1,0 0-1,7 3 1,4 6-6759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24575,'-3'1'0,"-1"0"0,1 0 0,-1 1 0,1-1 0,0 1 0,-1-1 0,1 1 0,0 0 0,0 0 0,0 1 0,1-1 0,-1 0 0,0 1 0,1 0 0,0-1 0,-1 1 0,1 0 0,0 1 0,1-1 0,-1 0 0,1 0 0,-3 7 0,3-8 0,0 0 0,0 0 0,0 0 0,0 0 0,0 0 0,0 0 0,1 1 0,-1-1 0,1 0 0,0 1 0,0-1 0,0 0 0,0 0 0,0 1 0,0-1 0,0 0 0,1 1 0,-1-1 0,1 0 0,0 0 0,-1 0 0,1 1 0,0-1 0,0 0 0,1 0 0,-1 0 0,0-1 0,1 1 0,-1 0 0,1 0 0,-1-1 0,1 1 0,0-1 0,0 1 0,3 1 0,-1-2 0,1-1 0,-1 0 0,0 1 0,0-2 0,0 1 0,1 0 0,-1-1 0,0 0 0,0 0 0,0 0 0,0 0 0,0-1 0,0 0 0,0 0 0,5-3 0,52-36 0,-50 29-1365,-6 3-5461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6 24575,'-4'0'0,"-5"-4"0,3 3 0,6 1 0,7 5 0,7 1 0,4 4 0,4 1 0,2-3 0,0 2 0,1 0 0,-1-3 0,-4-2-8191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24575,'27'-12'0,"-22"9"0,0 0 0,0 0 0,1 0 0,-1 1 0,1 0 0,-1 0 0,8-1 0,-11 3 0,-1 0 0,1 0 0,-1 0 0,1 0 0,-1 0 0,1 1 0,-1-1 0,1 1 0,-1-1 0,1 1 0,-1-1 0,0 1 0,1 0 0,-1 0 0,0-1 0,0 1 0,1 0 0,-1 0 0,0 1 0,0-1 0,0 0 0,0 0 0,0 0 0,0 1 0,-1-1 0,1 0 0,0 1 0,-1-1 0,1 1 0,-1-1 0,1 1 0,-1-1 0,0 1 0,0-1 0,1 3 0,0 14 0,0-1 0,-1 1 0,-1 0 0,-1 0 0,0-1 0,-1 1 0,-1-1 0,-9 25 0,-4 30 0,15-65 0,1-10 0,2-22 0,-1 21 0,1 0 0,-1 1 0,1-1 0,0 0 0,0 0 0,1 0 0,-1 1 0,1-1 0,0 0 0,0 1 0,0 0 0,0-1 0,1 1 0,-1 0 0,5-5 0,-2 6 0,-1 1-1,0-1 1,0 1-1,1-1 1,-1 1-1,0 0 1,1 1-1,0-1 1,-1 1-1,1 0 1,-1 0-1,1 0 1,-1 1-1,1-1 1,4 2-1,21 2-1356,-9-5-5469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40 24575,'-9'-33'0,"7"26"0,11 26 0,-9-19 0,10 22 0,0-1 0,1 0 0,1-1 0,22 29 0,-34-48-1,0-1 0,1 1 0,-1-1 0,0 0 0,1 1 0,-1-1 0,1 1 0,-1-1-1,1 0 1,-1 0 0,0 1 0,1-1 0,-1 0 0,1 0 0,-1 1 0,1-1 0,0 0 0,-1 0 0,1 0-1,-1 0 1,1 0 0,-1 0 0,1 0 0,-1 0 0,1 0 0,-1 0 0,1 0 0,0 0 0,-1 0 0,1 0 0,-1-1-1,1 1 1,-1 0 0,1 0 0,-1-1 0,1 1 0,-1 0 0,0-1 0,1 1 0,0-1 0,18-24 174,-18 23-288,0-1 0,1 1 0,-1-1 0,1 1 0,0-1 0,0 1 0,0 0 1,0 0-1,0 0 0,0 0 0,1 1 0,2-3 0,5 3-6711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46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13 24575,'-1'5'0,"0"1"0,0-1 0,0 0 0,-1 0 0,0 0 0,0 0 0,0 0 0,-1 0 0,0-1 0,1 1 0,-2-1 0,1 0 0,0 1 0,-6 3 0,6-4 0,0-1 0,0 0 0,-1 0 0,1 0 0,-1 0 0,0-1 0,1 0 0,-1 1 0,0-1 0,-1-1 0,1 1 0,0 0 0,0-1 0,-1 0 0,1 0 0,-9 0 0,11-1 0,0 0 0,0 0 0,0 0 0,0 0 0,1 0 0,-1-1 0,0 1 0,0-1 0,1 1 0,-1-1 0,0 0 0,1 1 0,-1-1 0,0 0 0,1 0 0,-1 0 0,1-1 0,0 1 0,-1 0 0,1 0 0,0-1 0,0 1 0,0-1 0,0 1 0,0-1 0,0 1 0,0-1 0,0 0 0,1 1 0,-1-1 0,1 0 0,-1 0 0,1 0 0,0 1 0,-1-1 0,1 0 0,0-2 0,1 0 0,-1 1 0,1 0 0,0-1 0,0 1 0,0 0 0,1 0 0,-1-1 0,1 1 0,-1 0 0,1 1 0,0-1 0,0 0 0,1 0 0,-1 1 0,0-1 0,1 1 0,0 0 0,5-4 0,-2 3 0,-1 0 0,1 0 0,0 0 0,0 1 0,0 0 0,0 0 0,0 1 0,0-1 0,1 2 0,-1-1 0,0 0 0,1 1 0,8 1 0,-11 0 0,-1-1 0,0 1 0,1 0 0,-1 0 0,0 1 0,0-1 0,0 1 0,0-1 0,0 1 0,0 0 0,-1 0 0,1 0 0,-1 0 0,1 1 0,-1-1 0,0 1 0,0 0 0,0-1 0,0 1 0,0 0 0,0 0 0,-1 0 0,0 0 0,0 0 0,1 1 0,-2-1 0,2 4 0,-1 8-1365,-3-3-5461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1:5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1075 24575,'-2'0'0,"0"0"0,0-1 0,0 0 0,0 1 0,0-1 0,1 0 0,-1 0 0,0 0 0,0 0 0,1 0 0,-1 0 0,1 0 0,-1-1 0,1 1 0,-1-1 0,1 1 0,0-1 0,0 1 0,0-1 0,0 0 0,0 0 0,0 1 0,0-1 0,0 0 0,0-3 0,-15-57 0,12 45 0,-4-30 0,3-1 0,1 1 0,2-1 0,9-89 0,-1 94 0,2 1 0,1 0 0,3 0 0,1 1 0,2 1 0,2 1 0,1 0 0,2 1 0,2 1 0,40-53 0,-51 76 0,0 1 0,1 0 0,0 1 0,1 0 0,0 1 0,20-13 0,-24 18 0,1 1 0,0 0 0,0 0 0,1 1 0,-1 1 0,1-1 0,0 2 0,0-1 0,0 2 0,20-2 0,-16 3 0,0-1 0,0 2 0,-1 0 0,1 1 0,0 0 0,-1 1 0,1 1 0,-1 0 0,0 1 0,0 1 0,-1 0 0,0 1 0,0 0 0,0 1 0,-1 0 0,0 1 0,-1 0 0,0 1 0,17 20 0,-3-2 0,-2 2 0,-1 0 0,-2 1 0,-1 2 0,-1 0 0,-2 0 0,-1 2 0,-2 0 0,17 71 0,16 193 0,-28-168 0,-9-47 0,-8-59 0,2 1 0,0-1 0,9 30 0,-26-91-1365,5 12-5461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0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 24575,'-9'5'0,"9"-5"0,0 0 0,0 0 0,0 1 0,0-1 0,0 0 0,0 0 0,0 0 0,0 0 0,0 1 0,0-1 0,0 0 0,0 0 0,0 0 0,0 0 0,0 1 0,0-1 0,0 0 0,0 0 0,1 0 0,-1 0 0,0 0 0,0 1 0,0-1 0,0 0 0,0 0 0,0 0 0,1 0 0,-1 0 0,0 0 0,0 0 0,0 0 0,0 1 0,1-1 0,-1 0 0,0 0 0,0 0 0,0 0 0,0 0 0,1 0 0,-1 0 0,0 0 0,0 0 0,0 0 0,0 0 0,1 0 0,-1 0 0,0 0 0,0-1 0,0 1 0,0 0 0,1 0 0,-1 0 0,0 0 0,0 0 0,0 0 0,0 0 0,0 0 0,1-1 0,20-3 0,-14 2 0,0 0 0,0 1 0,1 0 0,-1 0 0,0 1 0,14 0 0,-19 1 0,0-1 0,0 1 0,-1 0 0,1-1 0,0 1 0,0 0 0,-1 0 0,1 0 0,0 1 0,-1-1 0,1 0 0,-1 0 0,0 1 0,1-1 0,-1 1 0,0-1 0,0 1 0,0 0 0,0-1 0,0 1 0,0 0 0,-1 0 0,1-1 0,0 1 0,-1 0 0,0 0 0,1 0 0,-1 0 0,0 0 0,0 3 0,0 19 0,0-1 0,-2 0 0,-1 0 0,-1 0 0,-9 34 0,1-4 0,11-40 120,2-8-321,1-6-1083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1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24575,'-1'0'0,"0"0"0,0 0 0,0 1 0,0-1 0,1 0 0,-1 1 0,0-1 0,0 1 0,0-1 0,1 1 0,-1-1 0,0 1 0,0 0 0,1-1 0,-1 1 0,1 0 0,-1 0 0,0-1 0,1 1 0,-1 0 0,1 0 0,0 0 0,-1 0 0,1-1 0,0 1 0,-1 0 0,1 0 0,0 0 0,0 0 0,0 0 0,0 0 0,0 0 0,0 0 0,0 0 0,0 0 0,1 1 0,5 42 0,-5-39 0,5 34 0,2 54 0,2 24 0,-7-76-18,-3-34-105,0 0 1,0 0-1,0 0 1,1 0 0,0 0-1,1 0 1,-1 0-1,1 0 1,1-1-1,3 9 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24575,'0'-1'0,"0"0"0,1 0 0,-1 0 0,1 0 0,-1-1 0,1 1 0,0 0 0,-1 0 0,1 0 0,0 1 0,0-1 0,0 0 0,0 0 0,0 0 0,0 0 0,0 1 0,0-1 0,0 1 0,0-1 0,0 1 0,0-1 0,0 1 0,0-1 0,1 1 0,-1 0 0,0 0 0,0 0 0,1-1 0,-1 1 0,0 0 0,0 1 0,0-1 0,2 0 0,0 0 0,0 0 0,0 0 0,0 0 0,1 0 0,-1 1 0,0 0 0,0-1 0,0 1 0,0 0 0,0 0 0,-1 1 0,5 1 0,-4 0 0,-1 1 0,0-1 0,1 1 0,-1-1 0,-1 1 0,1 0 0,0 0 0,-1 0 0,0 0 0,0 0 0,0 0 0,0 0 0,-1 0 0,1 6 0,-4 69 0,1-48 0,-10 42 0,9-63 0,1 0 0,0 0 0,0 0 0,1 0 0,0 0 0,1 1 0,0-1 0,3 19 0,-4-29-35,1 0 0,0 1 0,0-1 0,0 1 0,0-1 0,1 0 0,-1 1 0,0-1 0,0 0 0,0 1 0,0-1 0,0 1 0,0-1 0,1 0 0,-1 1 0,0-1 0,0 0 0,0 1 0,1-1 0,-1 0 0,0 1 0,1-1 0,-1 0 0,0 0 0,0 1 0,1-1 0,-1 0 0,1 0 0,-1 0 0,0 0 0,1 1 0,-1-1 0,0 0 0,1 0 0,-1 0 0,1 0 0,-1 0 0,1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2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45 24575,'-4'0'0,"-2"5"0,1-4 0,5-1 0,3-5 0,4-2 0,1-3 0,4 0 0,3 1 0,3 3 0,-1 2-8191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24575,'-4'1'0,"0"1"0,1-1 0,-1 1 0,1 0 0,-1-1 0,1 2 0,0-1 0,-5 4 0,2 4 0,26-15 0,-9 1 0,1 0 0,-1 1 0,1 0 0,-1 0 0,1 2 0,0-1 0,17 1 0,-25 1 0,-1 0 0,0 1 0,0-1 0,0 0 0,0 1 0,1 0 0,-1 0 0,0 0 0,0 0 0,-1 0 0,1 1 0,0-1 0,0 1 0,0 0 0,-1-1 0,1 1 0,-1 1 0,0-1 0,0 0 0,1 0 0,-1 1 0,-1-1 0,1 1 0,0 0 0,-1 0 0,1-1 0,-1 1 0,0 0 0,0 0 0,0 0 0,0 1 0,0 4 0,-2 53 0,-2-15 0,3-46 3,0 1 0,0-1-1,0 1 1,-1 0 0,1-1 0,0 1-1,0-1 1,0 1 0,0-1-1,0 1 1,0-1 0,0 1 0,1 0-1,-1-1 1,0 1 0,0-1 0,0 1-1,0-1 1,1 1 0,-1-1-1,0 1 1,1-1 0,-1 1 0,0-1-1,1 1 1,-1-1 0,0 0-1,1 1 1,-1-1 0,1 0 0,-1 1-1,1-1 1,-1 0 0,1 1-1,-1-1 1,1 0 0,-1 0 0,1 0-1,-1 0 1,1 1 0,0-1 0,-1 0-1,1 0 1,1-1-109,0 0 0,-1 1 0,1-1 0,-1 0 0,0 0 0,1 0-1,-1-1 1,0 1 0,1 0 0,-1 0 0,0-1 0,0 1 0,1-2 0,6-10-6720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24575,'0'4'0,"0"5"0,4 1 0,5-1 0,1-6 0,3-4 0,0-5 0,-4-2-8191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5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24575,'21'69'0,"-17"17"0,-4-60 0,1 0 0,1 0 0,7 31 0,-5-40-227,-1 0-1,-1 0 1,0 1-1,-1-1 1,-2 22-1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29 24575,'0'-4'0,"0"-5"0,4-2 0,2 6 0,-1 8 0,-1 6 0,-1 7 0,-1 4 0,-1 2 0,-1 3 0,0-1 0,0 1 0,0-1 0,3 1 0,2-9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6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67 24575,'2'-3'0,"1"-1"0,-1 1 0,0-1 0,0 1 0,0-1 0,0 0 0,1-5 0,-2 5 0,1 1 0,-1-1 0,1 1 0,0-1 0,0 1 0,0 0 0,4-5 0,-5 13 0,-1 1 0,0 0 0,0-1 0,-1 1 0,0-1 0,-1 9 0,-67 209 0,2-4 0,65-199-79,7-16 276,15-26-1680,-8 5-5343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7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9 24575,'0'0'0,"0"0"0,0 0 0,-1 0 0,1-1 0,0 1 0,0 0 0,0 0 0,0-1 0,0 1 0,0 0 0,0 0 0,0-1 0,0 1 0,0 0 0,0 0 0,0 0 0,0-1 0,0 1 0,0 0 0,0 0 0,0-1 0,0 1 0,0 0 0,0 0 0,1-1 0,-1 1 0,0 0 0,0 0 0,0 0 0,0-1 0,0 1 0,1 0 0,-1 0 0,0 0 0,0 0 0,0 0 0,0-1 0,1 1 0,-1 0 0,0 0 0,0 0 0,1 0 0,-1 0 0,0 0 0,0 0 0,0 0 0,1 0 0,-1 0 0,0 0 0,0 0 0,1 0 0,-1 0 0,0 0 0,0 0 0,1 0 0,-1 0 0,0 0 0,0 0 0,1 0 0,-1 0 0,0 0 0,0 0 0,0 0 0,1 1 0,9 14 0,-7 4 0,0 0 0,0 29 0,3 26 0,26 175 0,-30-232-112,11 55-1141,-8-57-5573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7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 24575,'-4'0'0,"-5"0"0,2 0 0,8 0 0,6 0 0,7 0 0,4 0 0,4 0 0,1 0 0,2 0 0,0 0 0,-5 4 0,-1 1 0,-4 4 0,-4 0-8191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08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1530 95 24575,'-1'-2'0,"0"-1"0,0 1 0,1 0 0,-1 0 0,0 0 0,-1-1 0,1 1 0,0 0 0,-1 0 0,1 1 0,-1-1 0,1 0 0,-1 0 0,0 1 0,0-1 0,0 1 0,0 0 0,0-1 0,0 1 0,0 0 0,-3-1 0,-49-19 0,2 10 0,-1 2 0,0 2 0,0 2 0,0 3 0,0 2 0,-1 3 0,-61 10 0,-189 15 0,250-23 0,7-1 0,-88 20 0,132-23 0,0 0 0,-1 1 0,1-1 0,1 1 0,-1-1 0,0 1 0,0 0 0,0 1 0,1-1 0,-1 0 0,1 1 0,0-1 0,0 1 0,0-1 0,0 1 0,0 0 0,1 0 0,-1 0 0,1 0 0,0 1 0,-1-1 0,2 0 0,-1 0 0,0 1 0,0 5 0,-1 10 0,1 1 0,1 0 0,4 28 0,-2-5 0,-5 123 0,-31 204 0,2-102 0,-83 523 0,-23-95 0,120-637 0,14-49 0,0 1 0,0-1 0,2 1 0,-1-1 0,1 1 0,1 0 0,-1 21 0,3-29 0,-1-1 0,1 1 0,0 0 0,0 0 0,1 0 0,-1-1 0,1 1 0,-1-1 0,1 1 0,0-1 0,0 0 0,0 0 0,0 0 0,0 0 0,1 0 0,-1 0 0,0 0 0,1-1 0,-1 1 0,1-1 0,0 0 0,0 0 0,-1 0 0,5 1 0,10 3 0,1-1 0,35 4 0,-16-3 0,227 32 0,-201-36 0,0-2 0,1-3 0,78-15 0,-29 3 0,339-12 0,-330 34 0,146 27 0,-48-5 0,200 19 0,-163-19 0,-192-17 0,-42-7 0,0 0 0,29 0 0,-29-4 0,-3-1 0,1 2 0,41 6 0,-95-48-1365,16 21-5461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24575,'142'23'0,"172"30"0,-194-29 0,228 16 0,-196-34 0,154 26 0,-191-17 0,-40-6 0,0 3 0,74 23 0,-146-34 0,0 0 0,0 1 0,0-1 0,0 1 0,0 0 0,-1 0 0,1 0 0,-1 0 0,1 0 0,-1 1 0,0-1 0,0 1 0,0-1 0,0 1 0,0 0 0,-1 0 0,1 0 0,-1 0 0,0 0 0,0 0 0,0 0 0,0 0 0,0 0 0,0 7 0,0 8 0,0 0 0,-1 0 0,-3 27 0,0-8 0,20 516 0,-9-60 0,-11-282 0,-9-22 0,0 4 0,0-6 0,0 7 0,11-167 0,-9 52 0,5-50 0,-2 45 0,7-62 0,0 0 0,-1 0 0,-1 0 0,0 0 0,-1 0 0,-7 18 0,9-26 0,0 0 0,-1-1 0,0 1 0,0-1 0,0 1 0,0-1 0,-1 0 0,1 0 0,-1 0 0,0 0 0,0 0 0,0-1 0,0 1 0,0-1 0,0 0 0,-1 0 0,1 0 0,-1-1 0,0 1 0,1-1 0,-1 1 0,0-1 0,-6 0 0,-24 1 0,0-2 0,-1-1 0,1-2 0,0-2 0,0-1 0,-52-16 0,73 19 0,-30-8 0,0 3 0,-1 1 0,-82-1 0,104 7 0,0-1 0,-28-7 0,27 5 0,-46-3 0,59 7-105,5 0 38,1 1 1,-1-1 0,1 0-1,-1 0 1,1 0 0,-1-1 0,1 0-1,-1 0 1,1 0 0,-1 0-1,1-1 1,0 1 0,0-1-1,0 0 1,0-1 0,0 1 0,0-1-1,-6-5 1,-1-6-6760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24575,'-1'0'0,"0"1"0,0-1 0,0 1 0,0 0 0,0-1 0,0 1 0,0 0 0,0-1 0,0 1 0,0 0 0,0 0 0,0 0 0,1 0 0,-1 0 0,0 0 0,1 0 0,-1 0 0,1 0 0,-1 0 0,1 0 0,-1 0 0,1 0 0,0 0 0,0 1 0,0-1 0,-1 0 0,1 2 0,-3 40 0,2-37 0,-3 132 0,-6 81 0,3-63 0,6-95 0,-2-1 0,-17 89 0,32-226 0,-4 0 0,-3 0 0,-9-140 0,-9 135 0,-1-12 0,14 86 0,-1 0 0,2 0 0,-1 0 0,1 0 0,0 0 0,1 1 0,-1-1 0,2 0 0,2-8 0,-2 12 0,0-1 0,1 1 0,-1 0 0,1 0 0,-1 0 0,1 0 0,0 1 0,1-1 0,-1 1 0,1 0 0,-1 0 0,1 1 0,0-1 0,0 1 0,0 0 0,0 1 0,0-1 0,1 1 0,-1 0 0,0 0 0,1 0 0,-1 1 0,1 0 0,-1 0 0,0 1 0,1-1 0,7 3 0,-8-3 0,0 1 0,1 0 0,-1 0 0,0 0 0,0 1 0,0-1 0,0 1 0,0 1 0,-1-1 0,1 1 0,0-1 0,-1 1 0,0 1 0,0-1 0,0 1 0,0-1 0,0 1 0,-1 0 0,0 0 0,0 1 0,0-1 0,0 1 0,0-1 0,-1 1 0,0 0 0,0 0 0,2 10 0,-4-7 0,0-1 0,0 1 0,0 0 0,-1 0 0,-1 0 0,1-1 0,-1 1 0,-1-1 0,1 1 0,-1-1 0,0 0 0,-1 0 0,0 0 0,0 0 0,0-1 0,-1 0 0,0 0 0,0 0 0,-1 0 0,1-1 0,-1 0 0,-1 0 0,1 0 0,-1-1 0,1 0 0,-1 0 0,0-1 0,-11 4 0,16-7 0,1 0 0,0 1 0,0-1 0,0 1 0,-1-1 0,1 1 0,0-1 0,0 1 0,0-1 0,0 1 0,0 0 0,0 0 0,0-1 0,0 1 0,1 0 0,-1 0 0,0 0 0,0 0 0,0 2 0,1-3 0,0 1 0,0 0 0,0-1 0,1 1 0,-1 0 0,0-1 0,0 1 0,1 0 0,-1-1 0,0 1 0,1 0 0,-1-1 0,0 1 0,1-1 0,-1 1 0,1-1 0,-1 1 0,1-1 0,0 1 0,-1-1 0,1 0 0,-1 1 0,1-1 0,0 1 0,59 21 0,-41-16 0,18 11 0,63 37 0,-97-53 0,-1 1 0,0-1 0,1 1 0,-1 0 0,0 0 0,0 0 0,0 0 0,0 0 0,0 0 0,-1 0 0,1 1 0,-1-1 0,1 1 0,-1-1 0,0 1 0,0-1 0,0 1 0,0 0 0,0 0 0,-1-1 0,1 4 0,-1-1 0,-1 0 0,1 0 0,-1-1 0,0 1 0,0 0 0,-1 0 0,1-1 0,-1 1 0,0-1 0,0 0 0,-4 6 0,-7 8 0,0 0 0,-2-1 0,0-1 0,-18 17 0,33-33 0,-20 17 0,0 0 0,0-1 0,-2-1 0,0-1 0,0-1 0,-1-1 0,-1-1 0,0-1 0,-26 7 0,44-15-195,1-1 0,0-1 0,0 1 0,-1-1 0,1 0 0,-9-1 0,-6-3-6631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7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899 189 24575,'0'-8'0,"0"-1"0,-1 0 0,0 1 0,0-1 0,0 0 0,-1 1 0,-1-1 0,0 1 0,0 0 0,0 0 0,-1 0 0,0 0 0,-10-13 0,9 16 0,0 0 0,-1 0 0,1 0 0,-1 0 0,0 1 0,-1 0 0,1 0 0,-1 1 0,0 0 0,0 0 0,0 1 0,0-1 0,0 1 0,0 1 0,-1 0 0,-11-1 0,-213 0 0,112 5 0,116-4 0,1 1 0,-1 0 0,1 0 0,-1 1 0,1-1 0,-1 1 0,1 0 0,-1 0 0,1 0 0,0 0 0,0 0 0,-1 1 0,1-1 0,0 1 0,0 0 0,0 0 0,1 0 0,-1 1 0,0-1 0,1 0 0,0 1 0,-1 0 0,1 0 0,0-1 0,-2 5 0,1 2 0,0-1 0,0 1 0,1 0 0,0 0 0,1 0 0,0 0 0,1 0 0,0 16 0,-10 175 0,-1-31 0,-32 431 0,18-335 0,-79 628 0,45-476 0,34-278 0,19-114 0,4-20 0,1-1 0,0 0 0,0 0 0,1 1 0,-1-1 0,1 0 0,0 9 0,1-11 0,-1-1 0,1 1 0,-1-1 0,1 0 0,0 1 0,0-1 0,0 0 0,0 0 0,0 1 0,0-1 0,0 0 0,0 0 0,0 0 0,0 0 0,0-1 0,1 1 0,-1 0 0,0 0 0,1-1 0,-1 1 0,0-1 0,1 1 0,-1-1 0,1 1 0,-1-1 0,1 0 0,-1 0 0,3 0 0,174 18 0,-149-16 0,331 25 0,-220-17 0,94 3 0,1401-14 0,-1388 13 0,5 0 0,-112-6 0,-97-1 0,0-3 0,0-2 0,86-10 0,-127 10 3,-1 0 0,0 0-1,0 0 1,0 0-1,1 0 1,-1-1 0,0 1-1,0 0 1,0-1 0,0 1-1,0-1 1,1 1 0,-1-1-1,0 1 1,0-1 0,0 0-1,0 0 1,-1 1 0,1-1-1,0 0 1,0 0-1,0 0 1,-1 0 0,1 0-1,0 0 1,-1 0 0,1 0-1,-1 0 1,1-1 0,-1 1-1,0 0 1,0 0 0,1 0-1,-1 0 1,0-1 0,0 1-1,0 0 1,0 0-1,0-1 1,0 1 0,0 0-1,-1-2 1,-2-4-249,1 1-1,-2 0 1,1-1-1,0 1 0,-9-11 1,-11-12-6580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4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53 24575,'-5'-18'0,"5"17"0,-1 1 0,1-1 0,-1 0 0,1 1 0,0-1 0,-1 1 0,1-1 0,0 0 0,0 0 0,-1 1 0,1-1 0,0 0 0,0 1 0,0-1 0,0 0 0,0 0 0,0 1 0,0-1 0,0 0 0,0 0 0,0 1 0,1-1 0,-1 0 0,0 1 0,0-1 0,1 0 0,-1 1 0,0-1 0,1 0 0,-1 1 0,1-1 0,-1 1 0,1-1 0,-1 1 0,1-1 0,-1 1 0,1-1 0,0 1 0,-1-1 0,1 1 0,-1 0 0,1-1 0,0 1 0,0 0 0,-1 0 0,1-1 0,0 1 0,-1 0 0,1 0 0,1 0 0,0-1 0,1 0 0,-1 0 0,0 0 0,1 0 0,-1 1 0,1-1 0,-1 1 0,0 0 0,1-1 0,-1 1 0,1 0 0,-1 0 0,1 1 0,-1-1 0,1 1 0,-1-1 0,1 1 0,-1 0 0,0-1 0,1 1 0,-1 0 0,0 1 0,0-1 0,0 0 0,0 1 0,0-1 0,0 1 0,0 0 0,0-1 0,-1 1 0,1 0 0,0 0 0,-1 0 0,0 0 0,1 1 0,-1-1 0,1 2 0,-1 2 0,1-1 0,-1 0 0,0 0 0,0 1 0,-1-1 0,0 1 0,0-1 0,0 0 0,0 1 0,-1-1 0,0 1 0,0-1 0,0 0 0,-1 0 0,0 0 0,-3 7 0,-32 45 0,34-53 0,0 0 0,0-1 0,0 0 0,0 1 0,-1-1 0,1-1 0,-1 1 0,0 0 0,0-1 0,0 0 0,0 0 0,-6 2 0,11-4 0,-1 0 0,0 0 0,0 0 0,0-1 0,1 1 0,-1 0 0,0 0 0,0 0 0,0-1 0,1 1 0,-1 0 0,0 0 0,0 0 0,0-1 0,0 1 0,0 0 0,1 0 0,-1-1 0,0 1 0,0 0 0,0 0 0,0-1 0,0 1 0,0 0 0,0-1 0,0 1 0,0 0 0,0 0 0,0-1 0,0 1 0,0 0 0,0 0 0,0-1 0,-1 1 0,1 0 0,0 0 0,0-1 0,0 1 0,0 0 0,0 0 0,-1-1 0,1 1 0,0 0 0,0 0 0,0 0 0,-1-1 0,1 1 0,0 0 0,0 0 0,0 0 0,-1 0 0,1 0 0,0 0 0,0 0 0,-1-1 0,1 1 0,0 0 0,-1 0 0,1 0 0,0 0 0,0 0 0,-1 0 0,1 0 0,0 0 0,-1 0 0,18-18 0,-14 17 0,0-1 0,1 0 0,-1 1 0,1-1 0,-1 1 0,1 0 0,-1 0 0,1 0 0,0 1 0,-1-1 0,1 1 0,0 0 0,0 0 0,-1 0 0,1 1 0,0-1 0,6 3 0,-1 1 0,0 0 0,0 1 0,0 0 0,-1 0 0,10 8 0,-5-4 0,-1-2-1365,-2-5-5461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6.1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24575,'-2'8'0,"-1"0"0,0-1 0,-1 1 0,1-1 0,-1 0 0,-1 0 0,1 0 0,-1 0 0,-7 6 0,3-2 0,-26 43 0,26-38 0,-2 0 0,1-1 0,-2 0 0,-17 17 0,29-32 0,0 1 0,0-1 0,0 0 0,-1 1 0,1-1 0,0 0 0,0 1 0,0-1 0,-1 0 0,1 1 0,0-1 0,-1 0 0,1 0 0,0 1 0,0-1 0,-1 0 0,1 0 0,0 0 0,-1 1 0,1-1 0,-1 0 0,1 0 0,0 0 0,-1 0 0,1 0 0,0 0 0,-1 0 0,1 0 0,-1 0 0,1 0 0,0 0 0,-1 0 0,1 0 0,0 0 0,-1 0 0,1 0 0,-1 0 0,1 0 0,-1-1 0,5-16 0,17-23 0,-19 35 0,1 1 0,0 0 0,0 0 0,1 1 0,-1-1 0,1 1 0,-1 0 0,1 0 0,0 0 0,0 0 0,1 0 0,-1 1 0,0 0 0,1 0 0,0 0 0,-1 1 0,1-1 0,0 1 0,0 0 0,0 0 0,-1 1 0,1 0 0,0 0 0,0 0 0,0 0 0,0 1 0,5 1 0,-1-2-100,59 10 333,-65-10-312,0 1 0,-1-1 0,1 1 0,0 0 1,0 0-1,-1 0 0,1 0 0,0 1 0,-1-1 0,1 1 1,-1 0-1,0-1 0,1 1 0,-1 0 0,0 0 0,0 1 1,0-1-1,2 5 0,-1 5-6747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18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24575,'0'-1'0,"1"0"0,-1 0 0,1 0 0,-1 0 0,1 0 0,-1 0 0,1 0 0,0 0 0,-1 0 0,1 1 0,0-1 0,0 0 0,0 0 0,-1 1 0,1-1 0,0 0 0,0 1 0,0-1 0,0 1 0,0 0 0,0-1 0,1 1 0,-1 0 0,0-1 0,0 1 0,0 0 0,2 0 0,36-4 0,-35 4 0,92-2 0,124 16 0,-161-9 0,245 22 0,261 19 0,-211-19 0,-308-23 0,55 12 0,-84-12 0,-1 0 0,1 1 0,-1 1 0,0 0 0,-1 1 0,24 15 0,-36-19 0,1 0 0,-1 0 0,0 0 0,0 1 0,-1 0 0,1-1 0,-1 1 0,1 0 0,-1 0 0,-1 0 0,1 1 0,0-1 0,-1 0 0,0 1 0,0-1 0,0 0 0,0 10 0,0 10 0,-1 1 0,-4 29 0,1-7 0,2 744 0,2-410 0,-13-163 0,0-7 0,0 7 0,0 14 0,15-87 0,-6 175 0,-4-268-1365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2.67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225 76 24575,'-3'-1'0,"0"0"0,0 0 0,-1-1 0,1 1 0,1-1 0,-1 1 0,0-1 0,0 0 0,0 0 0,1 0 0,-1-1 0,1 1 0,-3-3 0,-6-17 0,11 21 0,0 1 0,0-1 0,0 0 0,0 1 0,0-1 0,1 0 0,-1 1 0,0-1 0,0 1 0,0-1 0,1 0 0,-1 1 0,0-1 0,1 1 0,-1-1 0,0 1 0,1-1 0,-1 1 0,1-1 0,-1 1 0,0-1 0,1 1 0,0-1 0,-1 1 0,1 0 0,-1-1 0,1 1 0,-1 0 0,1 0 0,1-1 0,12-2 0,0 0 0,0 1 0,1 1 0,-1 0 0,1 0 0,-1 2 0,0 0 0,1 1 0,-1 0 0,22 7 0,42 4 0,96-12 0,-2 1 0,-169-2 0,0 0 0,0 1 0,1 0 0,-1-1 0,0 1 0,0 1 0,0-1 0,0 0 0,0 1 0,0-1 0,0 1 0,-1 0 0,1 0 0,-1 0 0,1 0 0,-1 1 0,0-1 0,1 1 0,-1-1 0,-1 1 0,1 0 0,0 0 0,-1 0 0,1 0 0,-1 0 0,0 0 0,0 0 0,0 0 0,0 0 0,0 6 0,1 10 0,0 0 0,-2 1 0,0-1 0,-4 25 0,2-1 0,1 540 0,1-579 0,1 1 0,-1-1 0,0 1 0,-1 0 0,1-1 0,-1 1 0,0-1 0,0 1 0,-1-1 0,1 0 0,-1 1 0,0-1 0,0 0 0,0 0 0,-1 0 0,1 0 0,-1-1 0,0 1 0,0-1 0,0 0 0,-1 1 0,1-1 0,-1-1 0,1 1 0,-1 0 0,0-1 0,0 0 0,0 0 0,-1 0 0,1-1 0,0 1 0,-1-1 0,1 0 0,-6 1 0,-88 10 0,-1-3 0,-157-8 0,124-2 0,108-1 0,0 0 0,-27-7 0,-26-2 0,104 15-1365,-14 1-5461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3.97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 0 24575,'0'1'0,"-1"-1"0,0 1 0,1-1 0,-1 1 0,0-1 0,1 1 0,-1 0 0,0-1 0,1 1 0,-1 0 0,1-1 0,-1 1 0,1 0 0,0 0 0,-1-1 0,1 1 0,0 0 0,-1 0 0,1 0 0,0 0 0,0 0 0,0-1 0,0 1 0,0 0 0,0 0 0,0 0 0,0 0 0,0 0 0,0-1 0,1 2 0,2 40 0,-1-31 0,9 125 0,7 133 0,-21-153 0,5 105 0,4-198-80,-6-23 85,0 0-1,0 0 1,0 0-1,1 0 1,-1 0-1,0 1 0,0-1 1,1 0-1,-1 0 1,0 0-1,0 0 0,0-1 1,1 1-1,-1 0 1,0 0-1,0 0 0,1 0 1,-1 0-1,0 0 1,0 0-1,0 0 1,1 0-1,-1 0 0,0-1 1,0 1-1,0 0 1,0 0-1,1 0 0,-1 0 1,0-1-1,0 1 1,0 0-1,0 0 1,0 0-1,0-1 0,0 1 1,1 0-1,-1 0 1,0 0-1,0-1 0,0 1 1,0 0-1,0 0 1,0-1-1,10-40-1488,-9 16-5342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5.0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38 164 24575,'-1'-6'0,"0"0"0,-1 0 0,1 0 0,-1 0 0,-1 0 0,-5-10 0,5 10 0,0 0 0,0 0 0,1-1 0,-1 1 0,2-1 0,-3-10 0,4 15 0,0 1 0,0-1 0,0 1 0,1-1 0,-1 1 0,0 0 0,1-1 0,-1 1 0,1-1 0,0 1 0,-1 0 0,1 0 0,0-1 0,0 1 0,0 0 0,0 0 0,0 0 0,0 0 0,0 0 0,0 0 0,0 0 0,0 0 0,1 1 0,-1-1 0,0 0 0,1 1 0,-1-1 0,0 1 0,1-1 0,-1 1 0,1 0 0,-1-1 0,0 1 0,1 0 0,1 0 0,27-6 0,1 2 0,-1 1 0,1 1 0,-1 2 0,60 6 0,-53-3 0,0-1 0,1-2 0,72-9 0,36-1 0,16 12 0,-159-2 0,-1 0 0,1 1 0,-1 0 0,0 0 0,1 0 0,-1 0 0,0 0 0,1 0 0,-1 0 0,0 1 0,0-1 0,0 1 0,0-1 0,0 1 0,-1 0 0,1 0 0,0 0 0,-1 0 0,0 0 0,1 0 0,-1 0 0,0 1 0,0-1 0,0 0 0,0 1 0,0-1 0,-1 1 0,1-1 0,-1 1 0,0 3 0,2 12 0,-1-1 0,-1 1 0,-3 26 0,1-13 0,12 166 0,1-17 0,-10-137 0,2-1 0,11 63 0,-13-102 0,0 0 0,-1 0 0,1 0 0,-1 1 0,0-1 0,0 0 0,0 0 0,0 0 0,-1 0 0,1 1 0,-1-1 0,0 0 0,1 0 0,-2 0 0,1 0 0,0-1 0,0 1 0,-1 0 0,0 0 0,-2 3 0,1-4 0,0 1 0,0-1 0,0 0 0,0-1 0,-1 1 0,1 0 0,0-1 0,-1 0 0,1 0 0,-1 0 0,0 0 0,1 0 0,-1-1 0,-7 1 0,-11-2 0,-1-1 0,1-1 0,0-1 0,-34-10 0,43 10 0,-19-4 0,-53-15 0,-102-13 0,151 31 0,16 1 0,0 2 0,0 0 0,0 2 0,0 0 0,-30 4 0,40-3-74,7-1-55,0 0 0,0 0-1,0 1 1,0-1 0,0 1 0,1 0 0,-1-1 0,0 2 0,-4 1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6.8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70 23 24575,'-26'-12'0,"2"2"0,23 10 0,0 0 0,0 1 0,0-1 0,0 1 0,0-1 0,0 1 0,0-1 0,0 1 0,1 0 0,-1-1 0,0 1 0,0 0 0,1 0 0,-1 0 0,1-1 0,-1 1 0,1 0 0,-1 0 0,1 0 0,-1 0 0,1 0 0,0 0 0,-1 0 0,1 0 0,0 0 0,0 0 0,0 0 0,0 2 0,-2 12 0,2-1 0,0 1 0,0 0 0,1-1 0,1 1 0,4 14 0,2 24 0,-4 257 0,-1-24 0,6-249 0,0-30 0,2-24 0,1-33-1365,-9 24-5461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7.8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73 24575,'0'-3'0,"0"0"0,0 1 0,0-1 0,0 0 0,0 0 0,1 0 0,-1 1 0,1-1 0,0 0 0,0 1 0,0-1 0,0 0 0,0 1 0,0-1 0,1 1 0,-1 0 0,1-1 0,0 1 0,0 0 0,0 0 0,0 0 0,0 0 0,0 1 0,0-1 0,1 0 0,-1 1 0,0 0 0,1-1 0,0 1 0,-1 0 0,1 0 0,-1 1 0,1-1 0,0 0 0,0 1 0,0 0 0,-1-1 0,1 1 0,0 0 0,0 1 0,0-1 0,-1 0 0,1 1 0,5 1 0,44 7 0,0-2 0,0-2 0,57-3 0,-95-3 0,0 1 0,0 1 0,0 0 0,0 1 0,24 6 0,-35-6 0,1-1 0,-1 0 0,0 1 0,0-1 0,0 1 0,0 0 0,0 0 0,0 1 0,0-1 0,-1 0 0,1 1 0,-1 0 0,1-1 0,-1 1 0,0 0 0,0 0 0,-1 0 0,1 1 0,-1-1 0,1 0 0,-1 1 0,0-1 0,0 0 0,0 1 0,-1-1 0,1 1 0,-1 5 0,-1 186 0,-2-69 0,-9 16 0,0 4 0,13-118 0,0-18 0,0 0 0,-1 1 0,-1-1 0,-2 19 0,2-27 0,1 0 0,-1 0 0,0 0 0,1 1 0,-1-1 0,0 0 0,0 0 0,-1 0 0,1-1 0,0 1 0,-1 0 0,1 0 0,-1-1 0,1 1 0,-1-1 0,0 1 0,0-1 0,0 0 0,0 0 0,0 0 0,0 0 0,0 0 0,0 0 0,0 0 0,0-1 0,-5 2 0,-6-1 0,0 0 0,0-1 0,0 0 0,0-1 0,0 0 0,0-1 0,-24-6 0,-92-39 0,31 11 0,95 36-95,-23-10 322,26 10-282,-1 0-1,0-1 1,0 1-1,1 0 1,-1 0 0,0-1-1,1 1 1,-1-1-1,0 1 1,1-1-1,-1 1 1,1-1-1,-1 1 1,1-1-1,-1 0 1,1 1 0,-1-1-1,1 0 1,-1 1-1,1-1 1,0 0-1,0 1 1,-1-1-1,1 0 1,0 0-1,0-1 1,3-6-6771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29.23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730 0 24575,'-51'0'0,"-1"2"0,1 3 0,-97 20 0,-43 7 0,53-11 0,120-18 0,11-2 0,1 0 0,-1 1 0,1-1 0,-1 1 0,1 0 0,-1 1 0,-5 3 0,10-5 0,0 1 0,1-1 0,-1 1 0,0 0 0,1-1 0,-1 1 0,1 0 0,0 0 0,-1 0 0,1 0 0,0 0 0,0 1 0,0-1 0,1 0 0,-1 0 0,0 1 0,1-1 0,0 0 0,-1 1 0,1-1 0,0 0 0,0 1 0,1-1 0,0 4 0,3 27 0,17 59 0,-12-61 0,-2 0 0,3 37 0,12 148 0,-21-77 0,1 0 0,-2-137 0,1 1 0,-1-1 0,1 1 0,0-1 0,0 0 0,0 1 0,0-1 0,0 0 0,1 0 0,-1 1 0,0-1 0,1 0 0,0 0 0,0-1 0,-1 1 0,1 0 0,0-1 0,0 1 0,0-1 0,1 1 0,-1-1 0,0 0 0,0 0 0,1 0 0,-1 0 0,1 0 0,-1-1 0,1 1 0,-1-1 0,5 1 0,10 0 0,0 0 0,1-1 0,27-3 0,-15 1 0,61 0 0,-28 2 0,109-15 0,-157 14 18,-1-1 0,1 2 0,23 2 0,1-1-1455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1.32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24 87 24575,'0'-4'0,"-4"-1"0,-1-4 0,0-5 0,1-3 0,1-3 0,1 2-8191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1.69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57 39 24575,'-12'-32'0,"4"25"0,3 23 0,3 106 0,2-47 0,-11 78 0,6-63 81,5-66-563,-1 0 0,-7 42 0,3-49-6344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2.07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 0 24575,'0'0'0,"-1"0"0,1 0 0,-1 0 0,1 0 0,-1 0 0,1 0 0,-1 0 0,1 0 0,-1 0 0,1 1 0,-1-1 0,1 0 0,0 0 0,-1 0 0,1 0 0,-1 1 0,1-1 0,-1 0 0,1 0 0,0 1 0,-1-1 0,1 0 0,0 1 0,-1-1 0,1 1 0,0-1 0,-1 0 0,1 1 0,0-1 0,0 1 0,0-1 0,-1 0 0,1 1 0,0-1 0,0 1 0,0-1 0,0 1 0,0 0 0,8 25 0,35 38 0,-29-45 0,-10-13 0,2 3 0,-1 0 0,2-1 0,-1 0 0,1 0 0,15 13 0,-20-19 0,0-1 0,0 0 0,0 0 0,1 1 0,-1-1 0,0-1 0,1 1 0,-1 0 0,0-1 0,1 1 0,-1-1 0,1 0 0,-1 1 0,1-1 0,-1-1 0,1 1 0,-1 0 0,1 0 0,-1-1 0,0 0 0,1 1 0,-1-1 0,0 0 0,1 0 0,-1 0 0,0 0 0,0-1 0,0 1 0,0-1 0,2-1 0,42-34 27,-27 21-491,0 1 0,23-14 0,-25 19-6362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16 24575,'-11'10'0,"-3"6"0,15-15 0,0 0 0,0-1 0,0 1 0,1-1 0,-1 0 0,0 1 0,0-1 0,0 0 0,0 0 0,0 1 0,1-1 0,-1 0 0,0 0 0,0 0 0,0 0 0,0-1 0,1 1 0,-1 0 0,0 0 0,2-2 0,278-42 0,-240 44 120,-23 7-321,-18-6 163,0-1 0,0 0 1,1 1-1,-1-1 0,0 1 0,0-1 1,0 1-1,0-1 0,1 1 0,-1-1 1,0 1-1,0-1 0,0 1 0,0-1 1,0 1-1,0-1 0,0 1 0,-1-1 0,1 1 1,0-1-1,0 1 0,0-1 0,0 1 1,-1-1-1,1 1 0,0-1 0,0 1 1,-1-1-1,1 0 0,0 1 0,-1-1 1,1 1-1,-1-1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2.70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11 9 24575,'-5'-9'0,"4"9"0,1 0 0,0 0 0,0 0 0,0 0 0,0 0 0,-1 0 0,1 0 0,0 0 0,0 0 0,0 0 0,0 0 0,-1 0 0,1 0 0,0 1 0,0-1 0,0 0 0,0 0 0,0 0 0,-1 0 0,1 0 0,0 0 0,0 0 0,0 0 0,0 1 0,0-1 0,0 0 0,-1 0 0,1 0 0,0 0 0,0 0 0,0 1 0,0-1 0,0 0 0,0 0 0,0 0 0,0 0 0,0 1 0,0-1 0,0 0 0,0 0 0,0 0 0,0 0 0,0 1 0,0-1 0,0 0 0,0 0 0,0 0 0,0 0 0,0 1 0,0-1 0,0 0 0,0 0 0,0 0 0,0 0 0,1 1 0,-1-1 0,0 0 0,0 0 0,0 0 0,8 61 0,-3 0 0,-7 118 0,0-65 0,2-36-1365,0-57-5461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3.183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29 5 24575,'-1'0'0,"0"-1"0,0 1 0,0 0 0,-1 0 0,1 0 0,0 0 0,0 1 0,0-1 0,0 0 0,0 0 0,0 1 0,0-1 0,0 0 0,0 1 0,0-1 0,0 1 0,0-1 0,1 1 0,-1 0 0,0-1 0,0 1 0,0 0 0,1 0 0,-1-1 0,0 1 0,1 0 0,-1 0 0,1 0 0,-1 0 0,1 0 0,-1 0 0,0 2 0,1 0 0,0 0 0,0 0 0,0 1 0,1-1 0,-1 0 0,1 0 0,0 0 0,-1 1 0,1-1 0,1 0 0,0 3 0,5 7 0,0 0 0,0 0 0,2-1 0,10 13 0,-17-22 0,5 5 0,0 0 0,0-1 0,1 0 0,0 0 0,16 10 0,-22-16 0,0 0 0,1 0 0,-1 0 0,1 0 0,-1 0 0,1-1 0,-1 1 0,1-1 0,-1 0 0,1 0 0,-1 0 0,1 0 0,0 0 0,-1 0 0,1-1 0,-1 1 0,1-1 0,-1 0 0,1 0 0,-1 0 0,1 0 0,-1 0 0,0 0 0,0-1 0,0 1 0,0-1 0,0 1 0,3-3 0,21-21-273,-1 0 0,-1-2 0,-2 0 0,26-40 0,-39 53-6553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4.0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27 10 24575,'1'-1'0,"-1"1"0,0 0 0,0 0 0,0 0 0,0-1 0,0 1 0,0 0 0,0 0 0,0-1 0,0 1 0,0 0 0,0 0 0,0-1 0,0 1 0,0 0 0,0 0 0,0-1 0,0 1 0,0 0 0,0 0 0,0-1 0,0 1 0,0 0 0,0 0 0,0 0 0,0-1 0,0 1 0,-1 0 0,1 0 0,0 0 0,0-1 0,0 1 0,0 0 0,-1 0 0,1 0 0,0 0 0,0-1 0,0 1 0,-1 0 0,1 0 0,0 0 0,0 0 0,-1 0 0,1 0 0,0 0 0,0 0 0,-1 0 0,1 0 0,0 0 0,0 0 0,-1 0 0,1 0 0,0 0 0,0 0 0,0 0 0,-1 0 0,1 0 0,0 0 0,0 0 0,-1 0 0,1 0 0,0 0 0,0 1 0,-10 13 0,6 10 0,1 0 0,1 0 0,2 0 0,3 41 0,0 27 0,-5-55-103,1-20-77,0 0-1,1 1 1,0-1 0,1 0 0,1 0-1,5 19 1,-2-21-6646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4.49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36 102 24575,'-1'0'0,"0"0"0,-1-1 0,1 1 0,0 0 0,-1 0 0,1 0 0,0 0 0,-1 0 0,1 0 0,0 0 0,-1 0 0,1 1 0,0-1 0,-1 0 0,1 1 0,0-1 0,0 1 0,0 0 0,-1-1 0,1 1 0,0 0 0,0 0 0,0 0 0,0 0 0,0-1 0,0 1 0,1 0 0,-2 2 0,2 0 0,1-1 0,-1 0 0,1 1 0,0-1 0,0 0 0,0 0 0,0 0 0,0 1 0,0-1 0,1 0 0,-1-1 0,1 1 0,0 0 0,-1 0 0,4 2 0,10 12 0,-6-6 0,-1-1 0,2 0 0,-1-1 0,17 11 0,-25-17 0,1-1 0,0 0 0,0 0 0,0 0 0,0 0 0,0 0 0,0-1 0,0 1 0,0-1 0,1 1 0,-1-1 0,0 0 0,0 0 0,0 0 0,0 0 0,1 0 0,-1 0 0,0-1 0,0 1 0,0-1 0,0 1 0,0-1 0,1 0 0,-1 0 0,-1 0 0,1 0 0,0 0 0,0 0 0,0 0 0,0-1 0,2-2 0,11-14 26,0-1 0,-2 0-1,0 0 1,11-25 0,28-40-1520,-43 71-5332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5.1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51 106 24575,'-4'-5'0,"1"0"0,0-1 0,0 1 0,1 0 0,-1-1 0,1 1 0,0-1 0,1 0 0,-2-10 0,-9-24 0,12 40 0,0 0 0,0 0 0,0 0 0,0 1 0,0-1 0,0 0 0,0 0 0,0 0 0,0 0 0,0 0 0,0 0 0,0 0 0,0 1 0,0-1 0,0 0 0,0 0 0,0 0 0,0 0 0,0 0 0,0 0 0,0 0 0,0 0 0,-1 0 0,1 1 0,0-1 0,0 0 0,0 0 0,0 0 0,0 0 0,0 0 0,0 0 0,0 0 0,0 0 0,0 0 0,-1 0 0,1 0 0,0 0 0,0 0 0,0 0 0,0 0 0,0 0 0,0 0 0,0 0 0,-1 0 0,1 0 0,0 0 0,0 0 0,0 0 0,0 0 0,0 0 0,0 0 0,0 0 0,0 0 0,-1 0 0,1 0 0,0 0 0,0 0 0,0 0 0,0 0 0,0 0 0,0 0 0,0 0 0,-4 19 0,2 24 0,1 23-112,0-9-305,2 0-1,15 108 0,-11-145-6408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2:35.78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72 169 24575,'-30'-5'0,"-8"1"0,38 4 0,0 1 0,-1-1 0,1 1 0,0-1 0,-1 1 0,1 0 0,0-1 0,0 1 0,-1-1 0,1 1 0,0 0 0,0-1 0,0 1 0,0 0 0,0-1 0,0 1 0,0 0 0,0-1 0,0 1 0,0 0 0,0-1 0,1 1 0,-1-1 0,0 1 0,0 0 0,1-1 0,-1 1 0,0-1 0,1 1 0,-1-1 0,0 1 0,1-1 0,-1 1 0,1-1 0,-1 1 0,1-1 0,-1 1 0,1-1 0,0 1 0,23 27 0,-23-26 0,5 4 0,71 70 0,-70-69 0,1-1 0,0 0 0,1-1 0,-1 0 0,1 0 0,0-1 0,0 0 0,17 5 0,-24-9 0,1 0 0,-1 1 0,0-1 0,1 0 0,-1 0 0,1 0 0,-1-1 0,1 1 0,-1-1 0,0 1 0,1-1 0,-1 0 0,0 0 0,1 0 0,-1 0 0,0 0 0,0 0 0,0 0 0,0-1 0,0 1 0,0-1 0,0 0 0,-1 0 0,1 1 0,-1-1 0,1 0 0,-1 0 0,1 0 0,1-5 0,3-6 0,0-1 0,0-1 0,6-27 0,-2 7 0,12-16-619,44-73 1,-64 121 490,6-12-6698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2.42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19 498 24575,'-1'0'0,"1"0"0,0 0 0,0 0 0,0 0 0,0 0 0,-1 1 0,1-1 0,0 0 0,0 0 0,0 0 0,-1 0 0,1 0 0,0 0 0,0 0 0,-1 0 0,1 0 0,0 0 0,0 0 0,0 0 0,-1 0 0,1 0 0,0 0 0,0 0 0,-1 0 0,1 0 0,0 0 0,0 0 0,0 0 0,-1-1 0,1 1 0,0 0 0,0 0 0,0 0 0,0 0 0,-1 0 0,1 0 0,0-1 0,0 1 0,0 0 0,0 0 0,0 0 0,-1-1 0,1 1 0,0 0 0,0 0 0,0 0 0,0-1 0,0 1 0,0 0 0,0 0 0,0 0 0,0-1 0,0 1 0,0 0 0,0 0 0,0-1 0,0 1 0,-9 23 0,9 9 0,2 1 0,2-1 0,10 45 0,-4-23 0,31 247 0,23 121 0,-63-415 0,0-1 0,1 1 0,0-1 0,0 0 0,1 1 0,5 8 0,-8-14 0,1 0 0,-1 0 0,1-1 0,0 1 0,-1-1 0,1 1 0,0 0 0,-1-1 0,1 1 0,0-1 0,0 1 0,-1-1 0,1 0 0,0 1 0,0-1 0,0 0 0,0 0 0,-1 1 0,1-1 0,0 0 0,0 0 0,1 0 0,0-1 0,0 1 0,0-1 0,0 1 0,0-1 0,-1 0 0,1 0 0,0 0 0,0 0 0,-1 0 0,1-1 0,-1 1 0,1 0 0,-1-1 0,2-1 0,29-36 0,-1-1 0,-3-1 0,31-60 0,-17 31 0,260-449-281,-46-24 1,-249 526 68,0-1 0,-1 0 0,-1 0 0,-1 0 0,3-28 0,-7 21-6146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3.379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 73 24575,'-1'-20'0,"1"16"0,-1 1 0,1 0 0,0 0 0,0 0 0,0 0 0,1 0 0,-1 0 0,1 0 0,0 0 0,1-5 0,-1 7 0,1 0 0,-1-1 0,0 1 0,1 0 0,-1 0 0,1 0 0,-1 0 0,1 0 0,0 1 0,-1-1 0,1 0 0,0 1 0,-1-1 0,1 1 0,0 0 0,0-1 0,-1 1 0,1 0 0,0 0 0,0 0 0,0 1 0,-1-1 0,4 1 0,-1-1 0,-1 0 0,1 0 0,0 0 0,0 1 0,0 0 0,0 0 0,-1 0 0,1 0 0,0 0 0,-1 1 0,1 0 0,-1-1 0,1 1 0,-1 1 0,0-1 0,0 0 0,0 1 0,0 0 0,0-1 0,-1 1 0,1 0 0,-1 1 0,0-1 0,0 0 0,0 0 0,0 1 0,-1 0 0,1-1 0,-1 1 0,0 0 0,0-1 0,0 1 0,-1 0 0,1 0 0,-1 7 0,0 2 0,-1 1 0,0-1 0,-1 0 0,-1 0 0,0 0 0,-1 0 0,0-1 0,-1 1 0,-8 14 0,-18 33 0,67-117-1365,-24 31-5461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3.74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 48 24575,'11'-19'0,"9"-8"0,-20 26 0,0 1 0,0 0 0,0 0 0,1 0 0,-1 0 0,0 0 0,0 0 0,1-1 0,-1 1 0,0 0 0,0 0 0,0 0 0,1 0 0,-1 0 0,0 0 0,0 0 0,1 0 0,-1 0 0,0 0 0,0 0 0,1 0 0,-1 0 0,0 0 0,0 0 0,0 1 0,1-1 0,-1 0 0,0 0 0,0 0 0,0 0 0,1 0 0,-1 0 0,0 1 0,0-1 0,0 0 0,0 0 0,1 0 0,-1 0 0,0 1 0,6 20 0,-3 18 0,-2 0 0,-2 0 0,-11 76 0,-2 29 0,14-140-90,0-1-1,-1 0 0,1 0 0,0 0 0,0 0 0,0 0 0,1 1 0,-1-1-1,1 0 1,0 0 0,0 0 0,0 0 0,0-1 0,3 6 0,2-3-6735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13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39 0 24575,'3'1'0,"-1"-1"0,1 1 0,-1 0 0,0-1 0,1 1 0,-1 0 0,0 1 0,0-1 0,0 0 0,0 0 0,0 1 0,0-1 0,0 1 0,0 0 0,-1 0 0,1-1 0,0 1 0,-1 0 0,0 0 0,1 1 0,-1-1 0,0 0 0,0 0 0,1 4 0,0-2 0,-1 1 0,1 0 0,-1 0 0,0 0 0,0 0 0,0 0 0,-1 0 0,0 0 0,0 0 0,0 0 0,0 0 0,-1 0 0,-1 5 0,-7 12 0,0 0 0,-2 0 0,0-1 0,-19 26 0,9-13 0,45-95 0,-20 49 0,-1 0 0,2 1 0,0-1 0,0 1 0,1 0 0,0 1 0,1-1 0,7-9 0,-9 17-68,0 0 0,0 0-1,0 1 1,0 0 0,1 0 0,-1 0-1,1 0 1,-1 1 0,1 0 0,0 0-1,-1 0 1,1 1 0,0 0 0,0 0-1,-1 0 1,1 1 0,0-1 0,-1 2-1,7 1 1,4 3-6758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0 24575,'0'0'0,"-18"4"0,14 18 0,0 40 0,8 108 0,-4-168 0,0 0 0,0-1 0,0 1 0,1 0 0,-1 0 0,0 0 0,1 0 0,0 0 0,-1-1 0,1 1 0,0 0 0,0 0 0,0-1 0,0 1 0,0-1 0,1 1 0,-1-1 0,0 0 0,1 1 0,-1-1 0,0 0 0,1 0 0,0 0 0,-1 0 0,1 0 0,0 0 0,0 0 0,-1-1 0,1 1 0,0 0 0,0-1 0,0 0 0,0 1 0,2-1 0,7 0 0,0-1 0,0 0 0,0-1 0,0 0 0,12-4 0,19-3 0,-39 9 0,0 0 0,1 0 0,-1-1 0,0 1 0,0-1 0,1 0 0,-1 0 0,0 0 0,0 0 0,0-1 0,0 1 0,0-1 0,-1 0 0,1 0 0,0 0 0,-1 0 0,0 0 0,4-4 0,-4 2 0,0 0 0,0-1 0,0 1 0,0-1 0,-1 0 0,0 1 0,0-1 0,0 0 0,-1 0 0,0 0 0,0-9 0,1 2 0,-1 0 0,-1-1 0,0 1 0,0 0 0,-2 1 0,1-1 0,-1 0 0,-1 1 0,-9-21 0,12 31-38,0 0 0,0 0 0,0 0 1,0 0-1,0 1 0,0-1 0,0 0 0,-1 0 0,1 1 0,0-1 0,0 1 0,-1-1 0,1 1 0,0 0 0,-1-1 0,1 1 1,-1 0-1,1 0 0,0 0 0,-1 0 0,1 0 0,-1 0 0,1 1 0,0-1 0,-1 0 0,1 1 0,0-1 0,-1 1 0,1-1 1,0 1-1,0-1 0,-1 1 0,1 0 0,0 0 0,-1 1 0,-16 10-6788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485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23 24575,'0'4'0,"-4"1"0,3 0 0,5-1 0,2-5 0,4-2 0,4-1 0,5-4 0,1-4 0,-1 0-8191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4.814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25 89 24575,'1'-19'-295,"0"21"359,-5 35 67,-2-17-117,1 0 1,1 0-1,1 1 0,0 0 1,2 0-1,2 39 0,-1-60-46,0 0-1,0 1 1,0-1-1,0 0 1,0 1-1,0-1 1,0 0-1,0 1 1,0-1-1,0 0 1,0 1-1,0-1 1,0 0-1,1 1 1,-1-1-1,0 0 1,0 1-1,0-1 1,1 0-1,-1 1 1,0-1-1,0 0 1,1 0-1,-1 0 1,0 1-1,0-1 1,1 0-1,-1 0 1,0 0-1,1 1 1,-1-1-1,0 0 1,1 0-1,-1 0 1,0 0-1,1 0 1,-1 0-1,0 0 0,1 0 1,-1 0-1,1 0 1,4-3-6794</inkml:trace>
  <inkml:trace contextRef="#ctx0" brushRef="#br0" timeOffset="1">96 43 24575,'7'-12'0,"12"-19"0,-19 31 0,0 1 0,0-1 0,0 0 0,0 1 0,0-1 0,0 0 0,0 1 0,0-1 0,0 0 0,0 1 0,0-1 0,1 0 0,-1 1 0,0-1 0,0 0 0,0 0 0,0 1 0,1-1 0,-1 0 0,0 0 0,0 1 0,1-1 0,-1 0 0,0 0 0,0 1 0,1-1 0,-1 0 0,0 0 0,0 0 0,1 0 0,-1 0 0,0 1 0,1-1 0,-1 0 0,0 0 0,1 0 0,-1 0 0,0 0 0,1 0 0,-1 0 0,0 0 0,1 0 0,-1 0 0,0 0 0,1 0 0,-1 0 0,0-1 0,1 1 0,-1 0 0,0 0 0,0 0 0,1 0 0,-1 0 0,0-1 0,1 1 0,-1 0 0,0 0 0,0-1 0,0 1 0,1 0 0,-1 0 0,0-1 0,0 1 0,0 0 0,1-1 0,-1 1 0,0-1 0,1 12 0,-1 0 0,-1 0 0,1 0 0,-2 0 0,-4 20 0,-3 23 0,7-23-116,0-12-92,1 0 0,0 1 0,1-1-1,2 0 1,5 31 0,-2-35-6618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5.37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209 0 24575,'-6'3'0,"1"-1"0,0 1 0,0-1 0,0 2 0,1-1 0,-1 0 0,1 1 0,-1 0 0,1 0 0,0 0 0,-3 6 0,-6 3 0,-123 150 0,139-167 0,1-1 0,0 2 0,0-1 0,0 0 0,0 1 0,1 0 0,-1 0 0,1 0 0,6-3 0,-9 6 0,0 0 0,0-1 0,0 1 0,0 0 0,0 0 0,0 0 0,1 0 0,-1 1 0,0-1 0,0 1 0,0-1 0,0 1 0,-1 0 0,1-1 0,0 1 0,0 0 0,0 0 0,-1 0 0,1 1 0,0-1 0,-1 0 0,1 1 0,-1-1 0,1 1 0,-1-1 0,0 1 0,2 3 0,11 17-45,-13-19-32,1 0-1,-1 1 0,1-1 1,0 0-1,0 0 0,0 0 1,0 0-1,1-1 0,-1 1 1,1 0-1,-1-1 0,1 0 1,0 0-1,0 0 0,0 0 1,4 2-1,3-5-6748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5.7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23 0 24575,'-15'69'0,"12"-56"0,1 0 0,1 1 0,0-1 0,0 0 0,2 0 0,2 21 0,-3-33 0,0-1 0,0 1 0,1 0 0,-1 0 0,0-1 0,1 1 0,-1 0 0,1-1 0,-1 1 0,1-1 0,-1 1 0,1-1 0,-1 1 0,1-1 0,0 1 0,-1-1 0,1 1 0,0-1 0,-1 0 0,1 1 0,0-1 0,-1 0 0,1 1 0,0-1 0,0 0 0,-1 0 0,1 0 0,0 0 0,0 0 0,0 0 0,-1 0 0,1 0 0,0 0 0,0 0 0,-1 0 0,1-1 0,0 1 0,0 0 0,-1 0 0,1-1 0,1 0 0,38-22 0,-15 9 0,-25 14-25,1 0 1,-1-1-1,0 1 0,0 0 0,0 0 0,1 0 0,-1 0 1,0 0-1,0 0 0,0 0 0,1 0 0,-1 0 1,0 0-1,0 0 0,0 0 0,1 0 0,-1 0 0,0 0 1,0 0-1,0 0 0,1 0 0,-1 0 0,0 0 0,0 0 1,0 0-1,1 0 0,-1 0 0,0 0 0,0 0 1,0 0-1,1 1 0,-1-1 0,0 0 0,0 0 0,0 0 1,0 0-1,0 0 0,1 1 0,-1-1 0,0 0 0,0 0 1,0 0-1,0 1 0,0-1 0,0 0 0,0 0 1,0 0-1,0 1 0,0-1 0,0 0 0,0 0 0,0 0 1,0 1-1,0-1 0,0 7-6801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05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162 0 24575,'-6'2'0,"0"1"0,0-1 0,1 1 0,0 0 0,-1 1 0,1-1 0,0 1 0,1 0 0,-1 0 0,-6 9 0,6-9 0,-5 6 0,-41 45 0,49-53 0,-1 1 0,1 1 0,0-1 0,0 0 0,0 0 0,1 1 0,-1-1 0,1 1 0,0-1 0,0 1 0,0 0 0,0-1 0,1 1 0,-1 0 0,1 0 0,0 4 0,0-6 0,0-1 0,1 0 0,-1 0 0,0 0 0,1 0 0,-1 1 0,0-1 0,1 0 0,-1 0 0,1 0 0,-1 0 0,1 0 0,0 0 0,0 0 0,-1 0 0,1 0 0,0-1 0,0 1 0,0 0 0,0 0 0,0-1 0,0 1 0,0 0 0,0-1 0,0 1 0,0-1 0,3 1 0,-2-1 0,1 0 0,-1 0 0,1 0 0,0 0 0,-1-1 0,1 1 0,-1-1 0,1 1 0,-1-1 0,1 0 0,-1 0 0,4-2 0,-1 0 0,0 0 0,-1 0 0,1 0 0,-1 0 0,0-1 0,0 1 0,0-1 0,0 0 0,0 0 0,-1-1 0,0 1 0,4-8 0,-6 10 0,-1 0 0,0 0 0,1 0 0,-1 0 0,0 0 0,0 0 0,0 0 0,0 1 0,-1-1 0,1 0 0,-1 0 0,1 0 0,-1 0 0,1 0 0,-1 1 0,0-1 0,0 0 0,0 1 0,0-1 0,0 0 0,0 1 0,-1-1 0,1 1 0,0 0 0,-1-1 0,1 1 0,-1 0 0,1 0 0,-1 0 0,0 0 0,1 0 0,-1 0 0,0 1 0,0-1 0,0 0 0,0 1 0,-2-1 0,-3-1 0,-1 0 0,0 0 0,0 1 0,1 0 0,-1 0 0,0 1 0,-13 1 0,20-1-1,1 1-1,0-1 0,-1 0 0,1 0 1,0 0-1,-1 0 0,1 0 1,0 0-1,-1 0 0,1 0 0,0 0 1,-1 0-1,1 0 0,0 0 0,-1 0 1,1 0-1,0 0 0,-1 0 1,1 0-1,0 0 0,0 0 0,-1 0 1,1 0-1,0-1 0,-1 1 1,1 0-1,0 0 0,0 0 0,-1-1 1,1 1-1,0 0 0,0 0 1,-1-1-1,1 1 0,0 0 0,0 0 1,0-1-1,0 1 0,-1 0 1,1-1-1,0 1 0,7-16 182,19-14-1653,-7 12-5353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41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 1 24575,'0'4'0,"-4"1"0,3 0 0,5-1 0,2 3 0,0 0-8191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6.927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64 0 24575,'-1'0'0,"-1"0"0,1 0 0,0 0 0,0 1 0,-1-1 0,1 0 0,0 1 0,0-1 0,0 1 0,0-1 0,0 1 0,0-1 0,0 1 0,0 0 0,0 0 0,0-1 0,0 1 0,0 0 0,0 0 0,0 0 0,1 0 0,-1 0 0,0 0 0,1 0 0,-1 0 0,1 0 0,-1 2 0,1-3 0,-1 1 0,1-1 0,0 1 0,0-1 0,0 1 0,0-1 0,0 1 0,0-1 0,0 1 0,0 0 0,1-1 0,-1 0 0,0 1 0,0-1 0,0 1 0,0-1 0,1 1 0,-1-1 0,0 1 0,1-1 0,-1 1 0,0-1 0,1 0 0,-1 1 0,1 0 0,0-1 0,0 1 0,1-1 0,-1 1 0,0-1 0,1 1 0,-1-1 0,0 0 0,1 0 0,-1 1 0,0-1 0,1 0 0,-1 0 0,0 0 0,3-1 0,0 0 0,-1 1 0,1 0 0,0-1 0,-1 1 0,1 1 0,-1-1 0,1 0 0,-1 1 0,1 0 0,4 1 0,-7-2 0,-1 1 0,0-1 0,1 0 0,-1 0 0,0 1 0,1-1 0,-1 0 0,0 1 0,1-1 0,-1 1 0,0-1 0,1 0 0,-1 1 0,0-1 0,0 1 0,0-1 0,1 0 0,-1 1 0,0-1 0,0 1 0,0-1 0,0 1 0,0-1 0,0 1 0,0-1 0,0 1 0,0-1 0,0 1 0,0-1 0,-15 23 0,6-13 0,2-4 0,0 2 0,1-1 0,0 1 0,-7 10 0,12-16 0,0 0 0,0 0 0,0-1 0,1 1 0,-1 0 0,0 0 0,1 0 0,-1 0 0,1 0 0,0 0 0,0 0 0,-1 0 0,1 0 0,1 0 0,-1 0 0,0 0 0,0 0 0,1 0 0,-1 0 0,1-1 0,-1 1 0,1 0 0,0 0 0,0 0 0,0-1 0,0 1 0,2 2 0,-2-3 0,0 0 0,0 0 0,0-1 0,0 1 0,0 0 0,0-1 0,0 1 0,0-1 0,1 1 0,-1-1 0,0 0 0,0 1 0,1-1 0,-1 0 0,0 0 0,0 0 0,1 0 0,-1 0 0,0 0 0,1 0 0,-1 0 0,0 0 0,0-1 0,0 1 0,1 0 0,-1-1 0,0 1 0,0-1 0,0 0 0,0 1 0,0-1 0,2-1 0,40-33 0,-27 21 0,-15 13 0,-1 1 0,0-1 0,1 1 0,-1 0 0,1-1 0,-1 1 0,1-1 0,-1 1 0,1 0 0,0 0 0,-1-1 0,1 1 0,-1 0 0,1 0 0,0 0 0,-1-1 0,1 1 0,-1 0 0,1 0 0,0 0 0,-1 0 0,1 0 0,0 0 0,-1 1 0,1-1 0,0 0 0,-1 0 0,1 0 0,-1 0 0,1 1 0,-1-1 0,2 1 0,2 20 0,-12 27 0,6-40 0,-3 14 0,-2 0 0,0-1 0,-20 38 0,25-55 0,0 0 0,0 0 0,0-1 0,0 1 0,-1-1 0,1 0 0,-1 1 0,0-1 0,0-1 0,-1 1 0,1 0 0,0-1 0,-1 1 0,1-1 0,-1 0 0,0 0 0,0-1 0,0 1 0,0-1 0,0 0 0,0 0 0,0 0 0,0-1 0,-1 1 0,1-1 0,0 0 0,-8-1 0,-5-6 0,30 1 0,30-1 0,-1 4 60,57-9 0,-82 8-272,-1 1 0,0-2 0,0 0-1,0-1 1,-1-1 0,21-12 0,-19 8-6614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7.341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105 43 24575,'-3'-16'0,"1"-3"0,3 18 0,0 0 0,-1 1 0,1-1 0,0 1 0,-1-1 0,1 1 0,0-1 0,0 1 0,0-1 0,0 1 0,-1 0 0,1-1 0,0 1 0,0 0 0,0 0 0,0 0 0,0 0 0,0-1 0,0 1 0,0 1 0,0-1 0,0 0 0,-1 0 0,1 0 0,0 0 0,1 1 0,0-1 0,0 0 0,0 0 0,0 0 0,0 0 0,0 1 0,-1-1 0,1 1 0,0-1 0,0 1 0,0 0 0,-1 0 0,1-1 0,0 1 0,-1 0 0,1 1 0,-1-1 0,1 0 0,-1 0 0,0 1 0,1-1 0,-1 0 0,0 1 0,0-1 0,0 1 0,0 0 0,0-1 0,0 1 0,-1 0 0,1 0 0,0 0 0,-1-1 0,0 1 0,1 0 0,-1 0 0,0 0 0,0 0 0,0 0 0,0 0 0,0-1 0,0 1 0,-1 0 0,1 0 0,-1 2 0,-2 4 0,0 1 0,0-1 0,0 1 0,-1-1 0,-1 0 0,1-1 0,-10 13 0,-42 41 0,52-57 0,0 0 0,-1 0 0,1-1 0,-1 0 0,0 0 0,0 0 0,0 0 0,0-1 0,-1 0 0,1 0 0,-12 2 0,15-6 0,10-5 0,14-4 0,-12 9 0,1 0 0,-1 1 0,1 0 0,0 1 0,0 0 0,-1 1 0,1 0 0,-1 1 0,1 0 0,-1 0 0,1 1 0,-1 1 0,15 6 0,-9-6-1365,-1-4-5461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7.688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26 0 24575,'-22'115'0,"21"-100"0,-1 33 0,2-45 0,0-1 0,0 1 0,0-1 0,0 1 0,1-1 0,-1 1 0,1-1 0,0 1 0,0-1 0,0 1 0,0-1 0,0 0 0,0 0 0,3 3 0,-3-5 0,0 1 0,0 0 0,0-1 0,0 1 0,0-1 0,0 1 0,1-1 0,-1 0 0,0 0 0,0 1 0,0-1 0,1 0 0,-1 0 0,0 0 0,0 0 0,1 0 0,-1-1 0,0 1 0,0 0 0,1 0 0,-1-1 0,0 1 0,0-1 0,0 1 0,2-2 0,10-2 0,-14 6-124,0 1 0,-1-1 0,1 1 0,0-1 0,-1 0 0,1 1-1,-1-1 1,0 0 0,1 0 0,-4 2 0,-7 10-6702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022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81 5 24575,'-9'2'0,"1"0"0,-1 1 0,1-1 0,0 2 0,0 0 0,0 0 0,0 0 0,-7 6 0,114-30 0,-15 3 0,-79 16 0,0 1 0,0-1 0,0 1 0,0 0 0,-1 0 0,1 1 0,0-1 0,0 1 0,0 0 0,-1 1 0,1-1 0,0 1 0,-1 0 0,1 0 0,3 2 0,-6-2 9,-1-1 0,0 1-1,1 0 1,-1-1-1,0 1 1,0 0 0,0 0-1,0 0 1,0 0 0,-1 0-1,1 0 1,0 0-1,-1 0 1,1 3 0,-1-2-124,1-1 0,-1 0 0,0 0 0,1 0 0,0 0 0,0 0 0,-1 0 0,1 0 0,0 0 0,0-1 0,1 1 0,1 2 0,4 1-6711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24575,'0'4'0,"-4"2"0,2-2 0,7 0 0,5-1 0,5-1 0,5-1 0,2-1 0,1 0 0,2 0 0,-1 0 0,-4 0-8191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64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142 115 24575,'0'-9'0,"0"0"0,0 1 0,-1-1 0,0 0 0,-1 1 0,0-1 0,-5-13 0,6 20 0,0 0 0,0 0 0,0 0 0,-1 0 0,1 0 0,-1 1 0,1-1 0,-1 0 0,0 1 0,0-1 0,1 1 0,-1-1 0,0 1 0,0 0 0,0 0 0,-1 0 0,1 0 0,0 0 0,0 1 0,-1-1 0,1 0 0,0 1 0,0 0 0,-1 0 0,1-1 0,0 1 0,-1 1 0,1-1 0,0 0 0,-1 0 0,1 1 0,0 0 0,-3 0 0,2 0 0,0 0 0,0 0 0,1 0 0,-1 0 0,0 0 0,0 1 0,1-1 0,-1 1 0,1 0 0,0-1 0,-1 1 0,1 0 0,0 1 0,0-1 0,0 0 0,-2 3 0,4-4 0,0-1 0,-1 1 0,1 0 0,0-1 0,0 1 0,0 0 0,-1 0 0,1-1 0,0 1 0,0 0 0,0 0 0,0-1 0,0 1 0,0 0 0,0-1 0,0 1 0,1 0 0,-1 0 0,0-1 0,0 1 0,1 0 0,-1-1 0,0 1 0,1 1 0,1-1 0,-1 1 0,1-1 0,-1 0 0,1 0 0,-1 0 0,1 0 0,0 0 0,0 0 0,0-1 0,-1 1 0,1 0 0,0-1 0,0 1 0,2-1 0,2 1 0,-1-1 0,0 1 0,1-1 0,-1-1 0,1 1 0,-1-1 0,1 0 0,6-2 0,-11 3 0,1 0 0,0-1 0,-1 1 0,1-1 0,0 1 0,-1-1 0,1 0 0,-1 0 0,1 0 0,-1 0 0,0 0 0,1 0 0,-1 0 0,0 0 0,0 0 0,1-1 0,-1 1 0,0 0 0,0-1 0,-1 1 0,1-1 0,0 1 0,0-1 0,-1 1 0,1-1 0,-1 0 0,1 1 0,-1-1 0,0 0 0,1-1 0,-1 2 0,0 0 0,0 0 0,-1 0 0,1 0 0,0 0 0,0 1 0,0-1 0,0 0 0,-1 0 0,1 0 0,0 1 0,-1-1 0,1 0 0,-1 0 0,1 1 0,-1-1 0,1 0 0,-1 1 0,1-1 0,-1 0 0,0 1 0,1-1 0,-1 1 0,0-1 0,0 1 0,1 0 0,-1-1 0,0 1 0,0-1 0,0 1 0,1 0 0,-1 0 0,0 0 0,0 0 0,0-1 0,0 1 0,0 0 0,1 0 0,-1 1 0,0-1 0,0 0 0,0 0 0,0 0 0,0 0 0,1 1 0,-1-1 0,0 0 0,-1 1 0,-1 1 0,-1-1 0,1 1 0,0-1 0,0 1 0,0 0 0,0 0 0,0 1 0,0-1 0,0 1 0,-3 3 0,0 5 0,0 0 0,1 1 0,0 0 0,1-1 0,-5 25 0,-6 14 0,2-9 0,12-39 0,1 0 0,-1 0 0,0 0 0,1 0 0,0 0 0,0 0 0,-1 0 0,1 0 0,0 0 0,0 0 0,1 0 0,-1 0 0,0 0 0,1 0 0,-1 0 0,1 0 0,1 3 0,0-6 0,0 0 0,-1 1 0,1-1 0,0 0 0,0 0 0,-1 0 0,1 0 0,-1 0 0,1 0 0,-1-1 0,1 1 0,-1 0 0,0-1 0,0 1 0,1-1 0,0-2 0,-1 3 0,86-131 0,-95 178 0,-1-19-56,-17 39-1253,16-50-5517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8.986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37 1 24575,'-31'10'0,"26"-2"0,20-3 0,155-5 0,10 1 0,-161 3-1365,-5 1-5461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3:19.320"/>
    </inkml:context>
    <inkml:brush xml:id="br0">
      <inkml:brushProperty name="width" value="0.025" units="cm"/>
      <inkml:brushProperty name="height" value="0.025" units="cm"/>
      <inkml:brushProperty name="color" value="#FF0066"/>
    </inkml:brush>
  </inkml:definitions>
  <inkml:trace contextRef="#ctx0" brushRef="#br0">520 0 24575,'-9'1'0,"0"1"0,0 0 0,0 1 0,1 0 0,-1 0 0,-9 6 0,-1-1 0,10-4 0,-1 0 0,1 1 0,1 0 0,-1 0 0,1 1 0,0 0 0,0 0 0,0 1 0,1 0 0,0 1 0,1-1 0,-1 1 0,2 0 0,-1 1 0,1 0 0,0 0 0,-7 18 0,12-25 0,-1 0 0,1 0 0,-1 0 0,1 0 0,0 0 0,0 0 0,0 0 0,0 0 0,0 0 0,0 0 0,1 0 0,-1 0 0,0 0 0,1 0 0,0 0 0,-1 0 0,1 0 0,0-1 0,0 1 0,0 0 0,0 0 0,1-1 0,1 3 0,-1-2 0,1-1 0,-1 1 0,1-1 0,0 1 0,-1-1 0,1 0 0,0 0 0,0-1 0,0 1 0,0-1 0,0 1 0,0-1 0,0 0 0,3 0 0,3 0 0,0-1 0,0 0 0,0-1 0,-1 0 0,1 0 0,-1-1 0,1 0 0,-1-1 0,14-7 0,-20 9 0,1 0 0,0 0 0,-1 0 0,1 0 0,-1-1 0,1 1 0,-1-1 0,0 1 0,0-1 0,-1 0 0,1 0 0,0 0 0,-1 0 0,0 0 0,0 0 0,0-1 0,0 1 0,0 0 0,0-1 0,-1-5 0,0 7 0,-1 0 0,1 0 0,-1-1 0,0 1 0,1 0 0,-1 0 0,0 0 0,-1 0 0,1 0 0,0 0 0,-1 0 0,1 0 0,-1 0 0,1 0 0,-1 1 0,0-1 0,1 1 0,-1-1 0,0 1 0,0 0 0,0 0 0,-1 0 0,1 0 0,0 0 0,0 0 0,0 1 0,-1-1 0,1 1 0,0-1 0,-3 1 0,-12-2 0,1 1 0,-1 0 0,1 1 0,-1 1 0,1 1 0,-1 0 0,-26 8 0,-111 41 0,137-44 0,-38 15-1365,6-2-5461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15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1194 24575,'-3'-1'0,"0"1"0,0-1 0,0 0 0,0 0 0,0 0 0,0-1 0,0 1 0,0-1 0,0 0 0,1 0 0,-1 1 0,1-2 0,-1 1 0,-2-4 0,-30-35 0,26 27 0,1 0 0,0 0 0,1-1 0,1 0 0,0-1 0,2 1 0,-1-1 0,2 0 0,0 0 0,1 0 0,0 0 0,2-1 0,0 1 0,0 0 0,4-19 0,3-13 0,3 0 0,1 1 0,34-85 0,-29 90 0,3 0 0,1 2 0,2 0 0,2 1 0,1 1 0,56-62 0,-61 78 0,1 2 0,2 1 0,-1 0 0,2 2 0,0 0 0,1 2 0,1 1 0,0 1 0,1 1 0,1 1 0,47-12 0,-1 8 0,0 4 0,1 2 0,0 4 0,0 3 0,110 12 0,-166-9 0,-1 1 0,0 1 0,1 1 0,-2 1 0,1 0 0,0 1 0,-1 1 0,-1 1 0,1 0 0,-1 1 0,0 1 0,-1 1 0,0 0 0,-1 1 0,0 0 0,-1 1 0,-1 0 0,13 18 0,-25-31-39,1 0 0,-1 0 0,0 1 0,1-1 0,-1 0 0,0 0 0,1 1 0,-1-1 0,0 0 0,0 1 0,0-1 0,1 0 0,-1 1 0,0-1 0,0 0 0,0 1 0,0-1 0,0 1 0,1-1 0,-1 0 0,0 1 0,0-1 0,0 0 0,0 1 0,0-1 0,0 1 0,0-1 0,-1 0 0,1 1 0,0-1 0,0 1 0,0-1 0,0 0 0,-1 1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16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190 136 24575,'0'-1'0,"1"0"0,-1 1 0,0-1 0,0 0 0,0 1 0,0-1 0,0 0 0,0 1 0,0-1 0,0 0 0,0 1 0,0-1 0,0 0 0,0 1 0,0-1 0,-1 0 0,1 1 0,0-1 0,-1 0 0,1 1 0,0-1 0,-1 1 0,1-1 0,0 1 0,-1-1 0,1 1 0,-1-1 0,-10 15 0,-6 31 0,-67 267 0,14-100 0,69-211 0,1 0 0,-1 0 0,1-1 0,0 1 0,-1 0 0,1 0 0,0-1 0,0 1 0,0 0 0,-1 0 0,1 0 0,0-1 0,0 1 0,0 0 0,0 0 0,0 0 0,1-1 0,-1 1 0,0 0 0,0 0 0,0-1 0,1 1 0,-1 0 0,0 0 0,1-1 0,-1 1 0,1 0 0,0 0 0,0 0 0,0-1 0,1 1 0,-1-1 0,0 0 0,0 0 0,1 0 0,-1 1 0,0-1 0,0-1 0,1 1 0,-1 0 0,0 0 0,0 0 0,1-1 0,-1 1 0,1-1 0,57-25 0,-52 22 0,184-84 0,21-11 0,-210 98 0,-1 0 0,1 0 0,-1 0 0,1 0 0,-1-1 0,1 1 0,-1 0 0,0-1 0,0 1 0,1-1 0,-1 1 0,0-1 0,0 0 0,-1 1 0,1-1 0,0 0 0,0 0 0,-1 0 0,1 1 0,-1-1 0,0 0 0,1 0 0,-1 0 0,0 0 0,0 0 0,0 0 0,-1 0 0,1 0 0,0 1 0,-1-1 0,0-3 0,-3-7 0,-1 1 0,0-1 0,0 1 0,-8-12 0,-7-15 0,-19-80 0,25 71 0,-2 1 0,-24-48 0,17 59 120,22 35-151,1-1 0,-1 1 0,1 0 0,-1-1 0,0 1 0,1-1 0,-1 1 0,0 0 1,0 0-1,1-1 0,-1 1 0,0 0 0,0 0 0,1 0 0,-1 0 0,0 0 0,0 0 0,1 0 0,-1 0 0,0 0 0,0 0 0,0 0 0,1 0 0,-1 1 1,0-1-1,1 0 0,-1 0 0,0 1 0,1-1 0,-1 1 0,0-1 0,1 1 0,-1-1 0,0 1 0,1-1 0,-1 1 0,1-1 0,-1 1 0,1 0 0,0-1 1,-1 1-1,1 0 0,0-1 0,-1 1 0,1 0 0,0 0 0,-1 1 0,-6 13-6795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0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24575,'1'1'0,"1"0"0,0 0 0,0 0 0,0-1 0,0 1 0,0-1 0,0 1 0,-1-1 0,1 0 0,0 0 0,0 0 0,0 0 0,3-1 0,12 3 0,23 6 0,-1 3 0,0 1 0,0 2 0,-2 2 0,65 36 0,166 125 0,-210-132 0,-2 2 0,-2 2 0,-2 3 0,-2 1 0,83 121 0,-75-85 0,-5 2 0,-4 2 0,58 154 0,-96-216 0,-1 1 0,-2-1 0,-1 2 0,-1-1 0,-2 1 0,-2-1 0,0 1 0,-4 35 0,-8-38-1365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0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51 24575,'0'-1'0,"0"1"0,0-1 0,0 1 0,0-1 0,0 1 0,0-1 0,0 0 0,0 1 0,0-1 0,0 1 0,0-1 0,0 1 0,0-1 0,-1 1 0,1-1 0,0 1 0,0-1 0,-1 1 0,1-1 0,0 1 0,-1-1 0,1 1 0,0-1 0,-1 1 0,1 0 0,-1-1 0,1 1 0,-1-1 0,1 1 0,0 0 0,-1 0 0,-1-1 0,-17 9 0,-25 32 0,37-33 0,-119 106 0,80-73 0,-122 114 0,166-152 0,0-1 0,0 1 0,0 0 0,1 0 0,-1 0 0,0 0 0,1 0 0,-1 0 0,1 1 0,-1 2 0,1-4 0,1 0 0,0-1 0,0 1 0,0 0 0,0-1 0,0 1 0,0 0 0,0 0 0,0-1 0,0 1 0,0 0 0,0-1 0,0 1 0,1 0 0,-1-1 0,0 1 0,0 0 0,1-1 0,-1 1 0,0-1 0,1 1 0,-1 0 0,1-1 0,0 1 0,4 3 0,0-1 0,0-1 0,0 1 0,0-1 0,0 0 0,1 0 0,8 1 0,1 2 0,207 78 0,-221-82 0,0-1 0,0 1 0,0-1 0,-1 1 0,1-1 0,0 1 0,0-1 0,0 0 0,0 1 0,0-1 0,0 0 0,0 0 0,0 0 0,0 0 0,0 0 0,0 0 0,0 0 0,0 0 0,0 0 0,0 0 0,0-1 0,0 1 0,-1 0 0,1-1 0,0 1 0,0-1 0,0 1 0,0-1 0,0 1 0,-1-1 0,1 1 0,0-1 0,0 0 0,-1 0 0,1 1 0,-1-1 0,1 0 0,0 0 0,-1 0 0,0 1 0,1-1 0,-1 0 0,1 0 0,-1 0 0,0 0 0,0 0 0,1 0 0,-1 0 0,0 0 0,0-1 0,1-9 0,-1 0 0,0 0 0,-1 0 0,-1-11 0,0-1 0,1 2 0,0-328 0,10 301 120,2 28-321,-11 19 170,0 1-1,1 0 1,-1 0 0,0 0-1,1-1 1,-1 1 0,1 0-1,-1 0 1,0 0 0,1 0-1,-1 0 1,1 0 0,-1 0 0,1 0-1,-1 0 1,0 0 0,1 0-1,-1 0 1,1 0 0,-1 0-1,0 0 1,1 0 0,-1 1-1,1-1 1,-1 0 0,0 0-1,1 0 1,-1 1 0,0-1-1,1 0 1,-1 0 0,0 1-1,1-1 1,-1 0 0,0 1 0,0-1-1,1 0 1,-1 1 0,0-1-1,0 1 1,7 10-6795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1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24575,'18'210'0,"-16"-190"0,3 24 0,-5-42 0,0 0 0,0-1 0,1 1 0,-1 0 0,1-1 0,0 1 0,-1 0 0,1-1 0,0 1 0,0-1 0,0 1 0,0-1 0,0 1 0,0-1 0,1 0 0,-1 0 0,0 1 0,3 0 0,-3-2 0,0 0 0,0 0 0,0 0 0,0 0 0,0 0 0,0-1 0,1 1 0,-1 0 0,0-1 0,0 1 0,0 0 0,0-1 0,0 1 0,0-1 0,0 0 0,-1 1 0,1-1 0,0 0 0,0 0 0,0 1 0,-1-1 0,1 0 0,0 0 0,-1 0 0,1 0 0,-1 0 0,1 0 0,0-2 0,15-30 0,-15 24 0,1 0 0,-2 0 0,1-1 0,-1 1 0,-1 0 0,0 0 0,0 0 0,-1 0 0,-3-11 0,-4-39 0,8 49 0,1 0 0,0 0 0,0 0 0,1 0 0,1 0 0,-1 0 0,2 0 0,4-14 0,-5 20 0,0 0 0,0 1 0,1-1 0,-1 1 0,1-1 0,0 1 0,0 0 0,0 0 0,0 0 0,1 0 0,-1 1 0,1-1 0,0 1 0,-1 0 0,1 0 0,0 1 0,0-1 0,1 1 0,-1-1 0,0 1 0,0 1 0,7-2 0,4 1 0,0 0 0,0 0 0,1 2 0,-1-1 0,0 2 0,0 0 0,0 1 0,0 1 0,0 0 0,-1 1 0,18 8 0,-29-12 0,-1 1 0,0-1 0,1 0 0,-1 1 0,0 0 0,0-1 0,0 1 0,0 0 0,-1 0 0,1 0 0,0 0 0,-1 0 0,1 0 0,-1 1 0,0-1 0,0 0 0,0 1 0,0-1 0,0 1 0,0-1 0,0 6 0,-1-3 0,0 0 0,-1 0 0,1 0 0,-1 0 0,0 0 0,0 0 0,-1-1 0,1 1 0,-1 0 0,-5 8 0,0 0 0,-1-1 0,-1 0 0,0 0 0,-1 0 0,0-2 0,-22 20 0,12-17 0,0-2 0,-1 0 0,-1-1 0,1 0 0,-2-2 0,1-1 0,-26 5 0,151-35 0,-64 13 0,25-5 0,-62 15 0,1-1 0,-1 1 0,1 0 0,0 0 0,-1 0 0,1 0 0,-1 0 0,1 1 0,0-1 0,-1 1 0,1 0 0,-1 0 0,1 0 0,-1 0 0,0 0 0,1 0 0,-1 1 0,4 3 0,-5-5 3,-1 1 1,1 0-1,0-1 0,-1 1 0,1 0 1,-1 0-1,1 0 0,-1 0 0,1 0 1,-1 0-1,0 0 0,0-1 0,1 1 0,-1 0 1,0 0-1,0 0 0,0 0 0,0 0 1,0 0-1,0 0 0,0 0 0,0 0 1,0 0-1,-1 0 0,1 0 0,0 0 0,-1 0 1,1 0-1,-1 0 0,1 0 0,-1 0 1,1-1-1,-1 1 0,1 0 0,-1 0 0,-1 0 1,-28 22-1489,13-13-5341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2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3 116 24575,'-3'-4'0,"11"-4"0,13-7 0,23-3 0,1 2 0,1 1 0,0 3 0,1 2 0,51-4 0,-91 13 0,0 0 0,1 0 0,-1 1 0,0 0 0,0 0 0,0 1 0,0 0 0,13 4 0,-18-5 0,0 1 0,0 0 0,0 0 0,0 0 0,-1 1 0,1-1 0,0 0 0,-1 1 0,1-1 0,-1 1 0,1 0 0,-1-1 0,1 1 0,-1 0 0,0 0 0,0 0 0,0 0 0,0 0 0,-1 0 0,1 0 0,0 0 0,-1 0 0,1 0 0,-1 0 0,0 0 0,0 1 0,0-1 0,0 0 0,0 0 0,0 0 0,-1 0 0,0 3 0,-16 208 0,13-191-1365,-1-2-5461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2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43 24575,'-5'-6'0,"0"1"0,-1 1 0,0-1 0,0 1 0,0 0 0,-1 0 0,-9-4 0,15 8 0,0-1 0,0 1 0,0 0 0,-1-1 0,1 1 0,0 0 0,0 0 0,0 0 0,0 0 0,0 0 0,-1 0 0,1 0 0,0 1 0,0-1 0,0 0 0,0 1 0,0-1 0,0 0 0,0 1 0,-2 1 0,2-1 0,-1 1 0,1-1 0,0 1 0,0 0 0,0-1 0,0 1 0,0 0 0,0 0 0,1 0 0,-1 0 0,0-1 0,1 1 0,0 0 0,-1 0 0,1 0 0,0 3 0,-3 50 0,9 105 0,-6-157 0,1 0 0,0 1 0,-1-1 0,1 0 0,1 0 0,-1 1 0,0-1 0,1 0 0,0 0 0,0-1 0,0 1 0,0 0 0,0-1 0,0 1 0,1-1 0,-1 1 0,1-1 0,-1 0 0,1 0 0,0 0 0,0-1 0,0 1 0,0-1 0,0 0 0,0 1 0,1-1 0,-1-1 0,0 1 0,1 0 0,-1-1 0,0 0 0,6 0 0,12 1 0,1-1 0,-1-1 0,42-8 0,-45 7 0,116-8 0,-52 6 0,-57-1 120,-25 5-145,0 0 0,1 0 1,-1-1-1,0 1 0,1 0 0,-1 0 1,0 0-1,0-1 0,1 1 0,-1 0 1,0 0-1,0-1 0,0 1 0,1 0 1,-1-1-1,0 1 0,0 0 0,0-1 1,0 1-1,0 0 0,0-1 0,0 1 1,0 0-1,1-1 0,-1 1 0,0 0 1,0-1-1,-1 1 0,1 0 0,0-1 1,0 1-1,0 0 0,0-1 0,0 1 1,0 0-1,0-1 0,0 1 0,-1 0 1,1-1-1,0 1 0,0 0 0,0 0 1,-1-1-1,1 1 0,0 0 0,0 0 1,-1-1-1,1 1 0,0 0 0,-1 0 1,1 0-1,0 0 0,-1-1 0,1 1 1,0 0-1,0 0 0,-1 0 0,1 0 1,-1 0-1,-11-8-6801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36:27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21 24575,'-2'-1'0,"-1"0"0,0 1 0,0-2 0,1 1 0,-1 0 0,1-1 0,-1 1 0,1-1 0,-5-3 0,4 1 0,21 17 0,9 11 0,-1 1 0,-2 1 0,0 1 0,-1 1 0,-2 1 0,-1 1 0,22 45 0,-37-65 0,-1 1 0,0 0 0,-1 0 0,-1 1 0,1-1 0,-1 0 0,-1 1 0,0-1 0,-1 1 0,0-1 0,-1 1 0,0 0 0,-1-1 0,-3 12 0,-1-4 0,0 0 0,-1 0 0,-1-1 0,-1 0 0,0 0 0,-2-1 0,-15 20 0,4 0 120,17-21-321,6-15 167,-1-1 0,0 0 1,1 0-1,-1 1 0,1-1 0,-1 0 0,0 0 1,1 0-1,-1 1 0,1-1 0,-1 0 0,0 0 1,1 0-1,-1 0 0,1 0 0,-1 0 1,0 0-1,1 0 0,-1 0 0,1 0 0,-1 0 1,1 0-1,-1 0 0,0-1 0,1 1 0,-1 0 1,1 0-1,-1 0 0,0-1 0,1 1 0,-1 0 1,0 0-1,1-1 0,-1 1 0,0 0 1,1 0-1,-1-1 0,10-5-6792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3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0 24575,'-1'11'0,"-1"0"0,1 0 0,-2 0 0,-4 13 0,-5 19 0,-17 154 0,-8 329 0,48 201 0,1-150 0,-31 1 0,18-537 0,2-32 0,-1 0 0,0 1 0,0-1 0,-1 0 0,0 0 0,-1 0 0,0 0 0,0 0 0,-1 0 0,-6 13 0,8-22-31,1 0-1,0 0 1,-1 0-1,1 0 1,-1 0-1,1 0 1,-1-1-1,1 1 1,-1 0-1,1 0 0,0-1 1,-1 1-1,1 0 1,-1 0-1,1-1 1,0 1-1,-1 0 1,1-1-1,0 1 1,0-1-1,-1 1 1,1 0-1,0-1 1,0 1-1,-1-1 1,1 1-1,0-1 1,0 1-1,0-1 1,0 1-1,0-1 0,-1 0-324,-6-16-6470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7 145 24575,'-3'-27'0,"2"25"0,1 0 0,-1 1 0,1-1 0,-1 0 0,1 0 0,-1 0 0,1 1 0,0-1 0,0 0 0,0 0 0,0 0 0,1 0 0,-1 0 0,0 1 0,1-1 0,-1 0 0,1 0 0,-1 1 0,1-1 0,0 0 0,0 1 0,0-1 0,0 0 0,0 1 0,0 0 0,0-1 0,1 1 0,-1 0 0,0-1 0,1 1 0,-1 0 0,1 0 0,0 0 0,-1 0 0,1 0 0,-1 1 0,4-2 0,4-1 0,1 0 0,-1 0 0,1 1 0,-1 1 0,1 0 0,0 0 0,15 1 0,73 9 0,-57-4 0,105 6 0,256-15 0,145-49 0,-528 51 0,8-3 0,0 2 0,0 1 0,0 1 0,0 2 0,51 7 0,-73-7 0,-1 1 0,1 0 0,-1 0 0,0 0 0,0 0 0,0 1 0,0 0 0,0 0 0,0 0 0,-1 0 0,1 1 0,-1-1 0,0 1 0,0 0 0,-1 0 0,1 0 0,-1 0 0,1 0 0,-1 0 0,-1 1 0,3 6 0,2 11 0,-1 1 0,0-1 0,1 31 0,-3-21 0,8 78 0,-4 149 0,-24 112 0,9-244 0,-59 1098 0,49-1023 0,14-170 0,-2 0 0,-2 0 0,-1-1 0,-16 38 0,21-61-114,-1 0 1,0 0-1,-1 0 0,0-1 0,0 0 1,0 0-1,-1 0 0,0-1 0,0 0 1,-1 0-1,-11 7 0,-10 3-6712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4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136 155 24575,'-132'10'0,"133"-10"0,-1-1 0,0 1 0,0 0 0,0 0 0,0 0 0,0 0 0,0 0 0,0-1 0,0 1 0,0 0 0,0 0 0,0 0 0,0 0 0,0 0 0,0 0 0,0-1 0,0 1 0,0 0 0,0 0 0,0 0 0,0 0 0,0 0 0,0-1 0,0 1 0,0 0 0,0 0 0,0 0 0,0 0 0,0 0 0,-1 0 0,1-1 0,0 1 0,0 0 0,0 0 0,0 0 0,0 0 0,0 0 0,0 0 0,-1 0 0,1 0 0,0 0 0,0 0 0,0 0 0,0-1 0,0 1 0,0 0 0,-1 0 0,1 0 0,0 0 0,0 0 0,0 0 0,0 0 0,0 0 0,-1 0 0,1 0 0,0 0 0,0 0 0,0 1 0,0-1 0,-1 0 0,20-11 0,30-10 0,52-9 0,1 5 0,2 4 0,200-13 0,326 28 0,-331 9 0,-282-5 110,-16-1-323,-8-1-1049,-8-1-5564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5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3 261 24575,'-3'-4'0,"12"-5"0,10-6 0,47-31 0,116-60 0,-37 29 0,-131 74 105,-14 3-140,0 0 0,0 0 0,0 1 0,1-1 0,-1 0 0,0 0 0,0 0 0,0 1 0,0-1 0,0 0 0,1 1 0,-1-1 0,0 0 0,0 0 0,0 1 0,0-1 0,0 0 0,0 1 0,0-1 0,0 0 0,0 0 0,0 1 0,0-1 0,0 0 0,0 1 0,0-1 0,0 0 0,-1 0 0,1 1 0,0-1 0,0 0 0,0 0 0,0 1 0,0-1 0,-1 0 0,1 0 0,0 1 0,0-1 0,0 0 0,-1 0 0,1 0 0,-8 12-6791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6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24575,'11'52'0,"0"-9"0,6 155 0,-9 255 0,-9-300 0,1-146-116,0-2 2,0-1 1,0 1-1,0 0 1,0-1-1,1 1 1,0-1-1,0 1 1,0 0-1,1-1 1,1 5-1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3 131 24575,'0'-49'0,"0"47"0,0 6 0,0 27 0,-3 130 0,6 179 0,-2-330 0,0-1 0,0 1 0,1-1 0,0 0 0,5 12 0,-4-23 0,0-16 0,0-22 0,-5 0 0,-5-177 0,7 175 0,3 0 0,2 0 0,11-47 0,-13 77 0,2 1 0,-1 0 0,1 0 0,1 0 0,-1 1 0,2-1 0,0 1 0,0 1 0,12-13 0,-15 18 0,-1 1 0,1 0 0,0 0 0,0 0 0,0 0 0,0 1 0,0 0 0,1 0 0,-1 0 0,1 0 0,6-1 0,-8 2 0,0 1 0,0 0 0,0 0 0,0 0 0,0 0 0,0 0 0,1 1 0,-1 0 0,-1-1 0,1 1 0,0 0 0,0 0 0,0 1 0,0-1 0,-1 1 0,1-1 0,-1 1 0,1 0 0,3 3 0,-3-2 0,-1 0 0,0 0 0,1 0 0,-1 0 0,0 0 0,-1 0 0,1 1 0,0-1 0,-1 1 0,0-1 0,0 1 0,0 0 0,0-1 0,-1 1 0,1 0 0,-1 0 0,0-1 0,0 1 0,0 0 0,-1 0 0,1-1 0,-1 1 0,0 0 0,0-1 0,0 1 0,-1 0 0,1-1 0,-1 0 0,0 1 0,-3 3 0,1 1 0,0-1 0,-1-1 0,0 1 0,0-1 0,0 1 0,-1-2 0,0 1 0,0 0 0,-1-1 0,1-1 0,-1 1 0,0-1 0,-10 5 0,-1-4 0,16-5 0,1 1 0,-1-1 0,0 0 0,0 1 0,0 0 0,1-1 0,-1 1 0,0 0 0,1 0 0,-1 0 0,1 0 0,-3 2 0,4-2 0,0 0 0,0 0 0,0 1 0,0-1 0,0 0 0,1 0 0,-1 0 0,0 0 0,1 0 0,-1 0 0,1 0 0,-1 0 0,1 0 0,-1 0 0,1 0 0,0 0 0,0 0 0,-1 0 0,1 0 0,0 0 0,0-1 0,0 1 0,0 0 0,0-1 0,0 1 0,1 0 0,217 194 0,-215-191 0,0-1 0,0 1 0,0-1 0,1 0 0,-1 0 0,1 0 0,0-1 0,0 1 0,5 1 0,-10-5-23,0 1 1,1 0-1,-1 0 0,0 0 0,0-1 1,1 1-1,-1 0 0,0 0 0,0 0 1,0-1-1,1 1 0,-1 0 0,0 0 1,0-1-1,0 1 0,0 0 0,1-1 1,-1 1-1,0 0 0,0-1 0,0 1 1,0 0-1,0-1 0,0 1 0,0 0 1,0 0-1,0-1 0,0 1 0,0 0 1,0-1-1,0 1 0,0 0 0,0-1 1,-1 1-1,1 0 0,0-1 0,0 1 1,0-1-1,-1 0-455,-1-10-6348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7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24 181 24575,'0'0'0,"0"-1"0,0 1 0,0-1 0,0 0 0,0 1 0,1-1 0,-1 1 0,0-1 0,0 1 0,0-1 0,-1 1 0,1-1 0,0 1 0,0-1 0,0 1 0,0-1 0,0 1 0,-1-1 0,1 1 0,0-1 0,0 1 0,-1-1 0,1 1 0,0-1 0,-1 1 0,1 0 0,0-1 0,-1 1 0,1 0 0,-1-1 0,1 1 0,-1 0 0,1-1 0,-1 1 0,1 0 0,-1 0 0,1 0 0,-1 0 0,0-1 0,0 2 0,1-1 0,-1 1 0,0-1 0,0 1 0,1-1 0,-1 1 0,0 0 0,1-1 0,-1 1 0,0 0 0,1-1 0,-1 1 0,1 0 0,0 0 0,-1 0 0,1-1 0,-1 1 0,1 0 0,0 0 0,0 0 0,0 0 0,-1 0 0,1 1 0,-1 14 0,0 0 0,2 0 0,-1 0 0,2 0 0,0 0 0,1 0 0,10 29 0,-5-20 0,1-1 0,2 0 0,0 0 0,17 25 0,-24-43 0,0 0 0,1 0 0,0-1 0,0 0 0,0 1 0,0-1 0,9 5 0,-13-9 0,0-1 0,0 1 0,0 0 0,1-1 0,-1 1 0,0-1 0,0 1 0,1-1 0,-1 0 0,0 0 0,1 1 0,-1-1 0,0 0 0,0 0 0,1 0 0,-1-1 0,0 1 0,3-1 0,-2 0 0,-1 0 0,1 0 0,-1 0 0,1 0 0,-1 0 0,0 0 0,0-1 0,1 1 0,-1 0 0,0-1 0,0 1 0,-1-1 0,1 1 0,0-1 0,0 0 0,-1 1 0,1-1 0,0-2 0,8-28 0,-2 0 0,-1 0 0,3-65 0,-10-103 0,-2 83 0,12 134 0,1 18 0,5 113 0,-10-78 0,4-1 0,29 122 0,-37-189 0,0 2 0,1 1 0,-1 0 0,1 0 0,0-1 0,0 1 0,0-1 0,1 0 0,4 6 0,-7-10 1,0 0 0,0 0 0,0 0 0,1 0 0,-1 0 0,0 0 0,0 0-1,1 0 1,-1 0 0,0 0 0,0 0 0,0 0 0,1 0 0,-1 0 0,0 0 0,0 0-1,1 0 1,-1 0 0,0 0 0,0 0 0,0 0 0,1 0 0,-1 0 0,0 0 0,0 0-1,0-1 1,1 1 0,-1 0 0,0 0 0,0 0 0,0 0 0,0-1 0,1 1 0,-1 0-1,0 0 1,0 0 0,0-1 0,0 1 0,0 0 0,0 0 0,0 0 0,0-1 0,0 1 0,0 0-1,1 0 1,-1 0 0,0-1 0,0 1 0,0 0 0,-1 0 0,1-1 0,0 1 0,0 0-1,0-1 1,2-13-1247,-2 13 1078,1-15-6658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8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24575,'1'-3'0,"0"0"0,0 0 0,0 0 0,0 1 0,0-1 0,1 0 0,-1 0 0,1 1 0,0-1 0,0 1 0,0 0 0,0 0 0,0-1 0,0 1 0,4-2 0,38-28 0,-28 21 0,1 1 0,0 0 0,0 1 0,1 1 0,0 1 0,1 0 0,-1 1 0,21-3 0,-147 48 0,106-37 0,-1 0 0,1 0 0,-1 0 0,1 0 0,0 1 0,0-1 0,0 1 0,0-1 0,0 1 0,1 0 0,-1 0 0,1 0 0,0 0 0,0 0 0,0 0 0,0 0 0,0 0 0,1 1 0,-1 4 0,1 70 0,2-52 0,-2 82 0,-16 123 0,14-214 0,0-4 0,1 0 0,0 1 0,1-1 0,0 0 0,3 20 0,-2-30 0,-1 0 0,1 0 0,0 0 0,0-1 0,0 1 0,1 0 0,-1-1 0,1 1 0,-1-1 0,1 1 0,0-1 0,0 0 0,0 1 0,0-1 0,0 0 0,1-1 0,-1 1 0,1 0 0,-1-1 0,1 1 0,-1-1 0,1 0 0,0 0 0,0 0 0,0 0 0,-1 0 0,1-1 0,0 1 0,6-1 0,10 1 0,-1-1 0,1 0 0,0-2 0,-1 0 0,1-1 0,-1-1 0,0-1 0,0-1 0,-1 0 0,30-15 0,-46 20-68,0 1 0,0-1-1,0 1 1,0-1 0,0 0 0,0 0-1,0 1 1,-1-1 0,1 0 0,0 0-1,-1 0 1,1 0 0,0 0 0,-1 0-1,1 0 1,-1 0 0,1 0-1,-1 0 1,1-2 0,-1-7-6758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28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49 24575,'-4'-4'0,"3"-1"0,5-4 0,6-1 0,5 2 0,5 3 0,2 1 0,1 2 0,2 1 0,-1 0 0,1 2 0,-1-1 0,0 0 0,-1 1 0,-7-1 0,-11 0 0,-10 0 0,-5 0-8191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0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2 124 24575,'-1'-10'0,"1"8"0,0 0 0,0 1 0,0-1 0,0 0 0,0 0 0,0 1 0,0-1 0,0 0 0,1 1 0,-1-1 0,1 0 0,-1 1 0,1-1 0,0 0 0,-1 1 0,1-1 0,0 1 0,0 0 0,0-1 0,0 1 0,1 0 0,-1-1 0,0 1 0,2-1 0,5-4 0,0 1 0,0 1 0,0 0 0,1 0 0,0 0 0,-1 1 0,1 0 0,0 1 0,0 0 0,11-1 0,13 0 0,47 1 0,-5 5 0,-48-1 0,1-1 0,-1-1 0,1-1 0,40-7 0,-65 7-109,-1 1 46,0 0 0,-1 0 1,1-1-1,-1 1 0,1-1 0,-1 1 0,1-1 1,-1 1-1,1-1 0,-1 0 0,1 0 0,-1 0 1,0 0-1,1 0 0,-1 0 0,0 0 0,0 0 1,0 0-1,2-3 0,-1-4-6763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4.1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1533 1824 24575,'-19'19'0,"-1"-1"0,0-1 0,-2-1 0,0-1 0,0 0 0,-2-2 0,0-1 0,0-1 0,-42 14 0,26-16 0,-1 0 0,0-3 0,0-2 0,0-1 0,-1-2 0,1-2 0,-1-2 0,1-1 0,0-3 0,0-1 0,1-1 0,0-3 0,1-1 0,0-2 0,2-2 0,-1-1 0,-47-33 0,38 20 0,3-3 0,0-2 0,2-1 0,2-2 0,2-2 0,1-2 0,-42-64 0,61 79 0,1 0 0,2-1 0,1-1 0,1 0 0,2-1 0,1 0 0,1-1 0,2 0 0,1 0 0,2-1 0,1 0 0,2 0 0,4-64 0,6 42 0,1 1 0,3 0 0,2 1 0,3 0 0,2 2 0,2 0 0,2 1 0,2 2 0,3 0 0,1 2 0,48-54 0,-49 67 0,2 2 0,1 0 0,1 3 0,1 0 0,2 3 0,49-28 0,-53 37 0,0 1 0,1 1 0,1 2 0,0 1 0,0 2 0,1 1 0,1 2 0,44-2 0,-32 7 0,0 3 0,0 2 0,0 2 0,-1 2 0,1 2 0,-2 2 0,0 2 0,0 2 0,-2 2 0,60 33 0,-42-16 0,-2 3 0,-2 3 0,-1 2 0,-2 2 0,-3 3 0,67 78 0,-100-104 0,-1 1 0,-1 1 0,-1 0 0,-1 2 0,-1-1 0,12 34 0,-19-40 0,-2 0 0,0 0 0,-1 1 0,-1 0 0,-1 0 0,-1-1 0,0 1 0,-1 0 0,-7 39 0,-5 0 0,-3-1 0,-2 0 0,-3-2 0,-2 0 0,-3-1 0,-54 89 0,5-31 0,-166 195 0,218-283 0,2 0 0,-2 0 0,0-2 0,-40 31 0,61-52 5,-1-1 0,1 0 0,-1 0 0,0 0 0,1 0 0,-1 0 0,0 0 0,1 0 0,-1-1 0,0 1 0,0-1 0,0 1 0,1-1 0,-1 0 0,0 1 0,0-1 0,0 0 0,0 0 0,0-1 0,0 1 0,0 0 0,1-1 0,-4 0 0,3 0-98,0-1 0,0 1 1,0-1-1,0 0 0,1 0 0,-1 0 0,0 0 0,1 0 1,-1 0-1,1-1 0,0 1 0,0 0 0,-1-1 1,2 1-1,-2-4 0,-6-17-6733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1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36 24575,'-39'-9'0,"37"8"0,1 1 0,-1-1 0,0 0 0,1 0 0,-1 1 0,1-1 0,0 0 0,-1 0 0,1 0 0,0 0 0,0 0 0,-1-1 0,1 1 0,0 0 0,0 0 0,0-1 0,0 1 0,1-1 0,-1 1 0,-1-3 0,3 3 0,-1 1 0,1 0 0,-1 0 0,0 0 0,1 0 0,-1-1 0,1 1 0,-1 0 0,1 0 0,-1 0 0,1 0 0,-1 0 0,1 0 0,-1 0 0,1 0 0,-1 0 0,1 0 0,-1 1 0,0-1 0,1 0 0,-1 0 0,1 0 0,-1 1 0,1-1 0,-1 0 0,0 0 0,1 1 0,-1-1 0,0 0 0,1 1 0,-1-1 0,1 1 0,16 10 0,128 92 0,-94-69 0,-48-32 0,0 0 0,0 0 0,-1 0 0,1 0 0,0 0 0,-1 1 0,0-1 0,1 1 0,-1 0 0,0 0 0,-1-1 0,1 1 0,0 0 0,-1 1 0,1-1 0,-1 0 0,0 0 0,0 1 0,0-1 0,-1 0 0,1 5 0,-2-3 0,1-1 0,-1 1 0,0-1 0,-1 1 0,1-1 0,-1 0 0,0 1 0,0-1 0,0 0 0,0 0 0,-1 0 0,0-1 0,1 1 0,-1-1 0,-5 5 0,-137 127 0,210-178-1365,-45 28-5461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1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118 123 24575,'-3'-2'0,"0"0"0,0-1 0,1 1 0,-1 0 0,1-1 0,-1 1 0,1-1 0,0 0 0,0 0 0,0 0 0,0 0 0,1 0 0,-1 0 0,-1-6 0,0 2 0,-4-10 0,5 13 0,0-1 0,1 0 0,-2 1 0,1-1 0,0 1 0,-1 0 0,0-1 0,0 1 0,0 1 0,-7-7 0,10 10 0,-1 0 0,1 0 0,-1 1 0,0-1 0,1 0 0,-1 0 0,0 0 0,1 1 0,-1-1 0,1 0 0,-1 1 0,1-1 0,-1 1 0,1-1 0,-1 0 0,1 1 0,-1-1 0,1 1 0,0-1 0,-1 1 0,1-1 0,0 1 0,-1 0 0,1-1 0,0 1 0,0-1 0,-1 1 0,1 0 0,0-1 0,0 1 0,0-1 0,0 1 0,0 0 0,0-1 0,0 1 0,0 0 0,0 0 0,-3 32 0,3-32 0,-2 294 0,-4 60 0,-8 285 0,14-637 0,0-1 0,0 1 0,0-1 0,1 1 0,-1-1 0,0 1 0,1-1 0,0 0 0,0 1 0,-1-1 0,3 3 0,3-7 0,-1-18 0,-4-39-1365,-5 24-5461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2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24575,'0'-3'0,"0"-1"0,0 0 0,0 0 0,1 1 0,-1-1 0,1 1 0,0-1 0,0 0 0,1 1 0,-1-1 0,1 1 0,-1 0 0,1 0 0,0-1 0,0 1 0,1 1 0,-1-1 0,1 0 0,-1 0 0,1 1 0,0-1 0,0 1 0,0 0 0,0 0 0,0 0 0,1 1 0,-1-1 0,1 1 0,-1-1 0,7 0 0,9-2 0,1 1 0,0 0 0,0 2 0,35 2 0,4-2 0,107-11 0,92-7 0,335 18 0,-238 37 0,-170-15 0,26-16 0,-207-4 0,-1-1 0,0 1 0,0 0 0,0 0 0,-1 1 0,1-1 0,0 1 0,0-1 0,-1 1 0,1 0 0,-1 0 0,1 0 0,-1 0 0,0 1 0,0-1 0,0 0 0,0 1 0,0 0 0,-1-1 0,1 1 0,-1 0 0,0 0 0,1 0 0,-1 0 0,-1 0 0,1 0 0,0 0 0,0 4 0,1 8 0,0 0 0,0 1 0,-2-1 0,-1 23 0,-43 777 0,33-639 0,-1 112 0,12-283-105,0 1 0,0-1 0,0 1 0,-1-1 0,0 1 0,0-1 0,0 1 0,0-1 0,-1 0 0,0 0 0,0 0 0,-5 8 0,-2-2-6721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73 24575,'-32'-5'0,"27"-1"0,21-1 0,43-2 0,-1 2 0,62 1 0,-64 4 0,40-3 0,698-18 0,-414 44 0,-366-20-69,-12-4 241,-17-10-1640,-1 4-5358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5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1 24575,'-19'68'0,"-14"102"0,16-93 0,-7 79 0,24-124 120,0-31-154,0-1 0,0 1 1,0 0-1,0-1 0,0 1 0,0-1 1,0 1-1,0 0 0,0-1 0,0 1 1,0 0-1,0-1 0,1 1 0,-1-1 1,0 1-1,0-1 0,1 1 0,-1 0 1,0-1-1,1 1 0,-1-1 0,1 0 1,-1 1-1,0-1 0,1 1 0,-1-1 1,1 1-1,-1-1 0,1 0 0,0 0 1,-1 1-1,1-1 0,-1 0 0,1 0 1,-1 1-1,1-1 0,0 0 0,-1 0 1,1 0-1,0 0 0,-1 0 0,1 0 1,1 0-1,7-5-6792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5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87 24575,'-1'-12'0,"1"8"0,-1 1 0,1-1 0,0 0 0,-1 1 0,2-1 0,-1 1 0,0-1 0,1 1 0,0-1 0,-1 1 0,1-1 0,1 1 0,-1 0 0,0-1 0,3-2 0,-3 7 0,0 1 0,1 0 0,-1 0 0,0 0 0,0-1 0,0 1 0,-1 0 0,1 0 0,0 0 0,-1 0 0,1 0 0,-1 1 0,0-1 0,1 4 0,-1-3 0,20 113 0,24 105 0,-43-217 0,0 0 0,0-1 0,0 1 0,1-1 0,0 1 0,-1-1 0,1 0 0,0 1 0,0-1 0,1 0 0,-1 0 0,1-1 0,-1 1 0,1 0 0,0-1 0,0 0 0,0 1 0,6 2 0,-7-5 0,1 1 0,-1-1 0,1 0 0,-1 0 0,0 0 0,1 0 0,-1 0 0,1-1 0,-1 1 0,0-1 0,1 1 0,-1-1 0,0 0 0,1 0 0,-1 0 0,0 0 0,0 0 0,0-1 0,0 1 0,0-1 0,0 1 0,-1-1 0,1 0 0,0 0 0,-1 0 0,1 1 0,-1-1 0,0-1 0,0 1 0,1-2 0,7-11 0,-1-1 0,-1 0 0,0 0 0,-1 0 0,-1-1 0,-1 1 0,0-1 0,2-26 0,-1-18 0,-3-62 0,-3 62-1365,1 70-5461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6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18 24575,'-9'8'0,"0"1"0,1 1 0,0 0 0,0 0 0,1 0 0,0 1 0,1 0 0,0 0 0,-4 13 0,7-15 0,0 1 0,1 0 0,0 0 0,0 0 0,1-1 0,1 1 0,0 0 0,0 1 0,3 16 0,-3-24 0,1-1 0,0 1 0,-1 0 0,1-1 0,0 1 0,0-1 0,0 1 0,1-1 0,-1 0 0,0 0 0,1 1 0,0-1 0,-1 0 0,1 0 0,0-1 0,0 1 0,0 0 0,0 0 0,0-1 0,1 0 0,-1 1 0,0-1 0,1 0 0,-1 0 0,1 0 0,-1 0 0,1-1 0,0 1 0,-1-1 0,1 1 0,0-1 0,-1 0 0,1 0 0,0 0 0,-1-1 0,1 1 0,0 0 0,-1-1 0,1 0 0,-1 0 0,3-1 0,5-1 0,-1-1 0,0 0 0,-1 0 0,1-1 0,-1 0 0,1-1 0,-2 0 0,1 0 0,-1-1 0,0 1 0,0-2 0,0 1 0,-1-1 0,-1 0 0,8-13 0,-9 15 0,-1 0 0,1 0 0,-2-1 0,1 1 0,-1-1 0,0 1 0,0-1 0,0 0 0,-1 0 0,0 0 0,-1 0 0,0 0 0,0 0 0,0 0 0,-1 0 0,0 0 0,0 0 0,0 0 0,-1 1 0,-1-1 0,1 0 0,-5-7 0,7 12-47,-1 1 0,0-1 0,0 1 0,0-1 0,0 1 0,0-1 0,-1 1 0,1-1 0,0 1-1,-1 0 1,1 0 0,-1 0 0,1 0 0,-1 0 0,1 0 0,-1 0 0,0 1 0,0-1 0,1 0 0,-1 1 0,0 0 0,0-1-1,1 1 1,-1 0 0,0 0 0,0 0 0,0 0 0,-3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7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15 159 24575,'0'-1'0,"0"0"0,0 0 0,0 0 0,0-1 0,0 1 0,0 0 0,0 0 0,0 0 0,0 0 0,0 0 0,-1 0 0,1 0 0,0 0 0,-1 0 0,1 0 0,-1 0 0,1 1 0,-1-1 0,1 0 0,-1 0 0,0 0 0,1 0 0,-2 0 0,1 1 0,0 1 0,1-1 0,-1 1 0,1 0 0,-1-1 0,1 1 0,0 0 0,-1-1 0,1 1 0,0 0 0,-1 0 0,1-1 0,0 1 0,0 0 0,-1 0 0,1 0 0,0-1 0,0 1 0,0 0 0,0 0 0,0 0 0,0-1 0,0 1 0,1 0 0,-1 0 0,0 0 0,0-1 0,1 1 0,0 1 0,6 67 0,-2 127 0,-5-166 0,17-84 0,-11 13 0,0-7 0,16-59 0,-18 94 0,0-1 0,1 1 0,0 0 0,1 1 0,1-1 0,0 1 0,0 0 0,19-21 0,-25 31 0,1 0 0,0 1 0,-1-1 0,1 0 0,0 1 0,0-1 0,0 1 0,1 0 0,-1-1 0,0 1 0,0 0 0,1 0 0,-1 1 0,0-1 0,4 0 0,-4 1 0,-1 0 0,1 0 0,-1 0 0,1 0 0,-1 1 0,1-1 0,-1 1 0,1-1 0,-1 1 0,0-1 0,1 1 0,-1 0 0,0 0 0,0-1 0,1 1 0,-1 0 0,0 0 0,2 3 0,0 0 0,0 1 0,0-1 0,0 1 0,-1 0 0,0 0 0,0 0 0,0 0 0,-1 0 0,1 1 0,-1-1 0,0 0 0,0 8 0,1 51 0,-7 85 0,4-144 0,1-10 0,1-28 0,8-48 0,-3 58 0,0 0 0,1 1 0,17-37 0,-20 51 0,0 0 0,0 1 0,1-1 0,0 1 0,0 0 0,1 0 0,0 1 0,0 0 0,0 0 0,1 0 0,0 1 0,15-10 0,-21 14 0,1 0 0,0 0 0,-1 0 0,1 1 0,0-1 0,0 0 0,-1 1 0,1-1 0,0 1 0,0 0 0,0-1 0,0 1 0,0 0 0,0 0 0,-1 0 0,1 0 0,0 1 0,0-1 0,0 0 0,0 1 0,0 0 0,-1-1 0,1 1 0,0 0 0,-1 0 0,1 0 0,0 0 0,-1 0 0,1 0 0,-1 0 0,1 1 0,-1-1 0,0 0 0,0 1 0,1-1 0,-1 1 0,0-1 0,0 1 0,-1 0 0,1 0 0,0-1 0,0 1 0,-1 0 0,1 0 0,-1 0 0,0 0 0,1 1 0,1 13 0,0 0 0,0 1 0,-2-1 0,-1 23 0,0-27 0,-1 16-79,1-19-82,0 0 0,1 0 1,0 0-1,0 0 0,1 0 0,0 0 1,3 10-1,1-9-6665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8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51 24575,'-8'0'0,"0"1"0,0-1 0,0 1 0,0 0 0,0 1 0,1 0 0,-1 0 0,0 1 0,1 0 0,0 0 0,-1 1 0,-9 7 0,14-9 0,0 1 0,0-1 0,0 1 0,1 0 0,-1 0 0,1 0 0,0 1 0,0-1 0,0 0 0,0 1 0,1-1 0,-1 1 0,1 0 0,0 0 0,0-1 0,0 1 0,1 0 0,-1 0 0,1 0 0,0 0 0,0 0 0,1-1 0,-1 1 0,1 0 0,-1 0 0,1 0 0,0-1 0,2 5 0,-2-6 0,-1 1 0,1-1 0,0 0 0,0 1 0,0-1 0,0 0 0,0 0 0,0 0 0,1 0 0,-1 0 0,1 0 0,-1 0 0,1 0 0,0-1 0,0 1 0,0-1 0,0 1 0,0-1 0,0 0 0,0 1 0,0-1 0,1 0 0,-1-1 0,0 1 0,0 0 0,1-1 0,-1 1 0,1-1 0,-1 0 0,1 1 0,-1-1 0,0-1 0,1 1 0,-1 0 0,1 0 0,-1-1 0,1 0 0,-1 1 0,0-1 0,0 0 0,1 0 0,-1 0 0,2-2 0,2 0 0,-1 1 0,0-2 0,0 1 0,0-1 0,0 1 0,0-1 0,-1-1 0,0 1 0,0-1 0,0 1 0,0-1 0,-1 0 0,0-1 0,0 1 0,0 0 0,3-12 0,-3 5 0,-1 0 0,-1-1 0,0 1 0,-1-1 0,0 1 0,-1-1 0,0 1 0,-5-21 0,6 33 0,0 0 0,0 0 0,0-1 0,0 1 0,0 0 0,0 0 0,0-1 0,0 1 0,0 0 0,0-1 0,0 1 0,0 0 0,0 0 0,0-1 0,0 1 0,0 0 0,0-1 0,0 1 0,0 0 0,-1 0 0,1-1 0,0 1 0,0 0 0,0 0 0,0 0 0,-1-1 0,1 1 0,0 0 0,0 0 0,-1 0 0,1-1 0,0 1 0,0 0 0,-1 0 0,1 0 0,0 0 0,0 0 0,-1 0 0,1 0 0,0 0 0,0 0 0,-1 0 0,1 0 0,0 0 0,-1 0 0,1 0 0,0 0 0,0 0 0,-1 0 0,1 0 0,0 0 0,-1 0 0,-6 19 0,2 28 0,5-30 0,0-1 0,2 1 0,0-1 0,1 0 0,1 0 0,0 0 0,9 22 0,-11-33 0,0 0 0,0 0 0,1 0 0,-1 0 0,1 0 0,0 0 0,1-1 0,-1 0 0,1 1 0,-1-1 0,1-1 0,1 1 0,-1 0 0,0-1 0,1 0 0,0 0 0,-1 0 0,1-1 0,0 0 0,1 1 0,-1-2 0,0 1 0,1-1 0,-1 0 0,9 1 0,-9-2-170,0-1-1,-1 1 0,1-1 1,-1 0-1,1 0 0,-1-1 1,8-3-1,8-6-6655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7:44:38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17 24575,'0'0'0,"1"-1"0,-1 1 0,0-1 0,0 1 0,0-1 0,0 1 0,0-1 0,0 1 0,0-1 0,0 1 0,0-1 0,0 1 0,0-1 0,0 1 0,0-1 0,0 1 0,-1-1 0,1 1 0,0-1 0,0 1 0,-1-1 0,1 1 0,0 0 0,0-1 0,-1 1 0,1-1 0,0 1 0,-1 0 0,1-1 0,-1 1 0,1 0 0,-1 0 0,1-1 0,0 1 0,-1 0 0,1 0 0,-1-1 0,1 1 0,-1 0 0,0 0 0,0 0 0,0 1 0,1-1 0,-1 1 0,0 0 0,0-1 0,1 1 0,-1 0 0,0-1 0,1 1 0,-1 0 0,1-1 0,-1 1 0,1 0 0,0 0 0,-1 0 0,1 0 0,-1 0 0,1-1 0,0 1 0,0 0 0,0 0 0,0 2 0,-9 139 0,5-39 0,1-63-113,-6 131 360,9-151-461,1 0 0,1 0 0,1 0-1,1-1 1,1 0 0,10 29 0,-8-34-6612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5.4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84 44 24575,'1'-2'0,"-2"-1"0,1 0 0,0 0 0,-1 0 0,1 0 0,-1 0 0,0 0 0,0 1 0,0-1 0,0 0 0,0 1 0,-1-1 0,-2-4 0,3 7 0,1 1 0,-1-1 0,0 0 0,1 1 0,0-1 0,-1 1 0,1-1 0,-1 1 0,1-1 0,-1 1 0,1-1 0,0 1 0,0-1 0,-1 1 0,1 0 0,0-1 0,0 1 0,-1-1 0,1 1 0,0 0 0,0-1 0,0 1 0,0 0 0,0-1 0,0 1 0,0 0 0,0-1 0,0 1 0,1 0 0,-3 25 0,24 256 0,-22 818 0,-34-416 0,7-194 0,21-346 0,-11 1265 0,94 136 0,-68-815 0,-11-463 0,4-245 0,0-1 0,7 31 0,3 31 0,-12-82 0,0 0 0,0 0 0,0 0 0,0 0 0,1 0 0,-1 0 0,0 0 0,1 0 0,-1 0 0,1 0 0,-1 0 0,1 0 0,-1 0 0,1 0 0,0-1 0,-1 1 0,1 0 0,0 0 0,0 0 0,-1-1 0,1 1 0,0-1 0,0 1 0,0 0 0,0-1 0,0 0 0,0 1 0,0-1 0,0 0 0,0 1 0,0-1 0,0 0 0,0 0 0,0 0 0,1 0 0,-1 0 0,0 0 0,0 0 0,0 0 0,0 0 0,0-1 0,0 1 0,0 0 0,0-1 0,1 0 0,12-3 0,-1 0 0,0-1 0,13-7 0,0 1 0,21-4 0,1 3 0,0 1 0,0 3 0,1 2 0,63 0 0,248 22 0,-275-9 0,66 5 0,169 35 0,-279-33-1365,-31-7-5461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7.70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24575,'23'52'0,"15"59"0,-24-65 0,14 38 0,-28-82-108,1-2 63,-1 1 0,0-1 0,0 1 0,0-1 0,0 0 0,0 1 1,1-1-1,-1 1 0,0-1 0,0 1 0,1-1 0,-1 1 0,0-1 0,0 0 0,1 1 1,-1-1-1,1 0 0,-1 1 0,0-1 0,1 0 0,-1 0 0,1 1 0,-1-1 0,1 0 1,-1 0-1,0 0 0,2 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1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31 98 24575,'-4'-28'0,"3"24"0,0 1 0,1 0 0,-1 0 0,1-1 0,0 1 0,0 0 0,0-1 0,1-5 0,0 8 0,-1-1 0,1 1 0,0-1 0,0 1 0,0-1 0,0 1 0,0-1 0,0 1 0,0 0 0,1 0 0,-1 0 0,1 0 0,-1 0 0,0 0 0,1 0 0,-1 0 0,1 0 0,0 0 0,-1 1 0,1-1 0,3 0 0,2-1 0,0 0 0,0 1 0,0-1 0,0 2 0,0-1 0,0 1 0,0 0 0,1 0 0,-1 1 0,0 0 0,14 3 0,-19-3 0,1 0 0,-1 0 0,0 0 0,0 0 0,1 1 0,-1-1 0,0 1 0,-1-1 0,1 1 0,0 0 0,0-1 0,-1 1 0,1 0 0,-1 0 0,1 0 0,-1 0 0,0 1 0,0-1 0,0 0 0,0 0 0,0 1 0,0-1 0,-1 1 0,1-1 0,-1 1 0,0-1 0,0 1 0,0-1 0,0 1 0,0-1 0,0 0 0,0 1 0,-1-1 0,0 1 0,1-1 0,-3 5 0,-2 7 0,-2 1 0,1-1 0,-2-1 0,0 1 0,0-1 0,-2-1 0,1 1 0,-2-1 0,1-1 0,-2 0 0,1-1 0,-1 0 0,-1-1 0,0 0 0,-20 10 0,20-17 0,20-14 0,21-16 0,36-10 0,-60 36 0,0 0 0,0 0 0,0 0 0,0 1 0,1 0 0,-1-1 0,1 2 0,-1-1 0,1 0 0,-1 1 0,1 0 0,-1 0 0,9 1 0,-4 6-1365,-5 2-5461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54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40 138 24575,'-7'7'0,"1"2"0,0-1 0,0 1 0,-8 16 0,14-25 0,0 0 0,0 0 0,0 0 0,0 0 0,0 0 0,1 0 0,-1 0 0,0 0 0,0 0 0,0 0 0,0 0 0,0 0 0,0 0 0,0 0 0,1 1 0,-1-1 0,0 0 0,0 0 0,0 0 0,0 0 0,0 0 0,0 0 0,0 0 0,0 0 0,0 0 0,1 0 0,-1 1 0,0-1 0,0 0 0,0 0 0,0 0 0,0 0 0,0 0 0,0 0 0,0 1 0,0-1 0,0 0 0,0 0 0,0 0 0,0 0 0,0 0 0,0 0 0,0 1 0,0-1 0,0 0 0,0 0 0,0 0 0,0 0 0,0 0 0,0 0 0,0 1 0,0-1 0,-1 0 0,1 0 0,0 0 0,0 0 0,0 0 0,0 0 0,0 0 0,0 0 0,0 0 0,0 0 0,-1 1 0,1-1 0,0 0 0,0 0 0,0 0 0,0 0 0,0 0 0,12-8 0,17-15 0,-28 21 0,54-55 0,14-12 0,-64 64 0,2 0 0,-1 0 0,0 1 0,1 0 0,0 1 0,0 0 0,0 0 0,0 0 0,0 1 0,9-2 0,-13 3 0,0 1 0,0 0 0,0 0 0,-1 0 0,1 0 0,0 0 0,0 0 0,0 1 0,0 0 0,-1-1 0,1 1 0,0 0 0,-1 0 0,1 1 0,-1-1 0,1 0 0,-1 1 0,1 0 0,2 3 0,0-1 0,-1 1 0,0 0 0,0 0 0,-1 0 0,1 1 0,-1 0 0,0-1 0,3 11 0,0 2 0,-1 1 0,-1 0 0,0 0 0,-2 0 0,1 21 0,-2-19-1365,-1-1-5461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4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24575,'0'-54'0,"0"48"0,0 34 0,-1-3 0,2 43 0,-1-63 0,1-1 0,0 1 0,0 0 0,0-1 0,0 1 0,1-1 0,-1 0 0,1 1 0,0-1 0,1 0 0,3 5 0,-5-8-2,0 0 0,0 1 0,0-1-1,0 0 1,0-1 0,0 1 0,0 0 0,0 0-1,1 0 1,-1-1 0,0 1 0,1 0 0,-1-1-1,0 1 1,1-1 0,-1 0 0,0 0 0,1 1-1,-1-1 1,1 0 0,-1 0 0,1 0-1,-1 0 1,1 0 0,1-1 0,33-17 193,-34 16-256,-1 0 0,1 1-1,0-1 1,0 1 0,0 0 0,0 0 0,0-1 0,0 1-1,0 1 1,1-1 0,-1 0 0,0 0 0,1 1 0,-1 0-1,0-1 1,1 1 0,-1 0 0,0 0 0,1 0-1,-1 0 1,0 1 0,4 0 0,2 5-6761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5:58.8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47 1 24575,'-2'0'0,"0"1"0,0 0 0,-1-1 0,1 1 0,0 0 0,0 0 0,1 0 0,-1 0 0,0 1 0,0-1 0,0 0 0,1 1 0,-1-1 0,1 1 0,-1 0 0,1-1 0,0 1 0,-1 0 0,1 0 0,0 0 0,0 0 0,0 0 0,1 0 0,-1 0 0,0 0 0,1 1 0,-1 2 0,0 0 0,-1 1 0,1-1 0,0 1 0,1-1 0,0 1 0,0-1 0,0 1 0,0-1 0,3 11 0,-3-14 0,1 0 0,0 0 0,0 0 0,0 0 0,0 0 0,0 0 0,1 0 0,-1 0 0,1 0 0,-1 0 0,1-1 0,0 1 0,-1-1 0,1 1 0,0-1 0,0 0 0,0 0 0,0 1 0,0-1 0,0-1 0,1 1 0,-1 0 0,0 0 0,0-1 0,1 0 0,-1 1 0,0-1 0,1 0 0,-1 0 0,0 0 0,1 0 0,-1-1 0,0 1 0,1-1 0,-1 1 0,3-2 0,10-3 0,0-1 0,0 0 0,-1-1 0,18-11 0,-11 6 0,-8 5-124,1 0 0,1 1 0,-1 0 0,1 1 0,0 1 0,0 1-1,0 0 1,1 1 0,-1 0 0,25 1 0,-20 2-6702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2.27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19 24575,'0'-1'0,"-1"0"0,1 0 0,0 0 0,0 0 0,-1 0 0,1 1 0,-1-1 0,1 0 0,-1 0 0,1 0 0,-1 0 0,0 1 0,1-1 0,-1 0 0,0 1 0,1-1 0,-1 0 0,0 1 0,0-1 0,0 1 0,0-1 0,0 1 0,1 0 0,-1-1 0,0 1 0,0 0 0,0 0 0,0-1 0,0 1 0,0 0 0,0 0 0,0 0 0,0 0 0,0 0 0,0 1 0,0-1 0,0 0 0,0 0 0,-1 1 0,-39 11 0,37-9 0,0 0 0,1 0 0,-1 1 0,1 0 0,0-1 0,0 1 0,0 1 0,0-1 0,1 0 0,0 1 0,-1-1 0,2 1 0,-1-1 0,0 1 0,1 0 0,0 0 0,0 0 0,1 0 0,-1 0 0,1 0 0,0 6 0,0-8 0,0 0 0,0 0 0,1 0 0,-1 0 0,1 0 0,-1 0 0,1 0 0,0-1 0,0 1 0,0 0 0,0 0 0,1-1 0,-1 1 0,1-1 0,-1 1 0,1-1 0,0 1 0,0-1 0,0 0 0,0 0 0,1 0 0,-1 0 0,1 0 0,-1-1 0,1 1 0,-1-1 0,1 0 0,0 0 0,0 1 0,-1-2 0,1 1 0,0 0 0,0-1 0,0 1 0,6-1 0,-4 0 0,-1-1 0,1 0 0,-1 0 0,1 0 0,-1-1 0,1 0 0,-1 0 0,0 0 0,0 0 0,0 0 0,0-1 0,0 0 0,0 0 0,-1 0 0,1 0 0,-1-1 0,4-4 0,-5 6 0,-1 0 0,1-1 0,0 1 0,-1 0 0,0 0 0,1-1 0,-1 1 0,0 0 0,0-1 0,0 1 0,-1-1 0,1 0 0,-1 1 0,1-1 0,-1 0 0,0 1 0,0-1 0,0 1 0,0-1 0,-1 0 0,1 1 0,-1-1 0,1 0 0,-1 1 0,0-1 0,0 1 0,0 0 0,0-1 0,-1 1 0,1 0 0,-3-4 0,3 5 4,0 0-1,1 1 0,-1-1 1,0 0-1,0 1 1,0-1-1,0 1 1,1-1-1,-1 1 0,0-1 1,0 1-1,0-1 1,0 1-1,0 0 0,0 0 1,0-1-1,0 1 1,0 0-1,0 0 1,0 0-1,0 0 0,-1 0 1,1 0-1,0 1 1,0-1-1,0 0 0,0 0 1,0 1-1,0-1 1,1 1-1,-1-1 1,0 1-1,0-1 0,-1 2 1,-24 25-1489,17-10-5341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3.0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1 144 24575,'0'1'0,"0"0"0,0 0 0,1 0 0,-1 0 0,1 0 0,-1 0 0,1-1 0,-1 1 0,1 0 0,0 0 0,-1 0 0,1-1 0,0 1 0,0 0 0,-1-1 0,1 1 0,0-1 0,0 1 0,0-1 0,0 1 0,0-1 0,0 1 0,0-1 0,0 0 0,0 0 0,0 1 0,0-1 0,0 0 0,0 0 0,0 0 0,0 0 0,0 0 0,0 0 0,1-1 0,37-3 0,-25-1 0,0-1 0,0-1 0,-1 0 0,0 0 0,0-1 0,-1-1 0,0 0 0,15-16 0,-10 11 0,0 0 0,0 1 0,22-11 0,-38 23 0,0 0 0,0 0 0,0 1 0,0-1 0,0 0 0,0 1 0,0-1 0,0 1 0,1-1 0,-1 1 0,0-1 0,0 1 0,1 0 0,-1 0 0,0 0 0,0 0 0,1 0 0,-1 0 0,0 0 0,0 0 0,1 0 0,-1 0 0,0 1 0,0-1 0,1 1 0,-1-1 0,0 1 0,0-1 0,0 1 0,0 0 0,0-1 0,0 1 0,0 0 0,0 0 0,0 0 0,0 0 0,0 0 0,0 0 0,-1 0 0,1 0 0,0 0 0,-1 0 0,1 0 0,0 2 0,-1-1 0,0 0 0,0 0 0,0-1 0,0 1 0,0 0 0,-1 0 0,1 0 0,0-1 0,-1 1 0,0 0 0,1 0 0,-1-1 0,0 1 0,0 0 0,0-1 0,0 1 0,0-1 0,0 1 0,0-1 0,0 0 0,-1 1 0,1-1 0,-1 0 0,1 0 0,-1 0 0,1 0 0,-1 0 0,0 0 0,1-1 0,-1 1 0,0 0 0,-2 0 0,-2 0 0,0 1 0,0 0 0,1 0 0,-1 1 0,1 0 0,-1 0 0,-4 4 0,8-5 0,0-1 0,1 1 0,0 0 0,-1 0 0,1 0 0,0 0 0,0 0 0,0 0 0,0 0 0,0 0 0,1 1 0,-1-1 0,1 0 0,-1 1 0,1-1 0,0 0 0,0 1 0,0-1 0,0 0 0,0 0 0,1 1 0,0 2 0,7 37 0,1 0 0,24 63 0,-32-103 0,0 1 0,0 0 0,0 0 0,0-1 0,0 1 0,0 0 0,1-1 0,-1 1 0,1-1 0,0 0 0,0 1 0,0-1 0,0 0 0,0 0 0,0 0 0,1-1 0,-1 1 0,1 0 0,-1-1 0,1 0 0,0 1 0,-1-1 0,1 0 0,5 1 0,-2-2 0,1-1 0,-1 1 0,0-1 0,0 0 0,0-1 0,0 1 0,0-1 0,0 0 0,0-1 0,10-5 0,5-3 0,108-48 0,-76 44-1365,-45 9-5461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4.18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280 37 24575,'-1'-1'0,"1"0"0,-1 0 0,1 0 0,-1 0 0,1 0 0,-1 0 0,0 0 0,0 0 0,1 0 0,-1 0 0,0 1 0,0-1 0,0 0 0,0 0 0,0 1 0,0-1 0,0 1 0,0-1 0,0 1 0,-1-1 0,-30-11 0,24 9 0,2 1 0,0 1 0,0 0 0,0 1 0,0-1 0,0 1 0,0 1 0,-1-1 0,1 1 0,0 0 0,0 0 0,0 1 0,1-1 0,-1 1 0,0 1 0,1-1 0,-1 1 0,1 0 0,0 0 0,-1 1 0,2-1 0,-1 1 0,0 0 0,1 1 0,-5 5 0,3-5 0,1 0 0,0 1 0,1-1 0,0 1 0,0 0 0,0 0 0,0 1 0,1-1 0,0 1 0,0-1 0,1 1 0,0 0 0,0 0 0,1 0 0,0 0 0,0 1 0,0-1 0,1 0 0,0 0 0,2 11 0,-2-17 0,0 1 0,0-1 0,0 1 0,1-1 0,-1 1 0,1 0 0,-1-1 0,1 1 0,-1-1 0,1 0 0,0 1 0,-1-1 0,1 0 0,0 1 0,0-1 0,0 0 0,0 0 0,1 0 0,-1 0 0,0 0 0,0 0 0,1 0 0,-1 0 0,0 0 0,1 0 0,-1-1 0,1 1 0,-1-1 0,1 1 0,-1-1 0,1 0 0,-1 1 0,1-1 0,-1 0 0,1 0 0,0 0 0,-1 0 0,1 0 0,-1 0 0,1-1 0,-1 1 0,1-1 0,1 0 0,2-1 0,-1 0 0,0-1 0,1 0 0,-1 0 0,-1 0 0,1 0 0,0-1 0,-1 0 0,1 1 0,-1-1 0,0-1 0,4-6 0,7-27 0,-13 32 0,1 0 0,0 0 0,0 1 0,0-1 0,1 0 0,-1 1 0,1-1 0,1 1 0,-1 0 0,5-5 0,-7 10 0,0 0 0,-1-1 0,1 1 0,-1 0 0,1 0 0,0 0 0,-1 0 0,1 0 0,0 0 0,-1 0 0,1 0 0,0 0 0,-1 0 0,1 0 0,0 0 0,-1 0 0,1 0 0,-1 1 0,1-1 0,0 0 0,-1 0 0,1 1 0,-1-1 0,1 0 0,-1 1 0,1-1 0,-1 1 0,1-1 0,-1 1 0,1-1 0,-1 1 0,0-1 0,1 1 0,-1-1 0,0 1 0,1-1 0,-1 1 0,0 0 0,0-1 0,0 1 0,1 0 0,9 30 0,-9-29 0,41 203 0,-41-200 0,-1 0 0,1-1 0,-1 1 0,0 0 0,-1-1 0,1 1 0,-1 0 0,0-1 0,0 1 0,0-1 0,-1 1 0,0-1 0,0 0 0,0 1 0,0-1 0,0 0 0,-1 0 0,0-1 0,0 1 0,0-1 0,0 1 0,0-1 0,-1 0 0,0 0 0,-4 3 0,-14 9 0,-1 0 0,-1-2 0,-33 14 0,7-3 0,27-5 0,24-15 0,16-9 0,37-19 0,-1-2 0,-1-2 0,89-64 0,-103 57-1365,-29 24-5461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5.07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57 56 24575,'-1'-1'0,"0"1"0,0-1 0,0 0 0,0 0 0,0-1 0,0 1 0,0 0 0,0 0 0,0 0 0,1-1 0,-1 1 0,0 0 0,1-1 0,-1 1 0,1 0 0,0-1 0,-1 1 0,1-1 0,0 1 0,0-1 0,0 1 0,0 0 0,0-1 0,0 1 0,0-1 0,1 1 0,-1-1 0,1 1 0,-1 0 0,1-1 0,-1 1 0,1 0 0,-1-1 0,1 1 0,0 0 0,1-1 0,-1 1 0,0 0 0,1 0 0,-1 0 0,0 1 0,1-1 0,-1 1 0,0-1 0,1 1 0,-1-1 0,1 1 0,-1 0 0,1 0 0,-1 0 0,1 0 0,-1 0 0,1 0 0,-1 0 0,1 0 0,-1 0 0,1 1 0,-1-1 0,0 1 0,1-1 0,-1 1 0,0 0 0,1-1 0,-1 1 0,0 0 0,0 0 0,1 0 0,-1 0 0,0 0 0,0 0 0,0 0 0,1 2 0,1 0 0,-1-1 0,0 1 0,1 0 0,-1 0 0,-1 0 0,1 0 0,0 1 0,-1-1 0,1 0 0,-1 1 0,0-1 0,0 0 0,-1 1 0,1-1 0,-1 1 0,1 0 0,-1-1 0,0 1 0,0-1 0,-1 1 0,1 0 0,-1-1 0,0 1 0,0-1 0,0 0 0,-2 6 0,-5 6 0,0-1 0,-1 1 0,-1-1 0,-18 21 0,17-24 0,2 1 0,0 1 0,-11 19 0,20-32 0,-1 1 0,1-1 0,-1 1 0,1-1 0,-1 1 0,1-1 0,0 1 0,-1 0 0,1-1 0,0 1 0,0 0 0,0-1 0,-1 1 0,1 0 0,0-1 0,0 1 0,0 0 0,0-1 0,0 1 0,0 0 0,0-1 0,0 1 0,0 0 0,1 0 0,-1-1 0,0 1 0,0-1 0,1 1 0,-1 0 0,0-1 0,1 1 0,-1-1 0,0 1 0,1 0 0,-1-1 0,1 1 0,-1-1 0,1 1 0,2-1 0,-1 1 0,0-1 0,0 0 0,1 0 0,-1 0 0,0-1 0,0 1 0,0 0 0,1-1 0,-1 0 0,4-1 0,56-28 0,-21 3 0,-28 17 0,1 1 0,-1 0 0,2 1 0,20-8 0,-34 15 0,-1 1 0,1-1 0,-1 1 0,1 0 0,0-1 0,-1 1 0,1 0 0,0-1 0,-1 1 0,1 0 0,0 0 0,-1 0 0,1 0 0,0 0 0,-1 0 0,1 0 0,0 0 0,0 0 0,-1 0 0,1 0 0,0 0 0,-1 0 0,1 0 0,0 0 0,-1 1 0,1-1 0,0 0 0,-1 1 0,1-1 0,-1 0 0,1 1 0,0 0 0,-11 19 0,-31 22 0,0-6 0,2 3 0,-65 80 0,103-118 0,0 0 0,1 0 0,-1 0 0,0 0 0,0 0 0,1 0 0,-1 0 0,1 0 0,-1 0 0,1 0 0,-1 0 0,1 0 0,0 0 0,-1 1 0,1-1 0,0 0 0,0 0 0,0 0 0,0 0 0,0 2 0,1-2 0,-1-1 0,1 0 0,0 1 0,-1-1 0,1 0 0,0 0 0,-1 1 0,1-1 0,0 0 0,0 0 0,-1 0 0,1 0 0,0 0 0,-1 0 0,1 0 0,0 0 0,0-1 0,-1 1 0,1 0 0,0 0 0,-1 0 0,2-1 0,46-23 0,-19 3 0,-21 14 0,2 0 0,-1 0 0,1 1 0,20-9 0,-30 15 0,0 0 0,1 0 0,-1-1 0,0 1 0,0 0 0,0 0 0,0 0 0,1 0 0,-1 0 0,0 0 0,0 0 0,0 0 0,1 0 0,-1 0 0,0 0 0,0 0 0,0 0 0,1 0 0,-1 0 0,0 0 0,0 0 0,0 0 0,1 0 0,-1 0 0,0 0 0,0 0 0,0 0 0,1 0 0,-1 1 0,0-1 0,0 0 0,0 0 0,0 0 0,1 0 0,-1 0 0,0 1 0,0-1 0,0 0 0,0 0 0,0 0 0,0 0 0,0 1 0,1-1 0,-1 0 0,0 0 0,-3 15 0,-16 25 0,10-23 0,6-10 0,1-1 0,0 1 0,0-1 0,1 1 0,0 0 0,0-1 0,0 1 0,1 0 0,0 0 0,1 0 0,-1 0 0,1-1 0,0 1 0,1 0 0,3 10 0,-3-14 0,-1 0 0,1 0 0,0 0 0,0 0 0,0 0 0,1 0 0,-1 0 0,1-1 0,-1 1 0,1-1 0,0 0 0,0 0 0,0 0 0,0 0 0,0 0 0,0-1 0,1 1 0,-1-1 0,0 0 0,1 0 0,-1 0 0,1-1 0,0 1 0,-1-1 0,1 0 0,-1 0 0,1 0 0,0 0 0,-1 0 0,1-1 0,3-1 0,20-4-170,0-2-1,0 0 0,-1-2 1,0-1-1,-1-1 0,0-1 1,28-21-1,-34 20-6655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5.69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72 61 24575,'-13'0'0,"9"1"0,0-1 0,1 1 0,-1-1 0,1 0 0,-1-1 0,0 1 0,1 0 0,-1-1 0,1 0 0,-1 0 0,1 0 0,-1 0 0,1-1 0,-5-2 0,8 4 0,0-1 0,0 0 0,0 1 0,0-1 0,0 0 0,0 1 0,0-1 0,0 0 0,0 0 0,0 1 0,0-1 0,0 0 0,0 1 0,1-1 0,-1 0 0,0 1 0,0-1 0,1 0 0,-1 1 0,1-1 0,-1 1 0,0-1 0,1 1 0,-1-1 0,1 1 0,0-1 0,-1 1 0,1-1 0,-1 1 0,1 0 0,-1-1 0,1 1 0,0 0 0,-1-1 0,1 1 0,0 0 0,1 0 0,29-16 0,-29 15 0,4-1 0,0 0 0,0 0 0,0 0 0,0 0 0,1 1 0,-1 0 0,0 0 0,1 1 0,-1 0 0,9 1 0,-13-1 0,0 0 0,0 1 0,0-1 0,-1 1 0,1 0 0,0-1 0,0 1 0,0 0 0,-1 0 0,1 0 0,0 0 0,-1 1 0,1-1 0,-1 0 0,0 1 0,1-1 0,-1 1 0,0-1 0,0 1 0,0-1 0,0 1 0,0 0 0,0 0 0,0 0 0,0-1 0,-1 1 0,1 0 0,-1 0 0,0 0 0,1 0 0,-1 0 0,0 0 0,0 0 0,0 0 0,0 0 0,-1 0 0,0 2 0,0 8 0,-1 0 0,-1 0 0,0-1 0,0 1 0,-1-1 0,-1 0 0,0 0 0,0-1 0,-1 1 0,-1-1 0,0 0 0,0-1 0,-1 0 0,-10 11 0,18-20 0,-1 1 0,0-1 0,1 1 0,-1-1 0,1 1 0,-1-1 0,0 1 0,1-1 0,-1 0 0,0 1 0,1-1 0,-1 0 0,0 0 0,1 1 0,-1-1 0,0 0 0,0 0 0,1 0 0,-1 0 0,0 0 0,0 0 0,1 0 0,-1 0 0,0 0 0,0 0 0,1-1 0,-1 1 0,0 0 0,0 0 0,1-1 0,-1 1 0,0 0 0,1-1 0,-1 1 0,1-1 0,-1 1 0,0-1 0,1 1 0,-1-2 0,1 2 0,-1-1 0,1 0 0,0 0 0,0 0 0,0 0 0,0 1 0,0-1 0,1 0 0,-1 0 0,0 0 0,0 1 0,0-1 0,1 0 0,-1 0 0,0 1 0,1-1 0,-1 0 0,1 1 0,-1-1 0,1 0 0,-1 1 0,1-1 0,-1 1 0,1-1 0,0 1 0,-1-1 0,1 1 0,0-1 0,-1 1 0,1-1 0,0 1 0,0 0 0,-1 0 0,1-1 0,0 1 0,0 0 0,0 0 0,-1 0 0,1 0 0,2 0 0,54-6 39,-50 6-167,0 0 0,0 0 1,0 0-1,0-1 1,0-1-1,0 1 0,0-1 1,0 0-1,-1 0 1,13-7-1,-8 0-6698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23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38 24575,'0'-1'0,"0"-1"0,1 0 0,-1 0 0,1 1 0,-1-1 0,1 0 0,-1 1 0,1-1 0,0 1 0,0-1 0,0 1 0,0-1 0,0 1 0,0-1 0,0 1 0,0 0 0,1 0 0,-1 0 0,1 0 0,-1 0 0,0 0 0,1 0 0,0 0 0,-1 0 0,1 1 0,-1-1 0,1 0 0,0 1 0,0 0 0,-1-1 0,1 1 0,0 0 0,2 0 0,-1 0 0,0-1 0,0 1 0,0 0 0,0 0 0,0 0 0,0 1 0,0-1 0,0 1 0,0 0 0,-1-1 0,1 1 0,0 1 0,0-1 0,-1 0 0,1 1 0,0-1 0,-1 1 0,5 4 0,-4-2 0,-1 1 0,1 0 0,-1 0 0,0 1 0,0-1 0,-1 0 0,1 1 0,-1-1 0,0 1 0,-1-1 0,0 1 0,1 0 0,-2-1 0,1 1 0,-1-1 0,0 1 0,0-1 0,0 1 0,-3 6 0,0 2 0,-1 0 0,-1-1 0,0 0 0,0 0 0,-2 0 0,-10 14 0,12-23 0,7-16 0,9-16 0,-7 24 9,1-1 1,0 1-1,0 0 0,1 0 0,-1 0 1,1 0-1,-1 1 0,1 0 0,0 0 0,1 0 1,-1 1-1,10-4 0,-13 5-54,1 0 0,-1 0 0,0 1 0,1-1 0,-1 1 0,0-1 0,1 1 0,-1 0 0,1 0 0,-1 0 0,1 0 0,-1 1 0,0-1 0,1 1 0,-1-1 0,1 1 0,-1 0 0,0 0 0,0 0 0,1 0 0,-1 0 0,0 0 0,0 1 0,0-1 0,0 1 0,-1-1 0,1 1 0,0 0 0,-1 0 0,1 0 0,-1 0 0,2 3 0,4 10-6781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59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1 24575,'0'4'0,"-4"1"0,-1 4 0,4 5 0,2 3 0,1 3 0,1 2 0,-2 2 0,1-4-8191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6.95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9 137 24575,'-1'0'0,"1"0"0,0 0 0,0 0 0,0-1 0,-1 1 0,1 0 0,0 0 0,0 0 0,0 0 0,-1 0 0,1 0 0,0 0 0,0 0 0,-1 0 0,1 0 0,0 0 0,0 0 0,-1 0 0,1 0 0,0 0 0,0 1 0,0-1 0,-1 0 0,1 0 0,0 0 0,0 0 0,0 0 0,-1 0 0,1 1 0,0-1 0,0 0 0,0 0 0,0 0 0,0 0 0,-1 1 0,1-1 0,0 0 0,0 0 0,0 0 0,0 1 0,0-1 0,0 0 0,0 0 0,0 1 0,0-1 0,0 0 0,0 0 0,0 0 0,0 1 0,0-1 0,0 1 0,0-1 0,1 0 0,-1 1 0,1-1 0,0 0 0,-1 0 0,1 1 0,-1-1 0,1 0 0,0 0 0,-1 0 0,1 0 0,0 0 0,-1 0 0,1 0 0,0 0 0,-1 0 0,1 0 0,0 0 0,-1 0 0,1 0 0,0 0 0,-1-1 0,1 1 0,0-1 0,18-7 0,0-1 0,-1-1 0,33-23 0,20-12 0,-1 13-1365,-49 26-5461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7.3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32 108 24575,'-21'26'0,"20"-25"0,0 0 0,0 0 0,0 0 0,0 1 0,0-1 0,0 0 0,1 0 0,-1 1 0,1-1 0,-1 1 0,1-1 0,-1 1 0,1-1 0,0 1 0,0-1 0,-1 1 0,1-1 0,1 3 0,0-4 0,0 0 0,0 0 0,0 0 0,0 0 0,0 0 0,0 0 0,0 0 0,0 0 0,0-1 0,0 1 0,0 0 0,1-1 0,-1 1 0,-1-1 0,1 1 0,0-1 0,0 1 0,0-1 0,0 0 0,1 0 0,25-17 0,-25 16 0,56-45 0,-45 35 0,-1 1 0,1 0 0,1 1 0,0 1 0,0 0 0,1 1 0,21-9 0,-33 17 0,-1 0 0,0-1 0,0 1 0,1 0 0,-1 0 0,0 1 0,0-1 0,1 0 0,-1 1 0,0-1 0,0 1 0,0 0 0,0-1 0,0 1 0,0 0 0,0 0 0,0 1 0,0-1 0,0 0 0,0 1 0,0-1 0,-1 1 0,1-1 0,-1 1 0,1 0 0,-1 0 0,0 0 0,0 0 0,0 0 0,0 0 0,0 0 0,0 0 0,0 0 0,0 4 0,5 11 0,-1 1 0,0 0 0,2 23 0,-5-25 0,1 6-75,-3-17-33,0 0 1,1-1-1,0 1 1,0 0-1,0-1 1,0 1-1,0-1 1,1 0-1,0 1 1,0-1-1,4 6 1,5 0-6719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5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26 24575,'-11'1'0,"1"0"0,-1 0 0,1 1 0,0 0 0,0 1 0,0 0 0,0 1 0,0 0 0,-9 5 0,16-7 0,0-1 0,0 1 0,0-1 0,1 1 0,-1 0 0,0 0 0,1 0 0,0 0 0,-1 1 0,1-1 0,0 1 0,0-1 0,0 1 0,1 0 0,-1 0 0,1 0 0,-1 0 0,1 0 0,0 0 0,0 0 0,0 0 0,1 0 0,-1 0 0,1 1 0,-1-1 0,1 0 0,0 0 0,1 1 0,-1-1 0,0 0 0,1 0 0,1 5 0,-1-6 0,0 0 0,0 0 0,0 0 0,0 0 0,0 0 0,0-1 0,0 1 0,0 0 0,1-1 0,-1 1 0,1-1 0,-1 1 0,1-1 0,0 0 0,0 0 0,-1 0 0,1 0 0,0 0 0,0 0 0,4 1 0,-2-1 0,1 0 0,-1-1 0,0 0 0,1 1 0,-1-2 0,0 1 0,1 0 0,-1-1 0,9-2 0,-7 2 0,0-1 0,0 0 0,0-1 0,-1 1 0,1-1 0,-1 0 0,1-1 0,-1 1 0,0-1 0,0 0 0,0 0 0,-1-1 0,0 1 0,6-9 0,-8 10 0,0 0 0,-1 0 0,0 0 0,0-1 0,0 1 0,0-1 0,0 1 0,-1-1 0,1 1 0,-1-1 0,0 1 0,0-1 0,0 1 0,-1-1 0,1 1 0,-1-1 0,0 1 0,0-1 0,0 1 0,0-1 0,-1 1 0,1 0 0,-1 0 0,0 0 0,0 0 0,0 0 0,0 0 0,-1 1 0,1-1 0,-1 1 0,1-1 0,-1 1 0,0 0 0,0 0 0,0 0 0,0 0 0,0 1 0,-1-1 0,1 1 0,0 0 0,-1 0 0,1 0 0,-1 1 0,1-1 0,-1 1 0,1-1 0,-1 1 0,1 0 0,-1 1 0,1-1 0,-1 1 0,1-1 0,-1 1 0,1 0 0,-1 0 0,1 1 0,-6 2 0,9-4-50,-1 1-1,0-1 1,0 1-1,0-1 0,0 1 1,0-1-1,1 1 1,-1 0-1,0-1 1,1 1-1,-1 0 0,0 0 1,1-1-1,-1 1 1,1 0-1,-1 0 1,1 0-1,-1 0 0,1 0 1,0 0-1,0 0 1,-1 0-1,1 0 1,0 0-1,0 0 1,0 1-1,4 7-6775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8.15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98 145 24575,'-3'1'0,"0"0"0,1 0 0,-1 0 0,0 0 0,0 0 0,1 0 0,-1 1 0,1-1 0,-1 1 0,1 0 0,-1-1 0,1 1 0,0 0 0,0 1 0,0-1 0,0 0 0,1 1 0,-4 4 0,-24 48 0,24-42 0,1 1 0,1-1 0,0 1 0,1 0 0,0-1 0,1 29 0,0-37 0,1-1 0,0 1 0,1 0 0,-1-1 0,1 1 0,0-1 0,0 1 0,0-1 0,1 1 0,-1-1 0,1 0 0,0 1 0,1-1 0,-1 0 0,1-1 0,-1 1 0,1 0 0,0-1 0,1 1 0,-1-1 0,0 0 0,1 0 0,7 5 0,-8-7 0,-1-1 0,0 1 0,1 0 0,-1 0 0,0-1 0,1 1 0,-1-1 0,1 0 0,-1 0 0,1 0 0,-1 0 0,1 0 0,-1-1 0,0 1 0,1-1 0,-1 1 0,1-1 0,-1 0 0,0 0 0,0 0 0,1 0 0,-1 0 0,0-1 0,0 1 0,0-1 0,0 1 0,-1-1 0,1 0 0,0 1 0,-1-1 0,1 0 0,-1 0 0,0 0 0,1 0 0,-1-1 0,0 1 0,0 0 0,1-5 0,0 3 0,-1-1 0,1 0 0,-1 0 0,0 0 0,0 0 0,-1 0 0,1 0 0,-1 0 0,0 0 0,0-1 0,-1 1 0,0 0 0,0 0 0,0 0 0,0 0 0,-1 1 0,0-1 0,-2-5 0,-2 3 0,0 0 0,0 0 0,-1 1 0,1 0 0,-1 1 0,-1-1 0,-12-6 0,-27-23 0,47 35 0,-1 0 0,1-1 0,0 1 0,-1-1 0,1 1 0,0 0 0,-1-1 0,1 1 0,0-1 0,-1 1 0,1-1 0,0 1 0,0-1 0,0 1 0,-1-1 0,1 1 0,0-1 0,0 1 0,0-1 0,0 1 0,0-1 0,0 1 0,0-1 0,0 1 0,0-1 0,0 1 0,0-1 0,1 1 0,-1-1 0,0 1 0,0-1 0,1 0 0,17-12 0,34-2 0,-43 14 0,29-8 0,53-16 0,-85 22 0,1 1 0,-1-1 0,0 0 0,0 0 0,-1-1 0,1 0 0,-1 0 0,1 0 0,-1-1 0,-1 1 0,6-7 0,-8 7 0,-1-1 0,0 1 0,0 0 0,0-1 0,0 1 0,-1-1 0,1 1 0,-1 0 0,0-1 0,0 1 0,-1-1 0,0 1 0,1-1 0,-1 1 0,-1 0 0,1-1 0,-1 1 0,1 0 0,-1 0 0,-1 0 0,1 0 0,-5-5 0,21 79 0,-8-48 0,67 219 0,-57-212-1365,-10-24-5461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8.48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10 24575,'4'-10'0,"4"18"0,5 18 0,3 23 0,15 76 0,-4-13 0,-14-65-109,44 136-1147,-49-163-5570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14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 19 24575,'-1'0'0,"0"0"0,0 1 0,0-1 0,0 1 0,0-1 0,0 1 0,0-1 0,0 1 0,0 0 0,0-1 0,1 1 0,-1 0 0,0 0 0,0 0 0,1 0 0,-1-1 0,1 1 0,-1 0 0,1 0 0,-1 0 0,1 0 0,-1 0 0,1 1 0,0-1 0,0 0 0,-1 0 0,1 2 0,-4 35 0,4-34 0,-1 28 0,2-1 0,1 0 0,2 0 0,1 0 0,1-1 0,15 43 0,-20-70 0,1 0 0,-1 0 0,0 0 0,1 0 0,0 0 0,-1-1 0,1 1 0,0 0 0,1-1 0,-1 0 0,0 1 0,1-1 0,-1 0 0,1 0 0,-1-1 0,1 1 0,0 0 0,0-1 0,0 0 0,0 1 0,0-1 0,0 0 0,0-1 0,0 1 0,1-1 0,-1 1 0,0-1 0,0 0 0,5 0 0,9-2 0,0 0 0,0 0 0,0-2 0,21-6 0,-29 7 0,-7 3 0,1-1 0,-1 0 0,1 0 0,-1 0 0,0 0 0,0-1 0,1 1 0,-1-1 0,0 1 0,0-1 0,0 0 0,-1 1 0,1-1 0,0 0 0,-1 0 0,1-1 0,-1 1 0,0 0 0,1 0 0,-1-1 0,0 1 0,-1 0 0,1-1 0,0 1 0,-1-1 0,1 1 0,-1-1 0,0-3 0,0-8 0,0 0 0,-1 0 0,-1 0 0,-5-18 0,-1-16 0,7 17 0,-6-49 0,7 75 0,-1 1 0,0 0 0,0-1 0,0 1 0,-1 0 0,1 0 0,-1 0 0,0 0 0,0 0 0,-1 0 0,1 1 0,-1-1 0,-5-5 0,7 8-72,0 0 1,-1 0-1,1 1 0,0-1 0,0 1 0,0-1 0,-1 1 0,1-1 1,0 1-1,-1 0 0,1 0 0,0 0 0,-1 0 0,1 0 0,0 0 1,-1 0-1,1 0 0,-2 0 0,-10 3-6754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49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24575,'-4'4'0,"-1"6"0,0 4 0,5 0 0,6-6 0,6-4 0,6-4 0,-1-5 0,0-2 0,2 1 0,-2 0-8191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09.8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0 171 24575,'0'1'0,"1"-1"0,-1 0 0,1 1 0,-1-1 0,1 0 0,-1 1 0,0-1 0,1 0 0,-1 0 0,1 0 0,-1 1 0,1-1 0,-1 0 0,1 0 0,-1 0 0,1 0 0,-1 0 0,1 0 0,0 0 0,-1 0 0,1 0 0,-1 0 0,1 0 0,-1 0 0,1 0 0,-1-1 0,1 1 0,-1 0 0,1 0 0,-1-1 0,0 1 0,1 0 0,-1 0 0,1-1 0,-1 1 0,0 0 0,1-1 0,0 0 0,22-13 0,32-20 0,1 2 0,104-43 0,-158 74 0,2-1 0,1 0 0,-1 0 0,1 0 0,-1 1 0,1-1 0,0 1 0,0 1 0,5-1 0,-8 1 0,0 1 0,0-1 0,0 1 0,0 0 0,0 0 0,0-1 0,-1 1 0,1 1 0,0-1 0,-1 0 0,1 0 0,-1 1 0,1-1 0,-1 1 0,0-1 0,1 1 0,-1-1 0,0 1 0,0 0 0,0 0 0,0-1 0,1 5 0,3 8 0,0 1 0,-1-1 0,0 1 0,-1 0 0,2 21 0,1 8 0,-5-30-1365,-2-3-5461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0.4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17 104 24575,'-1'1'0,"1"-1"0,-1 0 0,1 0 0,0 0 0,-1 0 0,1 1 0,-1-1 0,1 0 0,-1 0 0,1 0 0,-1 0 0,1 0 0,-1 0 0,1 0 0,-1 0 0,1 0 0,-1-1 0,1 1 0,-1 0 0,1 0 0,-1 0 0,1-1 0,0 1 0,-1 0 0,1 0 0,-1-1 0,1 1 0,0 0 0,-1-1 0,1 1 0,0 0 0,-1-1 0,1 1 0,0 0 0,0-1 0,-1 1 0,1-1 0,0 1 0,0-1 0,0 1 0,0-1 0,-1 0 0,19-18 0,43-20 0,-55 36 0,9-6 0,-9 4 0,1 1 0,0 0 0,0 1 0,15-6 0,-20 11 0,-8 4 0,-9 6 0,10-9 0,0 0 0,0 0 0,1 0 0,0 1 0,0 0 0,0 0 0,0 0 0,0 0 0,1 0 0,0 1 0,0-1 0,0 1 0,0 0 0,1 0 0,0 0 0,0 0 0,0 1 0,0-1 0,1 1 0,0-1 0,0 0 0,1 1 0,0 0 0,-1-1 0,2 1 0,-1-1 0,1 1 0,0-1 0,0 1 0,0-1 0,1 0 0,0 1 0,0-1 0,0 0 0,1 0 0,-1 0 0,1-1 0,0 1 0,1-1 0,-1 1 0,6 4 0,-5-6-54,0-1-1,1 1 0,-1-1 1,1 0-1,-1 0 1,1 0-1,0-1 0,0 0 1,0 0-1,0 0 1,0 0-1,0-1 0,0 0 1,0 0-1,0 0 0,0 0 1,0-1-1,0 0 1,-1 0-1,1-1 0,0 1 1,0-1-1,-1 0 1,6-3-1,-3 0-6771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0.810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53 24575,'-3'0'0,"-3"4"0,5 1 0,7 0 0,5-1 0,5-1 0,5-1 0,1-5 0,2-2 0,0 0 0,-3-3 0,-2 0 0,0 1 0,-3-2 0,-1 0 0,-2-2 0,-4 1-8191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1.2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16 67 24575,'-5'0'0,"0"-4"0,0-5 0,5-1 0,6 1 0,7 2 0,4 2 0,4-2 0,2 1 0,1 0 0,-4 2-8191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1.9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95 113 24575,'0'-2'0,"0"1"0,0 0 0,0-1 0,0 1 0,0 0 0,0-1 0,0 1 0,0 0 0,0-1 0,-1 1 0,1 0 0,0-1 0,-1 1 0,0 0 0,1 0 0,-1-1 0,0 1 0,1 0 0,-1 0 0,0 0 0,0 0 0,0 0 0,0 0 0,0 0 0,0 0 0,0 0 0,0 1 0,0-1 0,0 0 0,-1 1 0,1-1 0,0 1 0,0-1 0,-1 1 0,1 0 0,0-1 0,-1 1 0,1 0 0,0 0 0,-1 0 0,-2 0 0,2 1 0,-1-1 0,0 1 0,1 0 0,-1 0 0,1 0 0,-1 0 0,1 0 0,-1 0 0,1 1 0,0 0 0,0-1 0,0 1 0,-1 0 0,2 0 0,-1 0 0,0 0 0,0 0 0,1 0 0,-1 1 0,-1 3 0,0 2 0,0 1 0,1 0 0,0 1 0,1-1 0,0 0 0,0 0 0,1 1 0,0-1 0,1 0 0,0 1 0,0-1 0,6 17 0,-7-23 0,1-1 0,-1 1 0,1-1 0,0 1 0,0-1 0,0 1 0,0-1 0,1 1 0,-1-1 0,1 0 0,-1 0 0,1 1 0,0-1 0,0-1 0,0 1 0,0 0 0,0 0 0,0-1 0,0 1 0,0-1 0,1 0 0,-1 1 0,1-1 0,-1 0 0,1-1 0,0 1 0,-1 0 0,1-1 0,-1 1 0,1-1 0,0 0 0,0 0 0,-1 0 0,1 0 0,0 0 0,-1-1 0,1 1 0,0-1 0,-1 0 0,1 0 0,-1 0 0,1 0 0,-1 0 0,1 0 0,-1-1 0,0 1 0,3-3 0,-2 2 0,1 0 0,-1-1 0,0 1 0,1-1 0,-1 0 0,0 0 0,-1 0 0,1 0 0,-1 0 0,1-1 0,-1 1 0,0-1 0,0 1 0,0-1 0,-1 0 0,1 0 0,-1 0 0,0 0 0,1-5 0,-1-3 0,-1 0 0,0 1 0,-1-1 0,0 1 0,-4-18 0,5 27 0,-1 0 0,1 0 0,0 0 0,0 0 0,-1 0 0,1 0 0,1 0 0,-1 0 0,0 0 0,0 0 0,1 0 0,-1 0 0,1 1 0,-1-1 0,1 0 0,0 0 0,0 0 0,0 1 0,0-1 0,0 0 0,0 1 0,1-1 0,-1 1 0,0-1 0,1 1 0,-1 0 0,1 0 0,2-2 0,5-1 0,-1 0 0,1 1 0,-1 0 0,1 1 0,13-2 0,-15 3 0,0 0 0,1-1 0,-1 0 0,0 0 0,0-1 0,0 0 0,12-6 0,-2-7-1365,-4 0-5461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2.31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27 81 24575,'-1'-10'0,"-1"0"0,0 0 0,-1 0 0,0 1 0,-5-12 0,1 11 0,16 47 0,43 166 0,-35-128 0,2-1 0,37 88 0,-46-143-1365,0-4-5461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5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19 24575,'-31'-9'0,"28"8"0,0-1 0,0 1 0,0 0 0,0 0 0,0 0 0,0 0 0,0 1 0,0-1 0,0 1 0,0 0 0,-6 0 0,5 1 0,0 0 0,0 0 0,-1 0 0,1 0 0,0 1 0,0 0 0,0 0 0,0 0 0,1 1 0,-1-1 0,0 1 0,1 0 0,0-1 0,0 2 0,0-1 0,0 0 0,0 1 0,1-1 0,-1 1 0,1 0 0,0 0 0,0 0 0,0 0 0,1 0 0,-1 0 0,1 0 0,0 1 0,0-1 0,1 0 0,-1 1 0,1-1 0,0 1 0,0-1 0,1 0 0,-1 1 0,1-1 0,0 0 0,2 6 0,-3-7 0,1 1 0,0-1 0,0 0 0,0 1 0,0-1 0,0 0 0,1 0 0,-1 0 0,1 0 0,0 0 0,0 0 0,0 0 0,0-1 0,0 1 0,1-1 0,0 1 0,-1-1 0,1 0 0,0 0 0,0 0 0,0 0 0,0-1 0,0 1 0,0-1 0,0 0 0,1 0 0,-1 0 0,0 0 0,1-1 0,-1 1 0,1-1 0,-1 0 0,0 0 0,1 0 0,-1 0 0,1-1 0,-1 1 0,1-1 0,-1 0 0,0 0 0,0 0 0,1-1 0,-1 1 0,0-1 0,0 0 0,0 1 0,5-6 0,-6 6 4,1-1 0,0 1 0,-1-1 0,1 0 0,-1 0-1,0 0 1,1-1 0,-1 1 0,0-1 0,0 1 0,-1-1 0,1 1-1,0-1 1,-1 0 0,0 0 0,0 0 0,0 0 0,0 0 0,0 0 0,0 0-1,-1 0 1,1 0 0,-1 0 0,0 0 0,0 0 0,0 0 0,-1-1-1,1 1 1,-1 0 0,-1-4 0,-1 0-128,0 0 0,-1 0 1,1 0-1,-1 1 0,-1 0 0,0 0 1,1 0-1,-2 0 0,1 1 0,-1-1 1,-9-5-1,2 1-6702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2.74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118 119 24575,'-3'-2'0,"1"0"0,0 0 0,-1-1 0,1 2 0,-1-1 0,0 0 0,0 0 0,0 1 0,0 0 0,0-1 0,0 1 0,0 0 0,0 0 0,0 1 0,0-1 0,-1 1 0,1 0 0,0-1 0,0 2 0,-1-1 0,1 0 0,0 0 0,-5 2 0,5-1 0,1 1 0,-1-1 0,1 1 0,-1-1 0,1 1 0,-1 0 0,1 0 0,0 0 0,0 0 0,0 0 0,0 1 0,1-1 0,-1 1 0,0-1 0,1 1 0,0-1 0,0 1 0,-1 0 0,2 0 0,-1 0 0,0-1 0,0 1 0,1 0 0,0 0 0,0 0 0,0 4 0,-1-4 0,1-1 0,0 1 0,0 0 0,0 0 0,1 0 0,-1 0 0,1 0 0,-1-1 0,1 1 0,0 0 0,0 0 0,0-1 0,1 1 0,-1-1 0,0 1 0,3 2 0,-2-4 0,-1 1 0,1-1 0,0 0 0,-1 0 0,1 0 0,0 0 0,0 0 0,0 0 0,-1 0 0,1-1 0,0 1 0,0 0 0,0-1 0,0 0 0,1 0 0,-1 1 0,3-2 0,2 1 0,0-2 0,0 1 0,0-1 0,0 0 0,0 0 0,-1-1 0,1 0 0,-1 0 0,1-1 0,-1 1 0,8-8 0,-3 3 20,-1-1 0,0 0 0,0 0 0,-1-1 0,14-21 0,-20 27-79,-1 1-1,-1 0 1,1-1-1,0 0 1,-1 1 0,0-1-1,0 0 1,0 0-1,0 0 1,-1 0 0,1 1-1,-1-1 1,0 0-1,0 0 1,0 0 0,-1 0-1,0 0 1,1 0-1,-1 0 1,-1 1 0,1-1-1,0 0 1,-1 1-1,-2-5 1,-6-8-6767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24575,'4'0'0,"1"4"0,4 1 0,1 4 0,-2 4 0,1 0 0,1 2 0,-3 2 0,-2 3 0,-2 1 0,3 1 0,-1 1 0,0 1 0,-1 0 0,-2-5-8191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44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173 1 24575,'-2'7'0,"1"1"0,-1 0 0,-1-1 0,1 1 0,-1-1 0,0 0 0,-1 0 0,-7 11 0,-8 19 0,-17 60 0,23-59 0,-1 0 0,-37 68 0,42-95 0,14-25 0,16-26 0,-16 36 4,1 1-1,0-1 1,-1 1-1,1 1 1,0-1-1,0 1 1,1 0-1,-1 0 1,0 0-1,1 1 1,-1 0-1,1 1 1,-1-1-1,1 1 1,-1 1-1,10 0 0,40-3-1427,-36-3-5402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3.80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15 0 24575,'1'54'0,"1"-36"0,-1 0 0,-1 0 0,-1-1 0,0 1 0,-1 0 0,-1 0 0,-8 27 0,11-62 0,8-18 0,-7 32 3,1 1 0,-1-1-1,0 1 1,1 0 0,0 0-1,-1-1 1,1 1 0,0 0-1,0 1 1,0-1 0,0 0 0,0 0-1,0 1 1,1 0 0,-1-1-1,1 1 1,-1 0 0,1 0-1,-1 0 1,1 0 0,-1 1-1,1-1 1,0 1 0,-1-1-1,1 1 1,0 0 0,-1 0 0,1 0-1,0 1 1,0-1 0,-1 1-1,1-1 1,3 2 0,7 3-162,1 1 1,-1 0-1,1 1 1,22 16 0,-20-14-507,-3 0-6161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4.15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44 24575,'0'1'0,"0"0"0,0 0 0,1-1 0,-1 1 0,0 0 0,1 0 0,-1-1 0,0 1 0,1 0 0,-1-1 0,1 1 0,-1 0 0,1-1 0,-1 1 0,1-1 0,0 1 0,-1-1 0,1 1 0,-1-1 0,1 0 0,0 1 0,0-1 0,-1 0 0,1 1 0,0-1 0,0 0 0,-1 0 0,1 0 0,0 1 0,0-1 0,0 0 0,-1 0 0,1 0 0,0 0 0,0-1 0,0 1 0,37-4 0,-31 2 0,18-2 0,0-1 0,-1-2 0,0 0 0,35-16 0,-59 23 0,0 0 0,0 0 0,0 0 0,0 0 0,0 0 0,0 0 0,0 0 0,-1 0 0,1-1 0,0 1 0,0 0 0,0 0 0,0 0 0,0 0 0,0 0 0,0 0 0,0 0 0,0 0 0,0 0 0,0 0 0,-1 0 0,1 0 0,0 0 0,0 0 0,0 0 0,0 0 0,0 0 0,0-1 0,0 1 0,0 0 0,0 0 0,0 0 0,0 0 0,0 0 0,0 0 0,0 0 0,0 0 0,0 0 0,0 0 0,0-1 0,0 1 0,0 0 0,0 0 0,0 0 0,0 0 0,0 0 0,0 0 0,0 0 0,0 0 0,0 0 0,0 0 0,0-1 0,0 1 0,0 0 0,0 0 0,0 0 0,0 0 0,1 0 0,-1 0 0,0 0 0,0 0 0,0 0 0,-15-2 0,-18 2 0,30 1 0,1-1 0,-1 1 0,1 0 0,0 0 0,-1 0 0,1 0 0,0 0 0,0 0 0,0 0 0,0 1 0,0-1 0,0 1 0,0 0 0,0 0 0,0-1 0,1 1 0,-1 0 0,1 0 0,0 0 0,-1 1 0,1-1 0,0 0 0,0 0 0,0 1 0,1-1 0,-1 1 0,0 3 0,0 4 0,1 1 0,0 0 0,1 0 0,0 0 0,4 13 0,1 22 0,-6-35 0,1 10 0,0 0 0,1 0 0,2 0 0,8 31 0,-11-48 0,1 1 0,-1-1 0,1 0 0,0 0 0,0 0 0,1 0 0,-1-1 0,1 1 0,0 0 0,-1-1 0,2 0 0,-1 0 0,0 0 0,1 0 0,-1 0 0,1-1 0,0 0 0,0 1 0,0-1 0,0-1 0,0 1 0,0-1 0,1 1 0,-1-1 0,0 0 0,1-1 0,5 1 0,53 0 0,-34-1 0,1 2 0,37 5 0,-65-6-46,5 0-143,1 1 1,-1-1-1,0 0 1,0-1 0,1 0-1,11-1 1,-4-3-6638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4.4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9 9 24575,'0'0'0,"0"0"0,1 0 0,-1-1 0,0 1 0,0 0 0,0 0 0,0-1 0,0 1 0,0 0 0,0 0 0,0 0 0,0-1 0,0 1 0,0 0 0,0 0 0,0-1 0,0 1 0,0 0 0,0 0 0,0-1 0,0 1 0,0 0 0,0 0 0,0 0 0,-1-1 0,1 1 0,0 0 0,0 0 0,0 0 0,0-1 0,0 1 0,-1 0 0,1 0 0,0 0 0,0 0 0,0 0 0,-1-1 0,1 1 0,0 0 0,0 0 0,0 0 0,-1 0 0,1 0 0,0 0 0,0 0 0,-1 0 0,1 0 0,0 0 0,0 0 0,0 0 0,-1 0 0,-3 15 0,12 31 0,22 71 0,-16-71 0,9 66 0,-11-50 0,-12-68 3,0-1-1,0 0 1,1 0 0,0 1-1,0-1 1,0 1-1,1-1 1,0 1-1,0-1 1,1 1 0,-1 0-1,1 0 1,1 0-1,-1 0 1,1 1-1,0-1 1,1 1 0,-1 0-1,1 0 1,0 1-1,0-1 1,0 1-1,1 0 1,-1 1 0,1-1-1,10-3 1,12-5-100,1 2 1,1 1-1,0 1 1,49-6 0,-14 2-857,-49 8-5873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5.21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24 33 24575,'-2'0'0,"1"-1"0,-1 0 0,1 0 0,0 0 0,-1 0 0,1 0 0,0 0 0,0 0 0,-1 0 0,1 0 0,0-1 0,0 1 0,1 0 0,-1-1 0,0 1 0,0-1 0,0-1 0,-2-7 0,13 17 0,33 52 0,60 105 0,-54-81 0,90 147 0,175 399 0,-281-552 0,-8-21 0,-2 0 0,-3 2 0,14 65 0,-46-180-1365,1 23-5461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6.02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81 514 24575,'-3'-1'0,"0"0"0,-1 0 0,1-1 0,0 1 0,0-1 0,0 0 0,0 0 0,0 0 0,0 0 0,1 0 0,-1 0 0,-2-4 0,-27-31 0,31 36 0,0 0 0,0 0 0,1 0 0,-1 0 0,0 0 0,1 0 0,-1 0 0,1 0 0,0 0 0,-1 0 0,1 0 0,0-1 0,-1 1 0,1 0 0,0 0 0,0 0 0,0-1 0,0 1 0,0 0 0,1 0 0,-1 0 0,0-1 0,0 1 0,1 0 0,-1 0 0,1-1 0,1 0 0,-1 1 0,0-1 0,1 1 0,0-1 0,-1 1 0,1 0 0,0 0 0,-1 0 0,1 0 0,0 0 0,0 0 0,0 1 0,4-2 0,6-1 0,0 1 0,0 1 0,23-1 0,251-19 0,-170 15 0,0-5 0,138-32 0,222-84 0,-308 71 0,-65 20 0,158-34 0,-133 46 0,-128 28 0,-1 1 0,1-1 0,0 1 0,0-1 0,0 1 0,0-1 0,1 0 0,0 1 0,0-1 0,2 6 0,87 173 0,-43-91 0,94 201 0,32 63 0,-94-190 0,36 66 0,-86-180-682,35 93-1,-58-128-6143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17.91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7 282 24575,'0'-1'0,"0"1"0,1 0 0,-1 0 0,0 0 0,0-1 0,0 1 0,0 0 0,0 0 0,0 0 0,0-1 0,1 1 0,-1 0 0,0 0 0,0 0 0,0-1 0,0 1 0,0 0 0,0 0 0,0-1 0,0 1 0,0 0 0,0 0 0,0-1 0,0 1 0,0 0 0,0 0 0,-1 0 0,1-1 0,0 1 0,0 0 0,0 0 0,0-1 0,0 1 0,0 0 0,-1 0 0,1 0 0,0 0 0,0-1 0,0 1 0,0 0 0,-1 0 0,1 0 0,0 0 0,0 0 0,0 0 0,-1-1 0,1 1 0,0 0 0,0 0 0,-1 0 0,1 0 0,0 0 0,0 0 0,0 0 0,-1 0 0,1 0 0,0 0 0,0 0 0,-1 0 0,1 0 0,0 0 0,0 0 0,-1 0 0,1 1 0,0-1 0,0 0 0,0 0 0,-1 0 0,1 0 0,18-9 0,196 5 0,-13 1 0,78-28 0,295-72 0,-216 33 0,-264 50 0,-56 10 0,1 3 0,-1 0 0,79-1 0,-116 8 4,0 0 0,-1 0 0,1 0-1,0 0 1,-1 0 0,1 0 0,0 0 0,-1 0-1,1 0 1,0 0 0,-1 0 0,1 1 0,0-1-1,-1 0 1,1 0 0,-1 1 0,1-1-1,0 1 1,-1-1 0,1 0 0,-1 1 0,1-1-1,0 2 1,-12 10-1460,-4-3-5370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0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24575,'77'33'0,"546"175"0,-197-82 0,-10-2 0,-366-108 0,38 11 0,-2 4 0,125 64 0,-207-93-120,-3-1 31,1 0 0,-1 0 1,1 1-1,0-2 0,0 1 0,-1 0 0,1 0 0,0 0 0,0-1 0,0 1 0,0-1 0,0 0 0,3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24575,'0'0'0,"0"0"0,0-1 0,-1 1 0,1 0 0,0-1 0,0 1 0,0 0 0,0-1 0,0 1 0,0 0 0,0-1 0,0 1 0,0 0 0,0-1 0,0 1 0,0 0 0,0-1 0,1 1 0,-1 0 0,0-1 0,0 1 0,0 0 0,0-1 0,0 1 0,1 0 0,-1 0 0,0-1 0,0 1 0,1 0 0,-1 0 0,0-1 0,0 1 0,1 0 0,-1 0 0,0 0 0,1-1 0,8 11 0,6 22 0,-9-10 0,-2 1 0,0 0 0,0 31 0,-3-27 0,10 50 0,-2-51 0,-9-26 0,0 1 0,0-1 0,0 0 0,0 0 0,0 0 0,0 0 0,0 0 0,1 0 0,-1 0 0,0 0 0,0 1 0,0-1 0,0 0 0,0 0 0,0 0 0,1 0 0,-1 0 0,0 0 0,0 0 0,0 0 0,0 0 0,0 0 0,1 0 0,-1 0 0,0 0 0,0 0 0,0 0 0,0 0 0,0 0 0,1 0 0,-1 0 0,0 0 0,0 0 0,0 0 0,0 0 0,0 0 0,0-1 0,1 1 0,-1 0 0,0 0 0,0 0 0,0 0 0,0 0 0,0 0 0,0 0 0,0 0 0,0-1 0,1 1 0,-1 0 0,0 0 0,0 0 0,0 0 0,0 0 0,0-1 0,0 1 0,0 0 0,0 0 0,0 0 0,0 0 0,0 0 0,0-1 0,0 1 0,0 0 0,0 0 0,0 0 0,7-50 0,-2 12 0,-4 35 6,1 0 0,-1 1 0,1-1 0,0 1-1,0-1 1,0 1 0,0 0 0,0-1 0,0 1-1,1 0 1,-1 0 0,1 1 0,-1-1 0,1 1 0,0-1-1,0 1 1,-1 0 0,5-1 0,25-16-1482,-20 6-5350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43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1 304 24575,'57'-3'0,"0"-3"0,109-26 0,-63 10 0,35-4 0,261-53 0,-9-34 0,-320 94-1365,-51 16-5461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0.80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17 24575,'0'-1'0,"1"0"0,-1 0 0,0 1 0,1-1 0,-1 0 0,1 0 0,-1 0 0,1 0 0,-1 1 0,1-1 0,-1 0 0,1 0 0,0 1 0,0-1 0,-1 1 0,1-1 0,0 1 0,0-1 0,0 1 0,0-1 0,-1 1 0,1 0 0,0-1 0,0 1 0,0 0 0,0 0 0,0-1 0,0 1 0,0 0 0,0 0 0,2 1 0,33-1 0,55 16 0,101 32 0,-99-24 0,660 180 0,-641-165 120,-101-35-306,0 2 1,0 0-1,0 0 0,-1 1 1,0 0-1,0 1 1,11 10-1,-7-2-6640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1.7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1634 24575,'19'-21'0,"-2"0"0,0-2 0,14-25 0,9-14 0,-9 19 0,79-110 0,167-181 0,-12 62 0,-235 236 0,-1-3 0,-2 0 0,28-55 0,17-25 0,-2 31 0,-26 36 0,97-98 0,-119 128 0,-9 11-1365,-3 5-5461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2.28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24575,'0'9'0,"0"-8"0,0 0 0,0 0 0,-1 0 0,1 1 0,0-1 0,0 0 0,0 0 0,0 0 0,1 0 0,-1 0 0,0 0 0,0 1 0,1-1 0,-1 0 0,0 0 0,1 0 0,-1 0 0,1 0 0,0 0 0,-1 0 0,1-1 0,0 1 0,-1 0 0,1 0 0,0 0 0,0-1 0,0 1 0,0 0 0,0-1 0,0 1 0,0-1 0,0 1 0,0-1 0,0 1 0,0-1 0,0 0 0,0 1 0,0-1 0,0 0 0,0 0 0,1 0 0,0 0 0,25 5 0,0-2 0,0-1 0,0-1 0,34-3 0,-30 0 0,1 2 0,57 7 0,-22 2 0,1-3 0,-1-3 0,104-8 0,-88-8-15,-67 10-135,0-1 0,1 2 0,-1 0 0,1 1 0,-1 0 0,1 2 0,-1 0 0,25 4 0,-26 0-6676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2.85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1 116 24575,'4'-4'0,"1"-5"0,4-2 0,0-2 0,-1-3 0,2 2 0,-1-2 0,2-2 0,0 3-8191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20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80 24575,'3'0'0,"3"-4"0,3-1 0,0-5 0,3 1 0,-1-3 0,-2-3 0,1 1 0,-1 3-8191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60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0 376 24575,'4'0'0,"1"-4"0,0-6 0,3 0 0,0-3 0,-1-3 0,-2-3 0,3 2 0,-1 0 0,-2-2 0,3 4 0,0-1 0,-1-1 0,1 2 0,0 0 0,3 2 0,-1 0 0,-2 1-8191</inkml:trace>
  <inkml:trace contextRef="#ctx0" brushRef="#br0" timeOffset="1">210 73 24575,'4'-4'0,"1"-6"0,0-4 0,3 0 0,0-2 0,-1 2-8191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3.951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46 24575,'0'-4'0,"4"-2"0,1-3 0,4-4 0,0 0-8191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6.02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8 465 24575,'-1'-1'0,"0"0"0,0-1 0,0 1 0,1-1 0,-1 1 0,1-1 0,-1 1 0,1-1 0,-1 0 0,1 1 0,0-1 0,0 0 0,0 1 0,0-1 0,0 1 0,0-1 0,0 0 0,1 1 0,-1-1 0,0 1 0,1-1 0,0 0 0,-1 1 0,1-1 0,0 1 0,0 0 0,-1-1 0,1 1 0,2-3 0,35-39 0,-34 39 0,55-51 0,2 3 0,2 3 0,3 2 0,1 3 0,109-52 0,-159 87 0,-12 6 0,0 0 0,0 1 0,0 0 0,0 0 0,0 0 0,9-2 0,-12 4 0,-1 0 0,1 0 0,0 0 0,0 1 0,0-1 0,-1 0 0,1 1 0,0-1 0,0 1 0,-1-1 0,1 1 0,0 0 0,-1 0 0,1 0 0,-1 0 0,1 0 0,-1 0 0,0 0 0,1 0 0,-1 1 0,0-1 0,0 0 0,0 1 0,2 2 0,12 22 0,-2 0 0,0 1 0,-2 1 0,15 56 0,13 31 0,-33-101 0,-1-4 0,-1 0 0,0 1 0,-1-1 0,0 1 0,3 20 0,-6-27 0,0-1 0,0 0 0,0 1 0,-1-1 0,1 0 0,-1 0 0,0 1 0,0-1 0,0 0 0,0 0 0,-1 0 0,1 0 0,-1 0 0,0-1 0,0 1 0,0 0 0,0-1 0,0 1 0,-1-1 0,1 0 0,-1 0 0,1 0 0,-1 0 0,-4 2 0,-349 198 0,196-114 0,152-83-79,-23 10-1207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6.69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196 15 24575,'1'0'0,"-1"-1"0,0 1 0,0 0 0,0-1 0,0 1 0,1 0 0,-1-1 0,0 1 0,0-1 0,0 1 0,0 0 0,0-1 0,0 1 0,0-1 0,0 1 0,0-1 0,0 1 0,0 0 0,-1-1 0,1 1 0,0 0 0,0-1 0,0 1 0,0-1 0,-1 1 0,1 0 0,0-1 0,0 1 0,-1 0 0,1-1 0,0 1 0,0 0 0,-1 0 0,1-1 0,0 1 0,-1 0 0,1 0 0,-1 0 0,1-1 0,0 1 0,-1 0 0,1 0 0,0 0 0,-1 0 0,1 0 0,-1 0 0,1 0 0,0 0 0,-1 0 0,1 0 0,-1 0 0,0 0 0,-22 21 0,-17 37 0,-77 101 0,116-157 0,1-1 0,-1 1 0,0-1 0,1 1 0,-1 0 0,1-1 0,-1 1 0,1 0 0,-1 0 0,1-1 0,0 1 0,0 0 0,0 0 0,0-1 0,1 1 0,-1 0 0,0-1 0,1 1 0,-1 0 0,1-1 0,-1 1 0,1 0 0,0-1 0,0 1 0,-1-1 0,1 1 0,1-1 0,-1 1 0,0-1 0,0 0 0,0 0 0,1 0 0,-1 1 0,0-1 0,1 0 0,-1-1 0,1 1 0,-1 0 0,1 0 0,1 0 0,11 6 0,0-1 0,0 0 0,25 5 0,-23-6 0,24 10 0,-30-11 0,0 1 0,1-1 0,0-1 0,0 0 0,0-1 0,22 3 0,-32-5-59,1-1 0,-1 1-1,0 0 1,0 0-1,0-1 1,0 1 0,0 0-1,1-1 1,-1 1 0,0-1-1,0 0 1,0 1 0,0-1-1,0 0 1,0 0-1,-1 1 1,1-1 0,0 0-1,0 0 1,0 0 0,-1 0-1,2-1 1,3-11-6767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24575,'0'0'0,"0"1"0,0-1 0,0 0 0,0 1 0,0-1 0,-1 1 0,1-1 0,0 0 0,0 1 0,0-1 0,-1 0 0,1 0 0,0 1 0,0-1 0,-1 0 0,1 1 0,0-1 0,0 0 0,-1 0 0,1 0 0,0 1 0,-1-1 0,1 0 0,0 0 0,-1 0 0,1 0 0,0 0 0,-1 0 0,1 0 0,-1 1 0,1-1 0,0 0 0,-1 0 0,1 0 0,0 0 0,-1-1 0,1 1 0,-1 0 0,1 0 0,0 0 0,-1 0 0,1 0 0,0 0 0,-1-1 0,1 1 0,0 0 0,-1 0 0,1 0 0,0-1 0,0 1 0,-1 0 0,1 0 0,-1-1 0,18 113 0,-6-50 0,4 125 0,-16-180-170,1 0-1,0 0 0,1 0 1,0 0-1,0 0 0,1 0 1,3 11-1,1-7-6655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7.089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60 123 24575,'-59'20'0,"376"-97"0,-270 67-64,-37 9-44,-1 0-1,1-1 1,-1 0-1,1 0 1,-1-1 0,0-1-1,0 1 1,0-1-1,-1-1 1,1 0-1,11-8 1,-11 2-6718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7.43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10 6 24575,'-4'0'0,"-1"-4"0,4 3 0,2 5 0,5 6 0,2 5 0,-1 5 0,2-3 0,0 2 0,3-4 0,-2-8 0,-1-9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8.18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43 119 24575,'0'-7'0,"1"1"0,-1 0 0,1-1 0,1 1 0,-1 0 0,1 0 0,0 0 0,1 0 0,-1 0 0,1 1 0,0-1 0,6-7 0,-7 10 0,0 1 0,0-1 0,0 1 0,0 0 0,1 0 0,-1 0 0,1 0 0,0 0 0,-1 0 0,1 1 0,0-1 0,0 1 0,0 0 0,0 0 0,0 0 0,0 0 0,0 0 0,0 1 0,1-1 0,-1 1 0,0 0 0,0 0 0,0 0 0,1 1 0,-1-1 0,4 1 0,-6 0 0,1-1 0,-1 0 0,0 0 0,1 0 0,-1 1 0,0-1 0,0 1 0,1-1 0,-1 1 0,0-1 0,0 1 0,0 0 0,0 0 0,0 0 0,1-1 0,-2 1 0,1 0 0,0 0 0,0 0 0,0 0 0,0 1 0,-1-1 0,1 0 0,0 0 0,-1 0 0,1 1 0,-1-1 0,1 0 0,-1 0 0,0 1 0,0-1 0,1 0 0,-1 1 0,0-1 0,0 0 0,0 1 0,-1-1 0,1 0 0,0 1 0,0-1 0,-1 0 0,1 1 0,-1-1 0,1 0 0,-1 0 0,1 0 0,-1 1 0,0-1 0,-1 1 0,-2 4 0,0 0 0,0 0 0,-1-1 0,0 0 0,0 0 0,0 0 0,0 0 0,-7 3 0,-4 2 0,7-3 0,0-2 0,0 1 0,0-2 0,0 1 0,-15 4 0,42-16 0,-5 2 0,0 0 0,1 0 0,19-3 0,-32 8 0,39-1 0,-39 1 0,-1 0 0,0 0 0,1 1 0,-1-1 0,1 0 0,-1 0 0,1 0 0,-1 0 0,0 1 0,1-1 0,-1 0 0,0 0 0,1 1 0,-1-1 0,0 0 0,1 0 0,-1 1 0,0-1 0,1 0 0,-1 1 0,0-1 0,0 1 0,0-1 0,1 0 0,-1 1 0,0-1 0,0 1 0,0 0 0,-11 19 0,-7-1 0,0 0 0,-1-2 0,-2 0 0,1-1 0,-2-1 0,-29 16 0,73-42 0,-7 3 0,0 1 0,0 0 0,0 1 0,18-4 0,-30 9 0,0 1 0,0-1 0,0 0 0,0 1 0,0 0 0,0 0 0,0 0 0,0 0 0,0 0 0,0 0 0,0 1 0,-1-1 0,1 1 0,0 0 0,0 0 0,0 0 0,-1 1 0,1-1 0,0 0 0,-1 1 0,1 0 0,-1-1 0,0 1 0,0 0 0,0 0 0,0 1 0,0-1 0,0 0 0,3 6 0,-4-5-91,1 0 0,-1 0 0,0 0 0,0 1 0,0-1 0,0 1 0,-1-1 0,1 1 0,-1-1 0,0 1 0,0-1 0,0 1 0,0-1 0,-2 5 0,-3 7-6735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28.562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82 1 24575,'-8'0'0,"0"0"0,-1 0 0,2 1 0,-1 0 0,-15 4 0,21-4 0,1-1 0,0 1 0,0-1 0,0 1 0,0-1 0,0 1 0,0 0 0,0-1 0,0 1 0,1 0 0,-1 0 0,0 0 0,0 0 0,1 0 0,-1 0 0,0 0 0,1 0 0,-1 0 0,0 1 0,1 0 0,0 0 0,0 0 0,0 0 0,0 0 0,0 0 0,0-1 0,1 1 0,-1 0 0,1 0 0,-1-1 0,1 1 0,0 0 0,-1 0 0,1-1 0,0 1 0,2 2 0,-1-2 0,0 0 0,0 0 0,0 0 0,0 0 0,0 0 0,0-1 0,1 1 0,-1-1 0,0 1 0,1-1 0,0 0 0,-1 0 0,1 0 0,-1 0 0,1-1 0,0 1 0,0-1 0,-1 1 0,1-1 0,0 0 0,0 0 0,0 0 0,3-1 0,12-2 0,-1 0 0,30-9 0,-4 1 0,68-17-1365,-103 26-5461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0.75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118 913 24575,'0'0'0,"0"0"0,0 1 0,0-1 0,1 0 0,-1 1 0,-1-1 0,1 0 0,0 1 0,0-1 0,0 1 0,0-1 0,0 0 0,0 1 0,0-1 0,0 0 0,-1 0 0,1 1 0,0-1 0,0 0 0,0 1 0,-1-1 0,1 0 0,0 0 0,0 1 0,-1-1 0,1 0 0,0 0 0,0 1 0,-1-1 0,1 0 0,0 0 0,-1 0 0,1 0 0,0 0 0,-1 0 0,1 1 0,-1-1 0,-15-5 0,-11-17 0,19 10 0,0 0 0,1-1 0,0 0 0,1 0 0,1-1 0,0 0 0,1 1 0,0-2 0,1 1 0,-1-18 0,-1-23 0,4-74 0,1 88 0,1-1 0,2 0 0,2 0 0,1 1 0,3-1 0,1 2 0,27-71 0,-33 100 0,2 0 0,-1 1 0,1 0 0,1 0 0,0 0 0,0 1 0,1 0 0,0 1 0,1-1 0,-1 2 0,2-1 0,11-7 0,-16 12 0,0 1 0,1-1 0,-1 1 0,0 0 0,1 1 0,0-1 0,-1 1 0,1 0 0,0 0 0,-1 1 0,1 0 0,0 0 0,0 0 0,-1 1 0,1-1 0,0 2 0,-1-1 0,1 0 0,0 1 0,-1 0 0,0 1 0,0-1 0,1 1 0,-1 0 0,-1 0 0,10 7 0,1 4 0,0 0 0,-1 1 0,-1 0 0,0 1 0,-1 0 0,0 1 0,-2 1 0,16 35 0,-9-14 0,-3 1 0,-1 1 0,9 51 0,5 94 0,-25-153 0,-1-1 0,-1 0 0,-2 0 0,-11 61 0,11-81 0,1-1 0,-1 1 0,0-1 0,-1 0 0,0 0 0,-1 0 0,0 0 0,-7 11 0,9-19 0,0 1 0,-1-1 0,0 0 0,1 0 0,-1-1 0,0 1 0,-1-1 0,1 1 0,0-1 0,-1 0 0,1 0 0,-1-1 0,1 1 0,-1-1 0,0 1 0,0-1 0,0-1 0,0 1 0,0 0 0,0-1 0,0 0 0,0 0 0,0 0 0,-5-1 0,-13-1-85,0-1 0,0-1-1,0-1 1,1-1 0,0-1-1,0-1 1,0 0 0,1-2-1,0 0 1,1-2 0,1 0-1,-1-1 1,2 0 0,0-2-1,-16-17 1,24 20-6741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2.06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524 1 24575,'-16'0'0,"1"2"0,-1 0 0,1 1 0,0 0 0,0 1 0,0 1 0,1 0 0,-1 1 0,1 1 0,1 0 0,-1 1 0,-18 14 0,-10 12 0,0 2 0,-44 51 0,5-5 0,65-68 0,9-9 0,1 0 0,-1 1 0,2 0 0,-1 0 0,-5 7 0,11-12 0,-1 0 0,0 0 0,1 0 0,-1 0 0,1 0 0,-1 0 0,1 1 0,-1-1 0,1 0 0,0 0 0,0 0 0,0 1 0,-1-1 0,1 0 0,0 0 0,1 1 0,-1-1 0,0 0 0,0 0 0,0 1 0,1-1 0,-1 0 0,1 0 0,-1 0 0,1 0 0,-1 0 0,1 0 0,-1 1 0,1-1 0,0-1 0,0 1 0,0 0 0,0 0 0,-1 0 0,1 0 0,0 0 0,0-1 0,2 2 0,9 5 0,-1-1 0,1 0 0,0 0 0,1-1 0,-1-1 0,24 6 0,85 8 0,-65-10 0,-47-7 0,8 2 0,1 0 0,0-1 0,0-1 0,0 0 0,-1-1 0,1-2 0,22-3 0,-39 5 0,0-1 0,0 0 0,0 0 0,0 1 0,0-1 0,0 0 0,0 0 0,0 0 0,0 0 0,-1 0 0,1 0 0,0 0 0,-1-1 0,1 1 0,0 0 0,-1 0 0,0 0 0,1-1 0,-1 1 0,0 0 0,1-1 0,-1 1 0,0 0 0,0-1 0,0 1 0,0 0 0,0 0 0,0-1 0,-1 1 0,1 0 0,-1-3 0,-15-51 0,9 33 0,-51-234 0,57 253 0,1-1 0,-1 1 0,0-1 0,0 1 0,0 0 0,-1-1 0,1 1 0,-1 0 0,1 0 0,-1 0 0,-4-5 0,5 8 0,1 0 0,-1-1 0,1 1 0,-1 0 0,1-1 0,0 1 0,-1 0 0,1 0 0,-1 0 0,1-1 0,-1 1 0,0 0 0,1 0 0,-1 0 0,1 0 0,-1 0 0,1 0 0,-1 0 0,1 0 0,-1 0 0,1 0 0,-1 0 0,1 1 0,-1-1 0,1 0 0,-1 0 0,0 1 0,-17 22 0,-49 132 0,23-47 0,15-38 0,4 1 0,3 1 0,2 1 0,5 1 0,2 1 0,4 0 0,0 120 0,9-179 0,1 0 0,1-1 0,1 1 0,0-1 0,1 1 0,0-1 0,1 0 0,1-1 0,1 1 0,0-1 0,0 0 0,2-1 0,-1 0 0,2 0 0,0-1 0,0 0 0,1 0 0,1-1 0,0-1 0,0 0 0,1-1 0,0 0 0,1-1 0,24 11 0,146 56 0,-185-79-170,-1-1-1,1 1 0,-1 0 1,1-1-1,-1 1 0,0 0 1,-6-7-1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2.4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15 24575,'0'-4'0,"4"-2"0,5 1 0,2 5 0,-2 3-8191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0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0 24575,'0'1'0,"0"0"0,0 0 0,0 0 0,0 0 0,0 0 0,0 0 0,1 0 0,-1 0 0,0 0 0,1 0 0,-1 0 0,0 0 0,1 0 0,-1-1 0,1 1 0,-1 0 0,1 0 0,0 0 0,-1-1 0,1 1 0,0 0 0,0-1 0,-1 1 0,1-1 0,2 2 0,24 3 0,-24-5 0,-1 1 0,1-1 0,-1 0 0,1 1 0,-1-1 0,0 1 0,1 0 0,-1-1 0,1 1 0,3 3 0,-6-3 0,1 0 0,0 0 0,0 0 0,-1 0 0,1 1 0,0-1 0,-1 0 0,1 1 0,-1-1 0,0 0 0,1 1 0,-1-1 0,0 0 0,0 1 0,0-1 0,0 0 0,0 1 0,0-1 0,0 1 0,-1-1 0,1 0 0,0 1 0,-1-1 0,1 0 0,-1 1 0,-1 1 0,-2 9 0,-14 53 0,17-63 0,1 0 0,-1 0 0,1-1 0,0 1 0,-1 0 0,1 0 0,0 0 0,0 0 0,0 0 0,1-1 0,-1 1 0,0 0 0,1 0 0,-1 0 0,1-1 0,0 1 0,-1 0 0,1-1 0,0 1 0,0 0 0,0-1 0,0 1 0,0-1 0,1 1 0,-1-1 0,0 0 0,1 0 0,-1 0 0,2 2 0,-2-3 0,0 0 0,0-1 0,-1 1 0,1 0 0,0 0 0,-1 0 0,1-1 0,0 1 0,-1 0 0,1-1 0,0 1 0,-1-1 0,1 1 0,-1 0 0,1-1 0,-1 0 0,1 1 0,-1-1 0,1 1 0,-1-1 0,1 1 0,-1-1 0,0 0 0,1 1 0,-1-2 0,14-24 0,-9 16 0,-5 9 0,0 0 0,1 0 0,-1 0 0,1 0 0,-1 0 0,1 0 0,0 0 0,-1 0 0,1 0 0,0 0 0,-1 1 0,1-1 0,0 0 0,0 0 0,0 1 0,0-1 0,0 1 0,0-1 0,0 0 0,0 1 0,0 0 0,0-1 0,0 1 0,0 0 0,0-1 0,2 1 0,-2 1 0,0 0 0,0 0 0,0 0 0,0 0 0,0 0 0,0 0 0,0 0 0,-1 0 0,1 0 0,0 0 0,-1 1 0,1-1 0,-1 0 0,0 1 0,1-1 0,-1 0 0,0 0 0,1 2 0,1 10 0,-1 0 0,0 0 0,-2 19 0,1-24 0,-2 1 0,1-1 0,-1 0 0,0 1 0,-1-1 0,0 0 0,-1 0 0,1-1 0,-1 1 0,-1-1 0,1 0 0,-1 0 0,-1 0 0,-9 9 0,68-26 0,-37 4-114,47-22 362,-59 25-363,0 1-1,0-1 1,0 0 0,-1 0-1,0 0 1,1 0 0,-1 0 0,0-1-1,0 1 1,-1-1 0,1 0-1,3-8 1,-2 0-6711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36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25 94 24575,'-3'-19'0,"-2"0"0,-8-26 0,9 34 0,6 15 0,77 227 0,-60-191-1365,-10-30-5461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3.88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67 24575,'0'-2'0,"0"-1"0,1 1 0,-1 0 0,1-1 0,0 1 0,-1 0 0,1-1 0,0 1 0,0 0 0,1 0 0,-1 0 0,0 0 0,1 0 0,-1 0 0,1 0 0,0 1 0,-1-1 0,1 0 0,0 1 0,3-2 0,-1 0 0,1 0 0,0 1 0,0-1 0,0 1 0,0 0 0,1 0 0,-1 1 0,0 0 0,8-1 0,-10 1 0,1 1 0,0 0 0,0 0 0,0 0 0,-1 0 0,1 1 0,0 0 0,0-1 0,-1 1 0,1 0 0,-1 1 0,1-1 0,4 3 0,-7-3 0,1 0 0,-1 1 0,1-1 0,-1 1 0,1-1 0,-1 1 0,0-1 0,1 1 0,-1 0 0,0 0 0,0-1 0,0 1 0,-1 0 0,1 0 0,0 0 0,-1 0 0,1 0 0,-1 0 0,0 0 0,1 0 0,-1 0 0,0 0 0,0 0 0,0 0 0,-1 3 0,-14 53 0,13-54 0,1-1 0,0 1 0,-1-1 0,0 0 0,0 1 0,0-1 0,0 0 0,0 0 0,-1 0 0,1-1 0,-1 1 0,0 0 0,-3 2 0,6-5 0,0-1 0,0 1 0,0 0 0,0 0 0,0 0 0,0 0 0,0-1 0,0 1 0,0 0 0,0 0 0,0 0 0,0-1 0,0 1 0,-1 0 0,1 0 0,0 0 0,0 0 0,0 0 0,0-1 0,0 1 0,0 0 0,0 0 0,0 0 0,-1 0 0,1 0 0,0 0 0,0-1 0,0 1 0,0 0 0,-1 0 0,1 0 0,0 0 0,0 0 0,0 0 0,0 0 0,-1 0 0,1 0 0,0 0 0,0 0 0,0 0 0,0 0 0,-1 0 0,1 0 0,0 0 0,0 0 0,0 0 0,0 0 0,-1 0 0,1 0 0,0 0 0,0 0 0,0 0 0,0 0 0,-1 0 0,1 1 0,0-1 0,0 0 0,0 0 0,13-12 0,-9 12 0,1 0 0,-1 0 0,0 0 0,0 1 0,0-1 0,0 1 0,0 0 0,0 1 0,0-1 0,0 1 0,0-1 0,0 1 0,-1 0 0,1 1 0,6 4 0,1 0 0,-9-11 0,-3 2 0,0 0 1,0 0-1,0 0 0,0-1 0,1 1 0,-1 0 0,1-1 0,0 1 0,0 0 1,-1-1-1,2 1 0,-1-1 0,0 1 0,0 0 0,1-1 0,-1 1 0,1 0 1,0 0-1,-1-1 0,1 1 0,0 0 0,2-3 0,1 0 4,1 1-1,-1-1 1,1 1-1,0 0 1,0 1 0,9-6-1,26-21-1396,-29 17-5433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24575,'0'-4'0,"0"-6"0,0 3 0,0 7 0,5 8 0,1 7 0,-1 6 0,-1 2 0,0 4 0,2-5 0,1-9 0,-1-12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2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22 46 24575,'0'-5'0,"0"-4"0,-4-1 0,-2-3 0,1 5 0,1 7 0,1 9 0,5 6 0,3 5 0,0 3 0,-1 2 0,3-3 0,0-2 0,-1 1 0,-1 0 0,-2 1 0,-2-3-8191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58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63 1 24575,'-7'6'0,"0"1"0,1 1 0,-1-1 0,1 1 0,1 0 0,0 0 0,0 1 0,-4 8 0,8-14 0,0 0 0,0 1 0,0-1 0,1 0 0,-1 0 0,1 1 0,0-1 0,0 0 0,0 0 0,0 1 0,1-1 0,-1 0 0,1 0 0,0 1 0,0-1 0,0 0 0,0 0 0,0 0 0,1 0 0,-1 0 0,1-1 0,0 1 0,0 0 0,0-1 0,0 1 0,1-1 0,3 4 0,-4-5 0,-1 0 0,1 0 0,-1-1 0,1 1 0,0 0 0,-1-1 0,1 1 0,0-1 0,-1 0 0,1 1 0,0-1 0,-1 0 0,1 0 0,0 0 0,0 0 0,-1 0 0,1-1 0,0 1 0,-1-1 0,1 1 0,0-1 0,-1 1 0,1-1 0,0 0 0,1-1 0,48-31 0,-21 13 0,30-9-1365,-44 22-5461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4.93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24575,'57'0'0,"-53"0"0,-1 0 0,1 0 0,0 1 0,-1-1 0,1 1 0,0 0 0,-1 0 0,1 0 0,-1 1 0,1-1 0,-1 1 0,0 0 0,1 0 0,-1 0 0,0 0 0,0 1 0,-1-1 0,1 1 0,0-1 0,-1 1 0,0 0 0,1 0 0,-1 0 0,2 6 0,-2 0 0,-1-1 0,0 1 0,0-1 0,-1 1 0,-1 11 0,0-12 0,0-1 0,1 0 0,0 0 0,1 1 0,0-1 0,3 14 0,-4-22-19,0 1-1,0 0 1,0 0-1,0 0 1,0-1-1,0 1 1,0 0-1,1 0 1,-1 0-1,0 0 1,0-1-1,0 1 1,0 0-1,0 0 1,0 0-1,1 0 1,-1 0-1,0 0 1,0-1-1,0 1 1,1 0-1,-1 0 1,0 0-1,0 0 1,0 0-1,0 0 1,1 0-1,-1 0 1,0 0-1,0 0 1,0 0-1,1 0 1,-1 0-1,0 0 1,0 0-1,0 0 1,1 0-1,-1 0 1,0 0-1,0 0 1,0 0-1,1 0 1,-1 1-1,0-1 1,0 0-1,0 0 1,0 0-1,1 0 1,-1 0-1,0 0 1,0 1-1,0-1 1,0 0-1,0 0 1,0 0-1,0 0 1,1 1-1,-1-1 1,0 0-1,0 0 1,0 0-1,0 1 1,0-1-1,0 0 1,0 0-1,0 0 1,0 1-1,0-1 1,0 0-1,4-8-6806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5.31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26 24575,'-1'-1'0,"1"-1"0,0 1 0,0 0 0,0 0 0,0 0 0,0-1 0,0 1 0,0 0 0,1 0 0,-1 0 0,0-1 0,1 1 0,-1 0 0,1 0 0,-1 0 0,1 0 0,-1 0 0,1 0 0,0 0 0,0-1 0,0 1 0,0 1 0,0 1 0,-1-1 0,1 0 0,0 0 0,-1 0 0,1 0 0,0 0 0,-1 1 0,1-1 0,0 0 0,-1 0 0,1 1 0,0-1 0,-1 1 0,1-1 0,-1 0 0,1 1 0,-1-1 0,1 1 0,-1-1 0,1 1 0,0 1 0,28 43 0,-17-14 0,-1 0 0,7 39 0,-10-38 0,1-1 0,15 35 0,-24-65-50,0-1-1,0 1 1,1 0-1,-1 0 0,0-1 1,1 1-1,-1 0 1,1-1-1,-1 1 1,0-1-1,1 1 0,0-1 1,-1 1-1,1-1 1,-1 1-1,1-1 1,-1 1-1,1-1 0,0 1 1,-1-1-1,1 0 1,0 0-1,0 1 1,-1-1-1,1 0 1,1 0-1,4-2-6775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5.67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24575,'8'0'0,"-1"0"0,1 0 0,0 1 0,0 0 0,-1 0 0,1 1 0,13 4 0,-17-4 0,-1 0 0,1 1 0,-1-1 0,0 0 0,0 1 0,0 0 0,0 0 0,-1 0 0,1 0 0,-1 0 0,0 1 0,0-1 0,0 1 0,0-1 0,0 1 0,1 7 0,3 9 0,-2 0 0,0 0 0,-1 0 0,-1 0 0,-1 0 0,-3 30 0,4 38 0,-2-87 7,0 1-1,0-1 0,0 0 0,0 1 1,0-1-1,0 0 0,0 1 1,1-1-1,-1 0 0,1 0 1,-1 1-1,1-1 0,-1 0 0,1 0 1,0 0-1,0 0 0,-1 0 1,3 2-1,-2-3-54,-1-1 0,1 1 0,0 0 0,-1-1 0,1 1 1,-1-1-1,1 1 0,0-1 0,-1 1 0,1-1 0,-1 1 0,1-1 0,-1 0 0,0 1 0,1-1 0,-1 0 1,0 1-1,1-1 0,-1 0 0,0 0 0,0 1 0,1-1 0,-1 0 0,0 0 0,0 1 0,0-1 1,0 0-1,0 0 0,0 0 0,-1-1 0,3-15-6778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03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6 113 24575,'0'-4'0,"-4"-1"0,3 0 0,1-3 0,5 0 0,5-3 0,6-3 0,3 0 0,-1-1 0,0 2 0,1 4 0,1 2 0,-3 7 0,-4 3-8191</inkml:trace>
  <inkml:trace contextRef="#ctx0" brushRef="#br0" timeOffset="1">99 113 24575,'-4'0'0,"-1"4"0,-4 2 0,4-1 0,6-1 0,3-5 0,6-3 0,4 0 0,0-4 0,1 0 0,-1-3 0,0 1 0,-2-3 0,-2 2-8191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4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14 0 24575,'-13'3'0,"15"12"0,1-7 0,68 224 0,-56-203-1365,-8-25-5461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6:36.80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12 1 24575,'-1'0'0,"0"0"0,1 0 0,-1 1 0,1-1 0,-1 0 0,0 0 0,1 1 0,-1-1 0,1 1 0,-1-1 0,1 1 0,-1-1 0,1 1 0,-1-1 0,1 1 0,0-1 0,-1 1 0,1-1 0,0 1 0,-1 0 0,1-1 0,0 1 0,0 0 0,-1-1 0,1 1 0,0 0 0,0-1 0,0 1 0,0 0 0,0-1 0,0 1 0,0 0 0,0-1 0,0 1 0,1 0 0,-1-1 0,0 1 0,0 0 0,0-1 0,1 1 0,-1 0 0,12 36 0,-10-31 0,80 232 0,-60-178-1365,-17-50-5461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501 116 24575,'-3'-3'0,"0"1"0,-1 0 0,1 0 0,-1 0 0,1 0 0,-1 1 0,0-1 0,0 1 0,0 0 0,1 0 0,-1 0 0,0 1 0,0-1 0,0 1 0,0 0 0,0 0 0,0 0 0,0 1 0,0 0 0,0-1 0,0 1 0,0 0 0,0 1 0,0-1 0,-3 3 0,-5 1 0,0 1 0,0 0 0,1 1 0,0 0 0,0 1 0,-13 13 0,0 4 0,1 1 0,2 1 0,0 1 0,2 1 0,1 1 0,2 1 0,1 0 0,-21 62 0,9-3 0,4 2 0,-12 97 0,21-83 0,5 2 0,4-1 0,6 1 0,4-1 0,4 1 0,6-2 0,31 120 0,-20-128 0,4-1 0,5-2 0,4-1 0,4-2 0,4-2 0,3-2 0,105 137 0,-127-190 0,1-1 0,2-1 0,1-2 0,2-1 0,0-2 0,53 33 0,-67-49 0,0-1 0,1-2 0,0 0 0,0-1 0,1-1 0,0-1 0,0-1 0,0-1 0,1 0 0,0-2 0,-1-1 0,1-1 0,0-1 0,32-5 0,-33 2 0,1-1 0,-1-1 0,0-1 0,0-1 0,-1-1 0,0-1 0,0-1 0,-1-1 0,-1 0 0,0-2 0,0 0 0,-2-1 0,0 0 0,25-30 0,-24 20 0,0 0 0,-2-1 0,-1-1 0,-1 0 0,-1-1 0,-1 0 0,-2-1 0,0 0 0,-3-1 0,8-49 0,-6-10 0,-4 0 0,-3 0 0,-4-1 0,-16-97 0,-10 11 0,-55-183 0,47 233 0,-5 2 0,-5 1 0,-6 3 0,-5 2 0,-6 2 0,-123-173 0,146 238 0,-3 2 0,-2 2 0,-1 2 0,-3 1 0,-95-64 0,131 100 0,-1 0 0,1 1 0,-1 1 0,0 0 0,-1 1 0,1 1 0,-31-6 0,37 9 0,0 1 0,0-1 0,0 1 0,0 0 0,1 1 0,-1 0 0,0 0 0,0 1 0,0 0 0,1 0 0,-1 1 0,1 0 0,0 0 0,0 1 0,0 0 0,-11 8 0,7-1-1365,6-1-5461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4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0 746 24575,'12'-5'0,"-1"0"0,0-1 0,19-13 0,3-1 0,263-135 0,-125 68 0,-78 42 0,193-63 0,111-2 0,-218 63 0,-35 6 0,108-27 0,-218 60 0,51-11 0,-78 18 0,0 0 0,-1 1 0,1 0 0,0 0 0,0 0 0,-1 1 0,1 0 0,0 0 0,11 4 0,-4 3-1365,-4 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11:52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0,'0'36,"1"-1,1 1,11 49,-10-69,8 25,-3 1,-1-1,1 68,-6-78,9 57,-6-56,3 51,-7-63,1 1,8 30,-6-29,0 0,1 23,-2 0,3 0,11 45,-8-47,-1 1,1 54,-7-70,9 43,-6-44,2 52,-5-47,10 53,-7-53,3 54,-6-59,10 55,0-11,-2 3,-3-32,1 60,-10 22,4 105,10-143,-6-54,2 57,-9 612,2-682,1 1,8 33,-5-32,-1 1,0 23,-5 117,3 65,25-46,-16-113,-6-42,-1 1,1 33,-5-7,-1-3,2 0,14 83,-9-86,-2 0,-1 1,-6 64,4 74,11-116,-7-50,-2-1,2 28,-4-22,-2-11,2 0,0 0,0 0,7 24,-3-22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24575,'0'-5'0,"5"-1"0,0-4 0,5 0 0,5 1 0,4 2 0,4 3 0,1 6 0,-2 7 0,-5 7 0,-6 5 0,-5 3 0,-3 2 0,-6-4 0,-4 0 0,0-5-8191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24575,'12'6'0,"-1"0"0,0 1 0,0 0 0,-1 1 0,0 0 0,14 15 0,-8-9 0,35 33 0,-3 2 0,-1 3 0,-3 1 0,55 88 0,-30-28 0,75 172 0,-97-176 0,-4 2 0,-5 1 0,-4 3 0,22 147 0,-45-171 0,-4 0 0,-4 0 0,-3 1 0,-5-1 0,-4 0 0,-4 0 0,-3-1 0,-32 96 0,36-148-273,-1-1 0,-2-1 0,-2 0 0,-30 48 0,29-58-6553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60 934 24575,'-6'0'0,"1"-1"0,-1 1 0,1-1 0,-1 0 0,1-1 0,-1 1 0,1-1 0,-9-4 0,14 6 0,0 0 0,0 0 0,0 0 0,0 0 0,0 0 0,0 0 0,0-1 0,0 1 0,0 0 0,-1 0 0,1 0 0,0 0 0,0 0 0,0 0 0,0 0 0,0 0 0,0 0 0,0 0 0,0 0 0,0 0 0,0 0 0,0 0 0,0 0 0,0 0 0,0-1 0,-1 1 0,1 0 0,0 0 0,0 0 0,0 0 0,0 0 0,0 0 0,0 0 0,0 0 0,0 0 0,0-1 0,0 1 0,0 0 0,0 0 0,0 0 0,0 0 0,0 0 0,0 0 0,0 0 0,0 0 0,1 0 0,-1-1 0,0 1 0,0 0 0,0 0 0,0 0 0,0 0 0,0 0 0,0 0 0,0 0 0,0 0 0,0 0 0,0 0 0,0 0 0,0 0 0,0 0 0,1 0 0,-1 0 0,0 0 0,0-1 0,0 1 0,0 0 0,0 0 0,0 0 0,12-3 0,15 1 0,35 0 0,-1-2 0,0-2 0,-1-3 0,63-19 0,-16-7 0,-2-4 0,-2-5 0,117-68 0,273-199 0,-346 216 0,94-67 0,-236 158-151,0 1-1,0-1 0,0 0 0,-1 0 1,1-1-1,-1 0 0,0 1 1,5-11-1,-3 1-6674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47 24575,'0'-3'0,"0"0"0,0 0 0,0 1 0,0-1 0,0 0 0,-1 0 0,0 1 0,1-1 0,-1 0 0,0 1 0,0-1 0,0 0 0,-1 1 0,-1-3 0,3 4 0,-1 1 0,1 0 0,0 0 0,-1-1 0,1 1 0,-1 0 0,1 0 0,-1-1 0,1 1 0,-1 0 0,1 0 0,-1 0 0,1 0 0,-1 0 0,1 0 0,-1 0 0,1 0 0,-1 0 0,1 0 0,-1 0 0,1 0 0,-1 0 0,1 0 0,-1 1 0,1-1 0,-1 0 0,0 1 0,-19 19 0,2 7 0,1 1 0,1 0 0,2 2 0,-14 39 0,-29 129 0,19-22 0,9 1 0,-12 312 0,38-419 0,4 0 0,3 0 0,2 0 0,32 133 0,-35-192-136,0-1-1,0 0 1,1 0-1,1 0 1,0 0-1,0 0 1,1-1-1,0 0 0,10 11 1,-2-7-6690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7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32 24575,'-8'-1'0,"1"-1"0,0-1 0,-1 1 0,1-1 0,-8-4 0,2 0 0,-18 0 0,26 14 0,14 11 0,71 82 0,-49-63 0,-1 1 0,-2 2 0,31 57 0,-57-92 0,1 1 0,-1-1 0,1 0 0,1-1 0,-1 1 0,1 0 0,7 7 0,-10-11 0,1 0 0,-1-1 0,0 1 0,1-1 0,-1 1 0,0-1 0,1 0 0,-1 1 0,1-1 0,-1 0 0,0 0 0,1 0 0,-1 0 0,1 0 0,-1 0 0,1 0 0,-1-1 0,0 1 0,1 0 0,-1-1 0,0 1 0,1-1 0,-1 1 0,0-1 0,1 0 0,-1 0 0,0 0 0,0 1 0,0-1 0,0 0 0,0 0 0,0-1 0,0 1 0,0 0 0,0 0 0,-1 0 0,2-2 0,37-37 0,2 1 0,2 3 0,55-37 0,-53 39 0,24-8 16,-56 36-189,1-2 1,-1 0-1,-1 0 1,1-1-1,-2-1 0,1 0 1,12-14-1,-14 9-6653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7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22 122 24575,'0'0'0,"-1"0"0,1 0 0,0 0 0,-1 0 0,1 0 0,0 0 0,-1 0 0,1 0 0,0 0 0,-1 0 0,1 0 0,0 0 0,-1 0 0,1 0 0,0 0 0,0-1 0,-1 1 0,1 0 0,0 0 0,-1 0 0,1-1 0,0 1 0,0 0 0,-1 0 0,1 0 0,0-1 0,0 1 0,0 0 0,-1-1 0,1 1 0,0 0 0,0-1 0,0 1 0,0 0 0,0-1 0,0 1 0,4-16 0,15-11 0,65-46 0,-144 104 0,55-26 0,-1 0 0,1 1 0,1-1 0,-1 1 0,1 0 0,-1 0 0,2 0 0,-1 1 0,1 0 0,0-1 0,0 1 0,1 0 0,0 0 0,0 1 0,1-1 0,0 0 0,0 0 0,0 1 0,1-1 0,0 1 0,2 10 0,3 17 0,1 0 0,1-1 0,16 43 0,-12-43 0,-10-29 0,5 17 0,2 0 0,10 22 0,-16-40 0,0 1 0,0-1 0,1 0 0,0 1 0,-1-1 0,2 0 0,-1 0 0,0-1 0,1 1 0,0-1 0,-1 0 0,1 0 0,1 0 0,-1 0 0,9 4 0,-10-7 8,1 1-1,-1-1 1,1 0-1,-1 0 1,1 0-1,-1 0 1,1 0-1,-1-1 1,0 1-1,1-1 1,-1 0-1,0 0 1,1-1-1,-1 1 1,5-3-1,-1 0-255,0 0 1,-1-1-1,1 0 1,-1 0-1,9-9 1,-3 0-6579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60 24575,'-1'-5'0,"1"-1"0,-1 1 0,0-1 0,0 1 0,0-1 0,-1 1 0,0 0 0,-4-9 0,2 11 0,2 13 0,2 12 0,9 17 0,1 0 0,1-1 0,2 0 0,20 37 0,-33-75 0,0 0 0,0-1 0,0 1 0,0 0 0,0 0 0,0-1 0,0 1 0,1 0 0,-1 0 0,0-1 0,0 1 0,0 0 0,1 0 0,-1 0 0,0-1 0,0 1 0,1 0 0,-1 0 0,0 0 0,0 0 0,1 0 0,-1-1 0,0 1 0,1 0 0,-1 0 0,0 0 0,0 0 0,1 0 0,-1 0 0,0 0 0,1 0 0,-1 0 0,0 0 0,0 0 0,1 0 0,-1 0 0,0 0 0,1 1 0,-1-1 0,0 0 0,0 0 0,1 0 0,-1 0 0,0 0 0,0 1 0,1-1 0,-1 0 0,0 0 0,0 0 0,0 1 0,1-1 0,-1 0 0,0 0 0,0 1 0,0-1 0,0 0 0,0 0 0,1 1 0,-1-1 0,0 0 0,0 1 0,5-37 0,-2 18 0,-2 14 0,1 0 0,0 0 0,0 0 0,0 0 0,1 0 0,-1 1 0,1-1 0,0 1 0,0 0 0,0 0 0,0 0 0,1 0 0,-1 0 0,1 1 0,0 0 0,5-3 0,-4 2 0,0 0 0,0 0 0,0-1 0,-1 1 0,1-1 0,-1 0 0,5-7 0,-8 9-18,0-1-1,0 1 1,0-1-1,0 0 1,-1 1-1,1-1 1,-1 0-1,0 0 1,0 1-1,0-1 1,0 0-1,-1 1 1,1-1-1,-1 0 1,1 0-1,-2-2 1,0-5-1033,-1-7-5775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8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69 24575,'-2'-7'0,"-1"0"0,1 1 0,-1-1 0,0 1 0,-1-1 0,0 1 0,0 0 0,-8-9 0,12 14 0,-1 1 0,1 0 0,0 0 0,0 0 0,0 0 0,0 0 0,0 0 0,-1 0 0,1 0 0,0 0 0,0-1 0,0 1 0,-1 0 0,1 0 0,0 0 0,0 0 0,0 0 0,0 0 0,-1 0 0,1 0 0,0 0 0,0 0 0,0 0 0,-1 0 0,1 0 0,0 1 0,0-1 0,0 0 0,-1 0 0,1 0 0,0 0 0,0 0 0,0 0 0,0 0 0,0 0 0,-1 1 0,1-1 0,0 0 0,0 0 0,0 0 0,0 0 0,0 1 0,0-1 0,0 0 0,0 0 0,-1 0 0,1 0 0,0 1 0,0-1 0,0 0 0,0 0 0,0 0 0,0 1 0,0-1 0,0 0 0,0 0 0,0 0 0,0 0 0,0 1 0,0-1 0,0 0 0,1 0 0,-1 0 0,0 1 0,0-1 0,1 16 0,107 273 0,0 5 0,-106-289 0,1 7 0,0 1 0,1-1 0,1 0 0,0 0 0,10 17 0,-15-29 2,0-1-1,0 1 1,0 0-1,0-1 1,1 1-1,-1 0 1,0 0 0,0-1-1,0 1 1,0 0-1,0-1 1,0 1-1,1 0 1,-1 0-1,0-1 1,0 1-1,0 0 1,1 0-1,-1 0 1,0-1-1,0 1 1,1 0-1,-1 0 1,0 0 0,1 0-1,-1-1 1,0 1-1,0 0 1,1 0-1,-1 0 1,0 0-1,1 0 1,-1 0-1,0 0 1,1 0-1,-1 0 1,0 0-1,1 0 1,-1 0 0,0 0-1,0 0 1,1 0-1,-1 0 1,0 1-1,1-1 1,-1 0-1,0 0 1,0 0-1,1 0 1,-1 1-1,0-1 1,0 0-1,1 0 1,-1 0-1,0 1 1,0-1 0,0 0-1,1 1 1,-2-29-1458,-3 6-5370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35 137 24575,'-3'-3'0,"0"0"0,0 0 0,0 0 0,0 0 0,1-1 0,-1 1 0,1-1 0,0 1 0,0-1 0,0 0 0,1 0 0,0 0 0,-1 0 0,1 0 0,0-1 0,1 1 0,-1 0 0,1 0 0,0-5 0,1 6 0,0 0 0,0 0 0,0 0 0,1 0 0,-1 0 0,1 0 0,-1 1 0,1-1 0,0 1 0,0-1 0,0 1 0,1 0 0,-1 0 0,0 0 0,1 0 0,0 0 0,-1 0 0,1 1 0,0-1 0,0 1 0,0 0 0,0 0 0,0 0 0,0 0 0,0 0 0,3 0 0,-3 0 0,0 1 0,-1-1 0,1 1 0,0-1 0,0 1 0,0 0 0,-1 0 0,1 0 0,0 1 0,4 0 0,-6 0 0,0-1 0,0 0 0,0 1 0,0-1 0,0 1 0,0-1 0,0 1 0,-1-1 0,1 1 0,0 0 0,0-1 0,-1 1 0,1 0 0,-1 0 0,1-1 0,0 1 0,-1 0 0,0 0 0,1 0 0,-1 0 0,1 1 0,-1 1 0,0-1 0,0 1 0,0 0 0,0-1 0,0 1 0,-1 0 0,1 0 0,-1-1 0,0 1 0,0-1 0,0 1 0,0-1 0,0 1 0,-1-1 0,1 0 0,-1 1 0,1-1 0,-1 0 0,0 0 0,-2 2 0,-5 4 0,-16 17 0,24-24 0,1-1 0,-1 1 0,0-1 0,1 1 0,-1-1 0,1 1 0,-1 0 0,1-1 0,-1 1 0,1 0 0,0 0 0,-1-1 0,1 1 0,0 0 0,0 0 0,0-1 0,-1 1 0,1 0 0,0 0 0,0 0 0,0-1 0,0 1 0,0 0 0,0 0 0,0 0 0,1-1 0,-1 1 0,0 0 0,1 1 0,1-2 0,1 0 0,-1 1 0,1-1 0,-1-1 0,1 1 0,-1 0 0,0 0 0,1-1 0,-1 1 0,1-1 0,-1 0 0,0 0 0,1 0 0,-1 0 0,0 0 0,0-1 0,0 1 0,2-2 0,2 0 0,8-5-119,-7 4 5,0 0 1,0 0 0,1 1 0,0-1-1,-1 2 1,1-1 0,0 1 0,0 0-1,0 1 1,13-1 0,-5 4-6713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24575,'2'41'0,"-1"-14"0,-1 0 0,-3 28 0,2-49 0,0 0 0,0 0 0,0 0 0,-1-1 0,0 1 0,0 0 0,0-1 0,-1 1 0,1-1 0,-2 1 0,1-1 0,0 0 0,-1-1 0,-7 8 0,11-11 0,-1 0 0,0 0 0,1-1 0,-1 1 0,0 0 0,0 0 0,0-1 0,0 1 0,0 0 0,0-1 0,0 1 0,0-1 0,0 0 0,0 1 0,0-1 0,0 0 0,0 1 0,0-1 0,0 0 0,0 0 0,0 0 0,-1 0 0,1 0 0,0 0 0,0 0 0,0-1 0,0 1 0,0 0 0,0 0 0,0-1 0,0 1 0,-1-2 0,0 1 0,0-2 0,1 1 0,-1 0 0,1 0 0,-1 0 0,1-1 0,0 1 0,0-1 0,0 1 0,1-1 0,-1 1 0,0-1 0,1-2 0,-2-7 0,1 0 0,0 0 0,1 0 0,1 1 0,2-18 0,-3 27 4,0 0 0,1 0 0,-1 0 0,1-1 0,0 1 0,-1 0 0,1 0 0,0 1 0,0-1 0,0 0 0,0 0 0,1 0 0,-1 1 0,0-1 0,1 1 0,-1-1 0,1 1 0,0-1 0,-1 1 0,1 0 0,0 0 0,0 0 0,0 0 0,0 0 0,-1 0 0,1 0 0,1 1 0,-1-1 0,3 0 0,-2 2-72,0-1 1,0 1-1,0-1 1,-1 1-1,1 0 1,0 0-1,0 1 1,-1-1-1,1 0 1,-1 1-1,1-1 1,-1 1-1,0 0 1,0 0-1,0 0 1,0 0-1,0 0 1,0 1-1,0-1 1,-1 1-1,2 2 1,7 12-6759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49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11 151 24575,'0'-4'0,"-4"-1"0,-1-4 0,4-1 0,2-2 0,5 1 0,6-2 0,4-2 0,4-3 0,2 1 0,-3 1 0,0 2 0,-3 7 0,-5 10 0,-4 7 0,-3 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7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24575,'0'4'0,"-4"2"0,-7-1 0,0 4 0,5 0 0,4-5 0,7-5 0,7-1 0,6 0 0,4-1 0,-2-3 0,1-1 0,0 1 0,2 1 0,-4 2-8191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0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11 293 24575,'0'4'0,"0"6"0,-4 0 0,-1 3 0,4-1 0,6-6 0,7-5 0,4-5 0,4-3 0,3-4 0,1-1 0,-4-1 0,0 1 0,-1-1 0,-3-3 0,-4 2-8191</inkml:trace>
  <inkml:trace contextRef="#ctx0" brushRef="#br0" timeOffset="1">151 37 24575,'-8'-30'0,"4"23"0,8 23 0,18 58 0,34 131 0,-51-186-1365,1-4-5461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0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43 24575,'0'3'0,"-1"0"0,0-1 0,0 1 0,0 0 0,-1 0 0,1-1 0,-1 1 0,1-1 0,-1 1 0,0-1 0,0 1 0,-4 2 0,-31 30 0,33-32 0,1 0 0,0-1 0,1 0 0,-1 0 0,0 0 0,0 0 0,0 0 0,-1-1 0,1 0 0,0 1 0,-1-1 0,1 0 0,0-1 0,-1 1 0,1 0 0,-1-1 0,0 0 0,1 0 0,-1 0 0,-6-1 0,8 0 0,1 1 0,-1-1 0,1 0 0,-1 1 0,1-1 0,0 0 0,-1 0 0,1 0 0,0 0 0,0 0 0,0 0 0,-1 0 0,1-1 0,0 1 0,0 0 0,1-1 0,-1 1 0,-1-2 0,1 0 0,0 0 0,1 0 0,-1 0 0,0 0 0,1-1 0,0 1 0,0 0 0,0 0 0,0 0 0,0 0 0,0-1 0,2-3 0,-2 4 0,1-1 0,0 1 0,0-1 0,0 1 0,0 0 0,0-1 0,1 1 0,0 0 0,-1 0 0,1 0 0,0 0 0,1 0 0,-1 0 0,0 0 0,1 1 0,0-1 0,-1 1 0,1 0 0,0 0 0,0 0 0,0 0 0,1 0 0,-1 1 0,0 0 0,1-1 0,-1 1 0,1 0 0,-1 1 0,1-1 0,-1 0 0,1 1 0,-1 0 0,1 0 0,0 0 0,-1 0 0,1 1 0,-1 0 0,1-1 0,-1 1 0,1 0 0,-1 1 0,0-1 0,5 3 0,-4-2-87,1 1-73,1-1 1,-1 1-1,1-1 0,0 0 0,0 0 1,0-1-1,8 2 0,0-3-6666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1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202 115 24575,'0'-6'0,"0"1"0,-1 0 0,0-1 0,0 1 0,0 0 0,-1-1 0,0 1 0,0 0 0,0 0 0,0 0 0,-1 0 0,0 1 0,0-1 0,0 1 0,-1 0 0,-7-8 0,9 10 0,-1-1 0,0 1 0,0 0 0,0 0 0,-1 0 0,1 1 0,0-1 0,-1 1 0,1 0 0,-1 0 0,1 0 0,-1 0 0,1 0 0,-1 1 0,0 0 0,1 0 0,-1 0 0,0 0 0,1 0 0,-1 1 0,1-1 0,-1 1 0,1 0 0,-1 0 0,1 1 0,-5 1 0,3 0 0,0 0 0,1 0 0,0 1 0,-1 0 0,1-1 0,1 1 0,-1 0 0,0 1 0,1-1 0,0 1 0,0 0 0,0-1 0,1 1 0,0 0 0,-1 1 0,2-1 0,-1 0 0,1 1 0,0-1 0,0 1 0,0-1 0,1 1 0,-1-1 0,2 1 0,0 5 0,-1-5 0,0-1 0,1 0 0,0 0 0,0 0 0,0 1 0,1-1 0,-1-1 0,1 1 0,0 0 0,1 0 0,-1-1 0,1 1 0,0-1 0,0 0 0,1 0 0,-1 0 0,1 0 0,0 0 0,0-1 0,0 0 0,0 0 0,0 0 0,1 0 0,0-1 0,-1 1 0,9 1 0,-11-3 0,0 0 0,1-1 0,-1 1 0,0-1 0,1 0 0,-1 0 0,0 0 0,1 0 0,-1 0 0,0-1 0,1 1 0,-1-1 0,0 1 0,1-1 0,-1 0 0,0 0 0,0 0 0,0 0 0,0 0 0,0 0 0,0-1 0,0 1 0,0-1 0,0 1 0,-1-1 0,1 0 0,-1 0 0,2-2 0,2-4 0,0-1 0,0 0 0,-1 0 0,-1 0 0,4-13 0,-2 7 0,-5 15 0,0 0 0,0-1 0,0 1 0,0 0 0,0 0 0,0 0 0,0-1 0,0 1 0,0 0 0,0 0 0,0 0 0,0-1 0,0 1 0,0 0 0,0 0 0,0 0 0,0-1 0,0 1 0,0 0 0,1 0 0,-1 0 0,0-1 0,0 1 0,0 0 0,0 0 0,0 0 0,1 0 0,-1 0 0,0 0 0,0-1 0,0 1 0,1 0 0,-1 0 0,0 0 0,0 0 0,0 0 0,1 0 0,-1 0 0,0 0 0,0 0 0,0 0 0,1 0 0,-1 0 0,0 0 0,0 0 0,1 0 0,-1 0 0,0 0 0,0 0 0,0 0 0,1 0 0,6 15 0,4 27 0,-10-37 0,16 70 0,28 137 0,-43-203-170,-1 1-1,0-1 0,0 0 1,-1 1-1,0-1 0,-1 1 1,-2 12-1,-2-7-6655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1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61 262 24575,'-6'3'0,"1"-1"0,0 0 0,0 0 0,0 1 0,1-1 0,-1 1 0,0 0 0,1 1 0,0-1 0,0 1 0,-4 4 0,9-7 0,-1-1 0,1 1 0,0-1 0,-1 0 0,1 1 0,0-1 0,-1 0 0,1 1 0,0-1 0,0 0 0,0 0 0,-1 0 0,1 1 0,0-1 0,0 0 0,0 0 0,-1 0 0,1 0 0,0 0 0,0-1 0,-1 1 0,1 0 0,0 0 0,0-1 0,0 1 0,-1 0 0,1-1 0,0 1 0,1-1 0,28-10 0,33-20 0,85-59 0,23-13 0,-80 49-1365,-71 42-5461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30 138 24575,'0'-2'0,"0"1"0,-1-1 0,1 0 0,-1 1 0,1-1 0,-1 0 0,0 1 0,1-1 0,-1 1 0,0-1 0,0 1 0,0-1 0,0 1 0,0 0 0,-1-1 0,-1-1 0,2 2 0,-1 0 0,1 0 0,0 0 0,0 0 0,0 0 0,0 0 0,0-1 0,1 1 0,-1 0 0,0 0 0,0-1 0,1 1 0,-1-1 0,1 1 0,-1-1 0,1 1 0,0-1 0,-1 1 0,1-1 0,0 1 0,0-1 0,0 1 0,0-1 0,1 1 0,-1-1 0,0 1 0,1-3 0,2 0 0,-1-1 0,1 1 0,0 0 0,0 0 0,0 0 0,1 1 0,0-1 0,-1 1 0,1-1 0,0 1 0,1 1 0,-1-1 0,0 1 0,1-1 0,-1 1 0,1 0 0,0 1 0,6-2 0,-4 1 0,0 0 0,-1 0 0,1 1 0,0 0 0,0 0 0,0 0 0,1 1 0,-1 0 0,0 1 0,0 0 0,0 0 0,12 3 0,-17-2 0,1 0 0,0 0 0,-1-1 0,0 2 0,1-1 0,-1 0 0,0 0 0,0 1 0,0-1 0,0 1 0,0 0 0,-1-1 0,1 1 0,-1 0 0,0 0 0,0 0 0,0 0 0,0 0 0,-1 0 0,1 0 0,-1 0 0,1 4 0,0 12 0,0 0 0,-4 30 0,1-21 0,1 66-1365,1-74-5461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43 24575,'-4'4'0,"-5"2"0,2-1 0,3-5 0,6-3 0,7 0 0,1-4 0,4-1 0,3 2 0,2-4 0,3 2 0,1 1 0,0 1 0,-3 7 0,-1 3 0,-4 4 0,-5 2-8191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 24575,'0'4'0,"3"10"0,-3-14 0,1 1 0,0-1 0,0 0 0,0 1 0,0-1 0,0 0 0,0 0 0,-1 0 0,1 0 0,0 0 0,0 0 0,0 0 0,0 0 0,0 0 0,0 0 0,0 0 0,-1 0 0,1-1 0,1 0 0,188-57 0,-120 35 0,-51 15-1365,-4 0-5461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81 24575,'-1'1'0,"0"-1"0,0 0 0,0 0 0,0 0 0,0 0 0,0 0 0,0 0 0,-1 0 0,1 0 0,0 0 0,0-1 0,0 1 0,0 0 0,0-1 0,0 1 0,0 0 0,0-1 0,0 0 0,0 1 0,0-1 0,1 1 0,-1-1 0,-1-1 0,2 1 0,0 0 0,0 0 0,1 0 0,-1 1 0,0-1 0,1 0 0,-1 0 0,0 0 0,1 0 0,-1 1 0,1-1 0,-1 0 0,1 0 0,-1 1 0,1-1 0,0 0 0,-1 1 0,1-1 0,0 1 0,1-2 0,48-28 0,-33 21 0,-12 6 0,1 0 0,-1 1 0,0 0 0,1 0 0,-1 0 0,7-1 0,-12 3 0,0 0 0,0 0 0,0 0 0,0 0 0,-1 0 0,1 0 0,0 0 0,0 0 0,0 0 0,0 0 0,0 0 0,0 0 0,0 0 0,0 0 0,0 0 0,0 1 0,0-1 0,0 0 0,-1 0 0,1 0 0,0 0 0,0 0 0,0 0 0,0 0 0,0 0 0,0 0 0,0 1 0,0-1 0,0 0 0,0 0 0,0 0 0,0 0 0,0 0 0,0 0 0,0 0 0,0 0 0,0 0 0,0 1 0,0-1 0,0 0 0,0 0 0,0 0 0,1 0 0,-1 0 0,0 0 0,0 0 0,0 0 0,0 0 0,0 0 0,0 1 0,0-1 0,0 0 0,0 0 0,0 0 0,0 0 0,0 0 0,0 0 0,1 0 0,-1 0 0,0 0 0,0 0 0,0 0 0,0 0 0,0 0 0,0 0 0,0 0 0,0 0 0,1 0 0,-1 0 0,-11 11 0,-14 10 0,-4-6 0,25-14 0,1 0 0,0 1 0,0-1 0,0 1 0,0-1 0,0 1 0,0 0 0,0 0 0,0 0 0,1 1 0,-1-1 0,1 0 0,0 1 0,-1 0 0,1 0 0,1-1 0,-1 1 0,0 0 0,1 0 0,-1 1 0,1-1 0,0 0 0,0 0 0,0 1 0,1-1 0,-1 1 0,0 4 0,0 17 0,0 1 0,4 38 0,-3-57 0,1 0 0,0 0 0,1 0 0,-1-1 0,1 1 0,1 0 0,-1-1 0,1 0 0,0 1 0,1-1 0,-1 0 0,1-1 0,0 1 0,7 6 0,-8-10 0,0 0 0,0-1 0,1 0 0,-1 1 0,0-1 0,1 0 0,-1-1 0,1 1 0,-1-1 0,1 1 0,-1-1 0,1 0 0,-1 0 0,1-1 0,-1 1 0,1-1 0,-1 0 0,1 0 0,-1 0 0,0 0 0,5-2 0,11-5 0,1-1 0,19-13 0,-37 22 0,11-7-110,-8 4-15,-1 1-1,1 0 1,0-1-1,-1 0 1,0 0-1,0-1 1,0 1-1,0-1 1,6-7-1,-6 2-6700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24575,'0'-4'0,"4"-1"0,1-4 0,4 0 0,4-3 0,4 1 0,0-2 0,-1 1 0,3-1 0,0 2 0,-1-2 0,-1 2 0,1 3 0,1 2 0,-2 3-8191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4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24575,'0'4'0,"4"6"0,1 4 0,0 4 0,0 4 0,-3 1 0,4-3 0,0-2 0,0 2 0,-2 0 0,-2 1 0,0-3-8191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8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50 24575,'-20'11'0,"14"-8"0,14-12 0,-1 3 0,0 1 0,1-1 0,0 1 0,0 0 0,0 1 0,1 0 0,0 0 0,-1 1 0,1 0 0,0 0 0,1 1 0,-1 1 0,0-1 0,0 2 0,1-1 0,-1 1 0,13 1 0,-20 0 4,0 0 0,0 0 0,0 1 0,0-1 0,0 0 0,0 1 0,0-1 0,0 1 0,-1-1 0,1 1 0,0 0 0,-1 0 0,0 0 0,1 0 0,-1 0 0,0 0-1,0 0 1,0 0 0,0 1 0,0-1 0,-1 0 0,1 1 0,0 3 0,1 59-857,-3-55 246,0 13-6219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4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0 129 24575,'1'0'0,"-1"0"0,0 0 0,0 0 0,0 0 0,0 0 0,0 0 0,0 0 0,1 0 0,-1 1 0,0-1 0,0 0 0,0 0 0,0 0 0,0 0 0,0 0 0,0 0 0,0 0 0,0 0 0,0 1 0,0-1 0,0 0 0,1 0 0,-1 0 0,0 0 0,0 0 0,0 0 0,0 1 0,0-1 0,0 0 0,0 0 0,0 0 0,0 0 0,0 0 0,0 0 0,0 1 0,0-1 0,-1 0 0,1 0 0,0 0 0,0 0 0,0 0 0,0 0 0,0 1 0,0-1 0,0 0 0,0 0 0,0 0 0,0 0 0,0 0 0,-1 0 0,1 0 0,0 0 0,0 0 0,0 0 0,0 1 0,0-1 0,0 0 0,0 0 0,-1 0 0,1 0 0,0 0 0,17-5 0,19-13 0,22-17 0,-36 20 0,2 0 0,-1 2 0,46-18 0,-51 28-1365,-2 3-5461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3:55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0 24575,'0'5'0,"-1"0"0,-1 0 0,1-1 0,0 1 0,-1 0 0,0-1 0,0 1 0,-1-1 0,1 0 0,-1 0 0,0 0 0,-4 5 0,-1 0 0,0 1 0,-1-1 0,-16 12 0,24-20 0,-1 0 0,1 0 0,0 0 0,0 0 0,-1 0 0,1 0 0,-1 0 0,1-1 0,-1 1 0,1-1 0,-1 1 0,1-1 0,-1 1 0,1-1 0,-1 0 0,0 0 0,1 0 0,-1 0 0,1 0 0,-1 0 0,0 0 0,1 0 0,-1-1 0,1 1 0,-1-1 0,1 1 0,-1-1 0,1 1 0,-1-1 0,1 0 0,-1 0 0,1 0 0,-2-1 0,1 0 0,1 0 0,0 0 0,-1-1 0,1 1 0,0 0 0,1 0 0,-1 0 0,0-1 0,0 1 0,1-1 0,0 1 0,-1 0 0,1-1 0,0 1 0,0-1 0,0 1 0,0 0 0,1-1 0,-1 1 0,1 0 0,-1-1 0,3-3 0,-3 4 0,1 0 0,0 0 0,-1 0 0,1 1 0,0-1 0,0 0 0,0 0 0,0 1 0,1-1 0,-1 1 0,0-1 0,1 1 0,-1-1 0,1 1 0,-1 0 0,1 0 0,0-1 0,-1 1 0,1 1 0,0-1 0,0 0 0,0 0 0,0 1 0,0-1 0,0 1 0,0-1 0,0 1 0,0 0 0,0 0 0,0 0 0,0 0 0,0 0 0,0 0 0,0 1 0,0-1 0,0 1 0,-1-1 0,1 1 0,0 0 0,0-1 0,2 3 0,1-1 0,0 1 0,-1-1 0,1 1 0,-1 0 0,0 1 0,0-1 0,0 1 0,0 0 0,-1 0 0,0 0 0,1 0 0,-1 0 0,-1 1 0,5 8 0,-6-9-80,0-1 0,0 1-1,0-1 1,0 1 0,-1-1-1,0 1 1,1-1 0,-1 1-1,-1 0 1,1-1 0,0 1 0,-1-1-1,0 1 1,0-1 0,0 1-1,-3 5 1,-5 7-6746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4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1567 24575,'-6'0'0,"0"0"0,0-1 0,0 1 0,0-2 0,0 1 0,0 0 0,-7-4 0,13 5 0,-1 0 0,1 0 0,-1-1 0,0 1 0,1 0 0,-1-1 0,1 1 0,-1 0 0,1-1 0,-1 1 0,1-1 0,-1 1 0,1-1 0,0 1 0,-1-1 0,1 0 0,0 1 0,-1-1 0,1 1 0,0-1 0,0 0 0,-1 1 0,1-1 0,0 1 0,0-1 0,0-1 0,0 1 0,1-1 0,0 1 0,-1-1 0,1 1 0,0-1 0,0 1 0,0 0 0,0-1 0,0 1 0,0 0 0,0 0 0,1 0 0,-1 0 0,0 0 0,1 0 0,1-1 0,-1 1 0,34-23 0,-1-1 0,-1-2 0,-1-1 0,-2-1 0,32-39 0,-45 46 0,-2-1 0,0-1 0,-1 0 0,-2-1 0,0 0 0,-2-1 0,-1-1 0,-1 1 0,-1-2 0,-1 1 0,-2-1 0,-1 0 0,-1 0 0,-1 0 0,-1-1 0,-2 1 0,-5-34 0,-5 8 0,-2 0 0,-3 0 0,-2 1 0,-2 1 0,-31-56 0,29 69 0,-1 1 0,-2 0 0,-2 2 0,-1 1 0,-2 1 0,-63-55 0,81 81 0,-1 0 0,0 1 0,-1 0 0,0 1 0,0 1 0,0 0 0,0 1 0,-1 0 0,-23-2 0,1-1 0,35 6 0,0 0 0,1 1 0,-1-1 0,0 1 0,0 0 0,0 0 0,0 0 0,0 0 0,0 0 0,0 0 0,0 0 0,0 1 0,0-1 0,0 1 0,0-1 0,0 1 0,1 0 0,-1 0 0,0-1 0,0 1 0,1 1 0,-1-1 0,1 0 0,-1 0 0,1 1 0,-1-1 0,1 0 0,0 1 0,0-1 0,0 1 0,0 0 0,0 0 0,0-1 0,0 1 0,0 0 0,0 0 0,1 0 0,-1 2 0,-1 8 0,0-1 0,1 0 0,1 1 0,0-1 0,2 15 0,-2-23 0,0-76 0,0 66 0,0 0 0,1 1 0,0-1 0,0 0 0,1 0 0,-1 1 0,1-1 0,1 1 0,0-1 0,5-9 0,-5 14 0,-1-1 0,1 1 0,0 0 0,0 0 0,0 0 0,0 1 0,1-1 0,-1 1 0,0-1 0,1 1 0,-1 0 0,1 1 0,-1-1 0,1 0 0,3 1 0,61 0 0,-46 1 0,55 0 0,57 2 0,-131-3-124,-1 1 0,0-1 0,1 0 0,-1 1 0,1-1 0,-1 1-1,0 0 1,0 0 0,1 0 0,2 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69 24575,'0'-3'0,"0"0"0,0 0 0,-1 0 0,0 0 0,1 0 0,-1 0 0,0 0 0,0 1 0,-1-1 0,1 0 0,-1 1 0,1-1 0,-1 1 0,0-1 0,0 1 0,0 0 0,0 0 0,0 0 0,0 0 0,-1 0 0,1 0 0,-1 0 0,1 1 0,-1 0 0,0-1 0,1 1 0,-1 0 0,0 0 0,0 0 0,-5 0 0,5 0 0,0 1 0,0-1 0,1 1 0,-1 0 0,0 0 0,0 0 0,0 1 0,0-1 0,1 1 0,-1-1 0,0 1 0,1 0 0,-1 0 0,0 0 0,1 0 0,-1 0 0,1 1 0,0-1 0,-1 1 0,1 0 0,0 0 0,0 0 0,0 0 0,0 0 0,0 0 0,1 0 0,-1 0 0,1 1 0,-1-1 0,1 1 0,0-1 0,-2 6 0,1 2 0,-1 1 0,2 0 0,0 0 0,0 0 0,2 19 0,-1-27 0,0 1 0,0-1 0,1 1 0,-1-1 0,1 1 0,0-1 0,0 1 0,0-1 0,0 0 0,1 0 0,-1 0 0,1 1 0,0-1 0,0-1 0,0 1 0,0 0 0,1 0 0,-1-1 0,1 1 0,-1-1 0,5 2 0,-6-3 0,0 0 0,0-1 0,0 1 0,0-1 0,0 0 0,0 1 0,0-1 0,0 0 0,0 0 0,1 1 0,-1-1 0,0 0 0,0 0 0,0 0 0,0-1 0,1 1 0,-1 0 0,0 0 0,0 0 0,0-1 0,0 1 0,0-1 0,0 1 0,0-1 0,0 1 0,0-1 0,0 0 0,0 1 0,0-1 0,0 0 0,0 0 0,0-1 0,18-38 0,-18 37 0,-1 1 0,1-1 0,-1 1 0,1-1 0,0 1 0,0-1 0,0 1 0,0 0 0,0 0 0,1 0 0,-1-1 0,1 1 0,0 0 0,-1 1 0,1-1 0,0 0 0,0 0 0,0 1 0,3-2 0,-4 3 0,1 0 0,-1 1 0,0-1 0,0 0 0,1 1 0,-1-1 0,0 1 0,0 0 0,0-1 0,0 1 0,0 0 0,0 0 0,0 0 0,0 0 0,0 0 0,0 0 0,0 0 0,-1 0 0,1 0 0,0 0 0,-1 0 0,1 0 0,-1 0 0,1 1 0,-1 0 0,15 39 0,-13-34 0,14 37 0,-4-13 0,11 46 0,-21-70 0,-1 0 0,0 0 0,0 0 0,0 0 0,-1 0 0,0 1 0,-1-1 0,1 0 0,-1 0 0,-1 0 0,1 0 0,-5 10 0,3-13 0,-1 1 0,1 0 0,-1-1 0,-1 1 0,1-1 0,0-1 0,-1 1 0,0 0 0,0-1 0,0 0 0,-1 0 0,1-1 0,0 1 0,-1-1 0,0-1 0,1 1 0,-1-1 0,-8 2 0,14-4 0,0 1 0,0 0 0,0 0 0,0 0 0,0 0 0,0 0 0,0-1 0,0 1 0,0 0 0,0 0 0,0 0 0,0 0 0,0 0 0,0-1 0,0 1 0,0 0 0,0 0 0,0 0 0,-1 0 0,1 0 0,0 0 0,0-1 0,0 1 0,0 0 0,0 0 0,0 0 0,0 0 0,0 0 0,-1 0 0,1 0 0,0 0 0,0 0 0,0-1 0,0 1 0,0 0 0,0 0 0,-1 0 0,1 0 0,0 0 0,0 0 0,0 0 0,0 0 0,0 0 0,-1 0 0,1 0 0,0 0 0,0 0 0,0 0 0,0 0 0,0 0 0,-1 0 0,1 0 0,0 1 0,0-1 0,0 0 0,0 0 0,0 0 0,17-13 0,25-11 0,-2 7-104,-26 13-36,0-2 0,-1 0-1,1 0 1,-1-1 0,-1-1 0,1 0 0,-1-1 0,21-19 0,-24 16-6686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35 106 24575,'0'-1'0,"0"-1"0,-1 1 0,1 0 0,0 0 0,-1 0 0,0-1 0,1 1 0,-1 0 0,0 0 0,0 0 0,1 0 0,-1 0 0,0 0 0,0 0 0,0 0 0,0 0 0,0 1 0,0-1 0,-3-1 0,3 2 0,0-1 0,0 1 0,0-1 0,0 1 0,0-1 0,0 1 0,1-1 0,-1 0 0,0 1 0,0-1 0,0 0 0,1 0 0,-1 0 0,0 1 0,1-1 0,-1 0 0,1 0 0,-1 0 0,1 0 0,-1 0 0,1 0 0,0 0 0,-1 0 0,1 0 0,0-1 0,0 1 0,0 0 0,0 0 0,0 0 0,0 0 0,0 0 0,0 0 0,0 0 0,1 0 0,-1 0 0,0 0 0,1 0 0,-1 0 0,1 0 0,-1 0 0,1-1 0,2-2 0,0 0 0,0 1 0,0 0 0,1-1 0,-1 1 0,1 0 0,-1 1 0,1-1 0,0 1 0,0-1 0,0 1 0,1 0 0,-1 1 0,0-1 0,1 1 0,-1 0 0,1 0 0,0 0 0,-1 0 0,1 1 0,-1 0 0,1 0 0,0 0 0,-1 1 0,1 0 0,-1-1 0,1 2 0,-1-1 0,1 0 0,-1 1 0,0 0 0,7 3 0,-4 2 0,0-1 0,0 1 0,-1 0 0,0 1 0,0 0 0,-1-1 0,0 2 0,-1-1 0,1 0 0,-2 1 0,5 14 0,0 1 0,-2 1 0,0 0 0,1 27 0,-7-50-86,-2 18-1193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58 24575,'-4'0'0,"1"1"0,-1-1 0,1 1 0,0-1 0,-1 1 0,1 0 0,0 1 0,-5 1 0,-1 1 0,60-53 0,-49 48-54,38-19 235,-39 20-231,0 0 1,1-1-1,-1 1 0,0 0 0,1 0 1,-1 0-1,0 0 0,1 0 0,-1 1 1,0-1-1,1 0 0,-1 1 0,0-1 1,0 1-1,1-1 0,-1 1 1,0-1-1,0 1 0,0 0 0,0 0 1,0-1-1,0 1 0,0 0 0,0 0 1,0 0-1,0 0 0,0 0 0,0 0 1,1 3-1,4 9-6776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7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1 149 24575,'0'0'0,"0"0"0,0 1 0,-1-1 0,1 1 0,0-1 0,0 1 0,0-1 0,0 1 0,0-1 0,0 1 0,0-1 0,0 1 0,0-1 0,1 1 0,-1-1 0,0 0 0,0 1 0,0-1 0,0 1 0,1-1 0,-1 1 0,0-1 0,0 0 0,1 1 0,-1-1 0,0 0 0,1 1 0,-1-1 0,0 0 0,1 1 0,21-10 0,218-126 0,-225 126-1365,-3 0-5461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12 186 24575,'0'0'0,"0"0"0,-1 0 0,1 0 0,0 0 0,-1 0 0,1 0 0,-1 0 0,1 0 0,0 0 0,-1 0 0,1 0 0,-1 0 0,1 0 0,0 0 0,-1 0 0,1 0 0,0 0 0,-1-1 0,1 1 0,0 0 0,-1 0 0,1-1 0,0 1 0,-1 0 0,1 0 0,0-1 0,0 1 0,-1 0 0,1 0 0,0-1 0,0 1 0,0 0 0,-1-1 0,1 1 0,0-1 0,7-13 0,18-11 0,-25 25 0,43-39 0,-21 19 0,0 1 0,1 0 0,42-25 0,-92 81 0,-3-14 0,23-19 0,1 1 0,0-1 0,1 1 0,-1 0 0,1 1 0,-6 5 0,10-9 0,0 0 0,0-1 0,1 1 0,-1 0 0,0 0 0,1 0 0,-1 0 0,1-1 0,-1 1 0,1 0 0,0 0 0,0 0 0,0 0 0,0 0 0,0 0 0,0 0 0,1 0 0,-1 0 0,1-1 0,-1 1 0,1 0 0,0 0 0,-1 0 0,1-1 0,0 1 0,0 0 0,0-1 0,2 3 0,24 37 0,33 70 0,-51-93 0,-8-15 0,1-1 0,-1 0 0,0 0 0,0 1 0,1-1 0,-1 0 0,1 0 0,0 0 0,0 0 0,0-1 0,0 1 0,0 0 0,0-1 0,0 0 0,0 1 0,0-1 0,1 0 0,-1 0 0,1 0 0,-1 0 0,0-1 0,1 1 0,0-1 0,-1 1 0,1-1 0,-1 0 0,1 0 0,-1 0 0,1 0 0,0 0 0,-1-1 0,1 1 0,-1-1 0,1 0 0,-1 0 0,0 0 0,4-1 0,1-2 0,0 0 0,0-1 0,0 1 0,0-1 0,-1-1 0,0 1 0,0-1 0,0 0 0,-1 0 0,9-13 0,-10 7-1365,-3 3-5461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58 24575,'-12'5'0,"3"0"0,13-12 0,5 0 0,0 0 0,1 0 0,-1 0 0,1 2 0,1-1 0,-1 1 0,1 0 0,0 1 0,14-3 0,-23 7 0,0 0 0,1 0 0,-1 1 0,0-1 0,0 1 0,0 0 0,1-1 0,-1 1 0,0 0 0,0 0 0,0 0 0,0 0 0,0 1 0,-1-1 0,1 0 0,0 1 0,-1-1 0,1 1 0,-1 0 0,1 0 0,-1-1 0,2 5 0,27 52 0,-20-33 0,-5-15-341,0 1 0,-1-1-1,5 22 1,-6-12-6485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4:38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30 117 24575,'-13'26'0,"11"-24"0,0 1 0,0 0 0,0 0 0,1 0 0,0 0 0,-1 0 0,1 1 0,0-1 0,0 0 0,1 1 0,-1-1 0,1 0 0,0 4 0,0-6 0,1-1 0,-1 0 0,1 1 0,0-1 0,-1 0 0,1 0 0,0 1 0,0-1 0,-1 0 0,1 0 0,0 0 0,-1 0 0,1 0 0,0 0 0,0 0 0,-1 0 0,1 0 0,0 0 0,-1-1 0,1 1 0,0 0 0,0 0 0,-1-1 0,1 1 0,-1 0 0,1-1 0,0 1 0,-1-1 0,1 1 0,-1 0 0,1-1 0,-1 0 0,1 1 0,-1-1 0,1 0 0,25-19 0,21-26-97,-26 25 169,0 0 1,34-25 0,-50 42-156,0 1 0,0 0 1,0 0-1,1 0 1,-1 0-1,1 1 1,-1 0-1,1 0 1,0 0-1,0 1 1,0 0-1,0 0 1,0 0-1,0 1 1,0 0-1,0 0 0,9 2 1,0 3-6744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3:58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51 24575,'-10'10'0,"21"-20"0,5 0 0,1 1 0,-1 1 0,27-9 0,-39 15 0,1 1 0,0 0 0,0 0 0,-1 0 0,1 1 0,0-1 0,0 1 0,7 1 0,-10-1 0,0 1 0,-1-1 0,1 1 0,0-1 0,-1 1 0,1 0 0,-1-1 0,1 1 0,-1 0 0,1 0 0,-1 0 0,0 0 0,1 0 0,-1 1 0,0-1 0,0 0 0,0 1 0,0-1 0,0 0 0,0 1 0,0-1 0,0 1 0,0 2 0,0-1 0,0 0 0,-1-1 0,0 1 0,1 0 0,-1 0 0,0-1 0,-1 1 0,1 0 0,0 0 0,-1-1 0,1 1 0,-1 0 0,0-1 0,0 1 0,0-1 0,0 1 0,-1-1 0,1 1 0,-1-1 0,1 0 0,-1 0 0,0 1 0,0-1 0,-2 2 0,-8 7 0,-1 0 0,-27 18 0,16-13 0,18-12 0,1 1 0,0-1 0,-1 1 0,1 0 0,1 1 0,-1-1 0,1 1 0,0 0 0,0 0 0,1 0 0,-4 8 0,6-11 0,0 0 0,1 0 0,-1 1 0,1-1 0,0 0 0,0 0 0,0 0 0,0 0 0,1 0 0,-1 0 0,1 0 0,0 0 0,0 0 0,0 0 0,0 0 0,0 0 0,1 0 0,-1 0 0,1-1 0,0 1 0,0-1 0,0 1 0,0-1 0,0 0 0,0 0 0,1 0 0,4 4 0,-2-3 8,1 1-1,0-1 1,0 0-1,0-1 1,0 1-1,0-1 1,0 0-1,1-1 1,-1 1-1,1-1 1,-1-1-1,1 1 1,-1-1-1,1 0 0,9-2 1,-3 1-220,1-1 0,-1-1 0,1-1-1,-1 0 1,0 0 0,17-9 0,-15 5-6614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02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25 24575,'-5'0'0,"0"0"0,0 0 0,0 1 0,0 0 0,1 0 0,-1 0 0,0 0 0,1 1 0,-1 0 0,1 0 0,-1 0 0,1 0 0,0 1 0,0 0 0,0 0 0,0 0 0,1 0 0,-1 0 0,1 1 0,0 0 0,0 0 0,0 0 0,0 0 0,1 0 0,-1 0 0,1 1 0,0-1 0,1 1 0,-1-1 0,1 1 0,0 0 0,0-1 0,0 1 0,0 0 0,1 0 0,0 0 0,0 0 0,1 0 0,-1-1 0,1 1 0,0 0 0,0 0 0,1-1 0,-1 1 0,1 0 0,0-1 0,0 0 0,1 1 0,-1-1 0,5 5 0,-5-6 0,0-1 0,-1 0 0,1 0 0,0 0 0,0 0 0,1 0 0,-1 0 0,0 0 0,1-1 0,-1 1 0,1-1 0,-1 0 0,1 0 0,0 0 0,-1 0 0,1 0 0,0 0 0,0-1 0,-1 0 0,1 1 0,0-1 0,0 0 0,0 0 0,0 0 0,0-1 0,-1 1 0,1-1 0,0 0 0,0 1 0,-1-1 0,1 0 0,5-3 0,-4 1 0,-1 0 0,1 0 0,0 0 0,-1-1 0,1 1 0,-1-1 0,0 0 0,0 0 0,-1 0 0,1 0 0,-1 0 0,0-1 0,0 1 0,0-1 0,0 1 0,-1-1 0,0 0 0,1-7 0,-2 5 9,1 1-1,-1-1 1,0 0-1,-1 0 1,0 0 0,0 0-1,-1 0 1,1 0-1,-2 1 1,1-1-1,-1 1 1,1-1-1,-8-9 1,8 13-64,0 0 0,0 0 0,-1 0 0,1 0 0,-1 1 0,0-1 0,0 1 0,0 0 0,0 0 0,0 0 0,0 0 0,-1 0 0,1 0 0,-1 1 0,1 0 0,-1 0 0,1 0 0,-1 0 0,0 0 0,1 1 0,-1 0 0,0-1 0,0 1 0,0 1 0,1-1 0,-6 1 0,-10 4-6771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08.5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1 584 24575,'0'-21'0,"2"0"0,0 0 0,1 1 0,1-1 0,2 1 0,-1 0 0,2 0 0,1 1 0,0 0 0,2 0 0,0 1 0,18-26 0,6-10 0,-20 31 0,0 0 0,1 1 0,1 1 0,26-26 0,-29 35 0,1 2 0,0 0 0,0 0 0,1 1 0,0 1 0,1 0 0,-1 2 0,2-1 0,28-6 0,-10 7 0,0 0 0,0 3 0,61 1 0,-27 2 0,-16-1 0,0 3 0,75 11 0,208 58 0,-161-38 0,-126-25 0,-1 2 0,80 27 0,-121-35 0,-1 0 0,0 1 0,0 0 0,0 0 0,0 0 0,0 1 0,0 0 0,-1 0 0,0 1 0,0-1 0,0 1 0,0 0 0,-1 1 0,7 10 0,-4-3 0,-1 0 0,-1 1 0,0 0 0,-1 0 0,5 27 0,5 29 0,28 83 0,-36-119-1365,-8-22-5461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1.4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17 258 24575,'-15'2'0,"13"3"0,24 12 0,42 13 0,325 89 0,-387-119 0,0 1 0,-1 0 0,1-1 0,0 1 0,0-1 0,0 0 0,0 1 0,0-1 0,-1 0 0,1 0 0,0 0 0,0 0 0,0-1 0,0 1 0,3-1 0,-5 0 0,1 1 0,0-1 0,-1 1 0,1-1 0,0 1 0,-1-1 0,1 0 0,-1 1 0,1-1 0,-1 0 0,1 0 0,-1 1 0,0-1 0,1 0 0,-1 0 0,0 0 0,0 1 0,0-1 0,1 0 0,-1 0 0,0 0 0,0 0 0,0 0 0,0 0 0,-2-10 0,0 1 0,0 0 0,-1 0 0,-7-18 0,-3-14 0,12 32 0,1 1 0,0 0 0,0 0 0,1-1 0,0 1 0,1 0 0,0 0 0,1 0 0,-1 0 0,2 0 0,-1 1 0,1-1 0,0 1 0,1 0 0,0 0 0,1 1 0,-1-1 0,1 1 0,1 0 0,-1 1 0,11-8 0,-4 3 0,1 0 0,1 2 0,-1 0 0,2 0 0,-1 2 0,1 0 0,0 0 0,1 2 0,-1 0 0,27-4 0,11 0 0,-36 5 0,-1 0 0,1 2 0,1 0 0,-1 1 0,0 1 0,0 0 0,0 1 0,33 7 0,-15 2 0,0 2 0,44 20 0,-69-26 0,1 0 0,-1 2 0,0-1 0,0 1 0,-1 0 0,0 1 0,-1 1 0,0-1 0,0 1 0,7 13 0,-10-13 0,0 0 0,-1 0 0,-1 0 0,0 1 0,0-1 0,-1 1 0,0 0 0,-1 0 0,0 1 0,-1-1 0,0 0 0,-1 12 0,1 8 0,0-23 0,-1 1 0,2-1 0,-1 0 0,1 0 0,0 0 0,0-1 0,1 1 0,0 0 0,5 7 0,-5-11 0,0 0 0,0 1 0,1-1 0,-1-1 0,1 1 0,0 0 0,0-1 0,0 0 0,1 0 0,-1 0 0,1-1 0,0 1 0,0-1 0,8 3 0,13 2 0,1 0 0,-1-2 0,33 3 0,-3 1 0,-47-6 0,0-1 0,0 0 0,1 0 0,-1-1 0,0-1 0,0 0 0,1 0 0,-1 0 0,0-1 0,1-1 0,-1 1 0,0-2 0,0 1 0,0-1 0,8-4 0,-12 5 0,-1 0 0,0 0 0,1 0 0,-1-1 0,0 1 0,-1-1 0,1 0 0,0 0 0,-1 0 0,0 0 0,1-1 0,-1 0 0,-1 1 0,1-1 0,0 0 0,-1 0 0,0-1 0,0 1 0,0 0 0,-1-1 0,1 1 0,-1-1 0,0 1 0,0-1 0,-1 0 0,1 1 0,-1-1 0,0 0 0,-1-6 0,-2-32 0,-1 1 0,-2-1 0,-12-42 0,12 63-1365,1 2-5461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2.6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23 396 24575,'-3'3'0,"-3"-10"0,-4-15 0,9 11 0,-1-1 0,2 0 0,0 1 0,0-1 0,1 0 0,0 1 0,1-1 0,1 1 0,0-1 0,0 1 0,1 0 0,0 0 0,9-14 0,-1 3 0,1 1 0,1 1 0,0 0 0,2 1 0,25-24 0,-36 38 14,0 1-1,1 0 0,0 1 0,0 0 1,0 0-1,0 0 0,1 0 1,11-2-1,55-10-1498,-56 12-5341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3.84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9 24575,'-1'-8'0,"4"7"0,6 3 0,121 29 0,-114-28 0,1 1 0,-1 1 0,1 0 0,-2 1 0,1 0 0,0 2 0,-1 0 0,21 14 0,-29-17 0,0 0 0,0 1 0,0 0 0,-1 0 0,0 0 0,0 1 0,0 0 0,-1 0 0,0 0 0,0 1 0,-1-1 0,0 1 0,-1 0 0,1 1 0,-1-1 0,-1 0 0,3 18 0,8 39 0,-10-55 0,0-1 0,0 0 0,-1 1 0,-1 0 0,0 0 0,0-1 0,-1 1 0,0 0 0,0 0 0,-1 0 0,-1-1 0,-2 13 0,-5-12-1365,-1-5-5461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6.30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27 631 24575,'-3'-8'0,"0"1"0,0-1 0,1 1 0,-3-17 0,1-2 0,1-1 0,1-1 0,1 1 0,1 0 0,2 0 0,0 0 0,2 0 0,1 0 0,17-50 0,-22 76 0,0 0 0,0 0 0,1 0 0,-1 0 0,0 0 0,1 1 0,-1-1 0,1 0 0,-1 0 0,1 0 0,-1 0 0,1 1 0,0-1 0,0 0 0,-1 0 0,1 1 0,0-1 0,0 1 0,0-1 0,-1 1 0,1-1 0,0 1 0,0-1 0,0 1 0,0 0 0,0-1 0,0 1 0,0 0 0,0 0 0,0 0 0,0 0 0,0 0 0,0 0 0,0 0 0,0 0 0,0 0 0,0 0 0,0 1 0,0-1 0,2 1 0,4 3 0,1 0 0,-1 0 0,0 1 0,10 8 0,20 12 0,-12-16 0,1-1 0,-1-1 0,31 3 0,-2-1 0,-23-4 0,1 0 0,37-1 0,-51-4 0,22 1 0,0-2 0,0-1 0,-1-3 0,65-14 0,-92 16 0,0-1 0,-1 0 0,1-1 0,-1 0 0,0-1 0,0 0 0,17-13 0,-25 17 0,0-1 0,-1 0 0,1 0 0,-1 0 0,1-1 0,-1 1 0,0-1 0,0 1 0,0-1 0,-1 0 0,1 1 0,-1-1 0,0 0 0,0 0 0,-1 0 0,1 0 0,-1 0 0,0 0 0,0 0 0,0 0 0,0 0 0,-1 0 0,1 0 0,-1 0 0,0 0 0,0 0 0,-3-5 0,2 3 0,-1-1 0,0 1 0,0 0 0,-1 0 0,0 0 0,0 1 0,0-1 0,0 1 0,-1 0 0,0 0 0,0 1 0,-1-1 0,1 1 0,-1 0 0,-11-5 0,-6-2 0,0 2 0,0 1 0,-28-7 0,-14-4 0,52 15 0,1 1 0,-1 0 0,1 1 0,-1 1 0,0 0 0,1 0 0,-1 1 0,0 1 0,-22 4 0,-7 4 0,-64 23 0,40-11 0,47-14 0,0-1 0,0 2 0,0 1 0,1 0 0,-33 24 0,45-29 0,0 1 0,0 0 0,1 1 0,0 0 0,0-1 0,0 1 0,1 1 0,-6 9 0,8-12 0,1 0 0,-1 0 0,1 0 0,0 0 0,0 0 0,0 0 0,0 1 0,1-1 0,0 0 0,0 1 0,0-1 0,0 0 0,1 1 0,0-1 0,2 8 0,2-2-1365,1-4-5461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7.2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24 24575,'0'-1'0,"0"0"0,0-1 0,0 1 0,0 0 0,0-1 0,0 1 0,0 0 0,0 0 0,1-1 0,-1 1 0,0 0 0,1 0 0,-1-1 0,1 1 0,0 0 0,-1 0 0,2-1 0,-2 1 0,1 1 0,-1 0 0,1 0 0,-1 0 0,1 0 0,-1 0 0,1 0 0,-1 0 0,1 0 0,-1 0 0,1 1 0,-1-1 0,1 0 0,-1 0 0,1 0 0,-1 0 0,0 1 0,1-1 0,-1 0 0,1 1 0,-1-1 0,0 0 0,1 0 0,-1 1 0,0-1 0,1 1 0,-1-1 0,1 1 0,3 4 0,-1 0 0,0 0 0,1 0 0,-1 0 0,4 11 0,9 29 0,-1 1 0,-3 0 0,-2 1 0,-1 0 0,3 96 0,-4-76 0,-5-54 0,-1-1 0,0 1 0,-1 0 0,-1 14 0,2 9 76,-1-31-256,0 0 0,-1 0 0,1 0 0,-1 0-1,0 0 1,-1 0 0,-1 7 0,-2 2-6646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8.4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24575,'12'33'0,"46"121"0,-54-147 10,0-1 0,0 0 0,1 0 0,0 0 0,0-1 0,0 1 0,1-1 0,0-1 0,0 1 0,0-1 0,12 7 0,4-1-505,1-1 0,29 9 0,-35-13-6331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19.25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29 31 24575,'-4'0'0,"-5"0"0,-1 4 0,5 1 0,7 0 0,4-5 0,4-2 0,5-1 0,-1-4 0,2-1 0,2 1 0,-2-2 0,-4 0-8191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5.8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559 1 24575,'-2'3'0,"1"1"0,-1-1 0,-1 0 0,1 1 0,0-1 0,-1 0 0,1 0 0,-1 0 0,0-1 0,-5 4 0,-3 5 0,-72 74 0,45-48 0,-61 78 0,70-77 0,3 1 0,1 2 0,2 0 0,2 2 0,-27 80 0,12-6 0,5 2 0,-14 126 0,38-194 0,3 1 0,2 0 0,2 0 0,3 0 0,2-1 0,2 1 0,20 74 0,-22-110-341,1-1 0,0 1-1,10 16 1,0-6-6485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1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24575,'-21'55'0,"18"-15"0,1 0 0,2 0 0,2 0 0,12 67 0,-6-47 0,67 686 0,-64-554-1365,-12-176-5461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6.96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0 178 24575,'1'-4'0,"0"0"0,0 0 0,0 0 0,0 1 0,0-1 0,1 0 0,0 0 0,0 1 0,0-1 0,0 1 0,0 0 0,1-1 0,0 1 0,5-4 0,52-45 0,-36 32 0,-11 8 0,-10 8 0,-1 1 0,1 0 0,0 0 0,0 1 0,0-1 0,1 1 0,-1-1 0,1 1 0,-1 0 0,1 0 0,0 1 0,0-1 0,7-1 0,-11 3 0,0 0 0,1 0 0,-1 0 0,0 0 0,0 0 0,1 0 0,-1 0 0,0 0 0,0 0 0,1 0 0,-1 0 0,0 0 0,0 0 0,0 0 0,1 0 0,-1 1 0,0-1 0,0 0 0,0 0 0,1 0 0,-1 0 0,0 1 0,0-1 0,0 0 0,0 0 0,1 0 0,-1 1 0,0-1 0,0 0 0,0 0 0,0 1 0,0-1 0,0 0 0,0 0 0,0 1 0,0-1 0,0 0 0,0 0 0,0 1 0,0-1 0,0 0 0,0 0 0,0 1 0,0-1 0,-8 17 0,-15 10 0,17-21 0,0-1 0,1 1 0,-1 0 0,1 1 0,0 0 0,1-1 0,-1 1 0,-4 13 0,7-16 0,1 1 0,0 0 0,0 0 0,0 0 0,1 0 0,0 0 0,0-1 0,0 1 0,0 0 0,1 0 0,0 0 0,0 0 0,0 0 0,1-1 0,3 9 0,79 215 0,-83-225-151,0 0-1,1 0 0,-1 0 0,1-1 1,0 1-1,0 0 0,0-1 1,4 5-1,2-2-6674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7.4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48 44 24575,'-3'-18'0,"-1"-5"0,7 21 0,6 13 0,-2 2 0,-1 0 0,0 0 0,-1 1 0,0 0 0,-1 0 0,-1 0 0,0 1 0,-1-1 0,-1 1 0,0-1 0,-1 1 0,0-1 0,-4 19 0,1-24 0,-1-1 0,-1 1 0,1-1 0,-1 0 0,-1-1 0,0 1 0,0-1 0,0 0 0,0-1 0,-1 1 0,-13 8 0,6-4 0,157-118-1365,-132 98-5461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7.92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 24575,'36'48'0,"46"79"0,-51-77 0,-34-64 0,1 0 0,0 0 0,1 0 0,1 0 0,0 0 0,1 0 0,1 0 0,0 0 0,1 1 0,0-1 0,6-14 0,10 0-1365,-8 19-5461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8.46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109 120 24575,'0'11'0,"0"1"0,-1-1 0,-1 0 0,-4 20 0,6-30 0,0 0 0,-1 1 0,1-1 0,0 0 0,-1 0 0,1 1 0,-1-1 0,1 0 0,-1 0 0,1 0 0,-1 0 0,0 0 0,0 0 0,0 0 0,0 0 0,1 0 0,-1 0 0,0 0 0,0 0 0,-1-1 0,1 1 0,0 0 0,0-1 0,0 1 0,0-1 0,-1 1 0,1-1 0,0 0 0,0 1 0,-1-1 0,1 0 0,0 0 0,-1 0 0,1 0 0,0 0 0,0 0 0,-1 0 0,1-1 0,0 1 0,-1 0 0,1-1 0,0 1 0,0-1 0,0 1 0,0-1 0,-1 0 0,1 1 0,0-1 0,0 0 0,0 0 0,0 0 0,0 0 0,-1-1 0,-2-3 0,-1 1 0,1-1 0,0 0 0,1 0 0,-1 0 0,1-1 0,0 1 0,0-1 0,1 0 0,-1 1 0,1-1 0,1 0 0,-1-1 0,1 1 0,0 0 0,1 0 0,-1 0 0,1-1 0,1-10 0,-1 13 0,0 1 0,1-1 0,-1 0 0,1 1 0,0-1 0,0 0 0,0 1 0,0-1 0,1 1 0,-1 0 0,1-1 0,0 1 0,0 0 0,0 0 0,1 0 0,-1 0 0,1 0 0,-1 1 0,1-1 0,0 1 0,0 0 0,0 0 0,0 0 0,0 0 0,1 0 0,-1 1 0,0-1 0,1 1 0,0 0 0,-1 0 0,1 0 0,-1 1 0,8-1 0,-8 1-68,0 1 0,0-1-1,0 1 1,1 0 0,-1 0 0,0 0-1,0 1 1,-1-1 0,1 1 0,0-1-1,0 1 1,-1 0 0,1 0 0,-1 0-1,0 1 1,1-1 0,-1 0 0,0 1-1,3 4 1,3 6-6758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8.79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 20 24575,'0'0'0,"-1"-1"0,1 1 0,0-1 0,0 0 0,0 1 0,0-1 0,0 0 0,0 1 0,0-1 0,0 1 0,0-1 0,0 0 0,0 1 0,0-1 0,0 0 0,1 1 0,-1-1 0,0 1 0,0-1 0,1 0 0,-1 1 0,0-1 0,1 1 0,-1-1 0,1 1 0,-1-1 0,0 1 0,1-1 0,-1 1 0,1 0 0,-1-1 0,1 1 0,0 0 0,0-1 0,19 15 0,15 37 0,58 142 0,-69-141 0,-24-52-19,8 15 160,-8-15-180,1 1 0,-1-1 0,0 1 0,0-1 0,0 0 0,1 1-1,-1-1 1,0 0 0,1 0 0,-1 1 0,0-1 0,0 0 0,1 0-1,-1 1 1,1-1 0,-1 0 0,0 0 0,1 0 0,-1 1 0,0-1-1,1 0 1,-1 0 0,1 0 0,-1 0 0,0 0 0,1 0 0,-1 0-1,1 0 1,-1 0 0,1 0 0,-1 0 0,0 0 0,1 0 0,-1 0-1,0-1 1,1 1 0,0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13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1 176 24575,'0'-4'0,"0"-5"0,4-1 0,5-3 0,5-3 0,5-3 0,2 2 0,-2-1 0,-1 4 0,-3 0 0,0 1 0,2 5 0,-3-2 0,0 2 0,-1 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48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0 24575,'0'4'0,"0"6"0,0 4 0,0 4 0,4-1 0,1 1 0,1 1 0,2 1 0,0 2 0,-1-4-8191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29.83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29 5 24575,'4'0'0,"2"-4"0,-1 3 0,-2 5 0,4 3 0,0 3 0,0 4 0,-3 4 0,-1-1-8191</inkml:trace>
  <inkml:trace contextRef="#ctx0" brushRef="#br0" timeOffset="1">6 192 24575,'0'4'0,"-4"1"0,3 0 0,5-5 0,6-2 0,2-6 0,2 0 0,3-3 0,-2-5 0,1 2 0,2-1 0,2-3 0,0-1 0,2 2 0,-3 8 0,-5 10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0.21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13 314 24575,'-9'17'0,"5"-14"0,10-10 0,19-19 0,1 3 0,2 0 0,0 1 0,1 2 0,43-23 0,-39 23 0,221-119 0,-224 128 119,-27 15-321,-17 9-1080,-4 0-5544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4.435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14 714 24575,'-9'1'0,"4"-1"0,8-11 0,8-14 0,2 1 0,0 1 0,2 0 0,18-21 0,10-18 0,71-88 0,-48 67 0,110-145 0,-173 224 0,1 0 0,-1 1 0,1 0 0,-1 0 0,1 0 0,0 0 0,0 0 0,0 1 0,1 0 0,-1 0 0,0 0 0,1 0 0,-1 1 0,1-1 0,0 1 0,0 0 0,-1 1 0,1-1 0,7 1 0,8 1 0,-1 1 0,1 1 0,30 8 0,3 1 0,611 132 0,-597-125 0,-21-7 0,-1 3 0,54 24 0,-99-33 0,-11 1 0,-30 8 0,13-5 0,4 3-1365,2-1-5461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77 112 24575,'-2'-4'0,"1"0"0,-1 1 0,0-1 0,-1 1 0,1-1 0,0 1 0,-1 0 0,0 0 0,0 0 0,0 1 0,0-1 0,0 1 0,-1-1 0,1 1 0,-1 0 0,1 0 0,-1 1 0,-7-3 0,11 4 0,-1 0 0,0 0 0,1 0 0,-1 0 0,1 0 0,-1 0 0,1 0 0,-1 0 0,0 0 0,1 1 0,-1-1 0,1 0 0,-1 0 0,1 1 0,-1-1 0,1 0 0,-1 1 0,1-1 0,-1 0 0,1 1 0,0-1 0,-1 0 0,1 1 0,-1-1 0,1 1 0,0-1 0,0 1 0,-1-1 0,1 1 0,0-1 0,0 1 0,-1 0 0,1-1 0,0 1 0,0-1 0,0 1 0,0-1 0,0 1 0,0 0 0,0-1 0,0 1 0,0-1 0,0 1 0,0-1 0,0 1 0,1 0 0,-1-1 0,0 1 0,1 0 0,8 30 0,-5-22 0,1 1 0,0-1 0,0 0 0,1 0 0,0 0 0,0-1 0,1 0 0,0 0 0,1-1 0,8 7 0,-12-11 0,1 0 0,0 0 0,-1 0 0,1-1 0,0 0 0,0 0 0,0-1 0,0 1 0,1-1 0,-1 0 0,0 0 0,1-1 0,-1 1 0,0-1 0,1-1 0,-1 1 0,0-1 0,1 0 0,-1 0 0,0 0 0,7-3 0,15-8 0,-1-2 0,-1 0 0,0-2 0,-1-1 0,38-35 0,2 1 0,-23 16-1365,-32 23-5461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34.99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38 427 24575,'-32'-6'0,"27"0"0,21 0 0,20 1 0,1 1 0,0 2 0,67 5 0,-16 0 0,-77-3 0,-4 0 0,-1 0 0,0 0 0,0 0 0,0-1 0,0 0 0,9-2 0,-14 2 0,1 0 0,-1 1 0,1-1 0,-1 0 0,0 0 0,0 0 0,1 0 0,-1 0 0,0 0 0,0 0 0,0 0 0,0 0 0,0-1 0,-1 1 0,1 0 0,0-1 0,0 1 0,-1-1 0,1 1 0,-1-1 0,1 1 0,-1-1 0,0 1 0,0-1 0,0 1 0,1-1 0,-1 1 0,-1-1 0,1 1 0,0-4 0,-41-323 0,32 300-1365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6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1 24575,'-2'0'0,"-1"1"0,1-1 0,0 1 0,-1 0 0,1 0 0,0 0 0,0 0 0,0 0 0,-1 1 0,1-1 0,1 1 0,-1-1 0,0 1 0,0 0 0,1 0 0,-2 2 0,-26 35 0,25-32 0,-23 29 0,-2-1 0,-34 33 0,-18 22 0,-1-6 0,64-69 0,1 1 0,0 1 0,2 0 0,0 1 0,1 1 0,-13 24 0,27-43 0,0 1 0,0-1 0,-1 1 0,1-1 0,0 1 0,0-1 0,0 1 0,1-1 0,-1 1 0,0-1 0,0 1 0,0-1 0,0 1 0,0-1 0,1 1 0,-1-1 0,0 1 0,0-1 0,1 0 0,-1 1 0,0-1 0,1 1 0,-1-1 0,1 0 0,-1 1 0,0-1 0,1 0 0,-1 1 0,1-1 0,-1 0 0,1 0 0,-1 1 0,1-1 0,-1 0 0,1 0 0,-1 0 0,1 0 0,-1 0 0,1 0 0,-1 0 0,1 0 0,0 0 0,34 5 0,-19-3 0,45 11-1365,-42-6-5461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6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0,5 0 0,-2 4 0,1 1 0,0 0 0,3 0 0,-4 1 0,-4 1-8191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24575,'11'1'0,"1"1"0,-1 0 0,1 1 0,-1 0 0,0 1 0,12 6 0,24 7 0,-14-8 0,0-1 0,43 4 0,-45-7 0,-1 1 0,57 20 0,22 5 0,-72-20-1365,-22-6-5461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24575,'4'0'0,"5"0"0,5 4 0,4 2 0,3-1 0,2-1 0,1 3 0,1 0 0,-1-1 0,0-2 0,0-1 0,-4 3 0,-2 0 0,-4-1-8191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7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24575,'34'2'0,"-1"2"0,1 1 0,42 12 0,3 1 0,-35-8 22,30 4-1409,-55-13-5439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8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24575,'5'0'0,"-1"1"0,0 1 0,1-1 0,-1 1 0,0 0 0,0-1 0,0 2 0,0-1 0,5 4 0,22 10 0,83 13 0,-79-22 0,-1 2 0,57 21 0,-41-12-1365,-25-12-5461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24575,'20'1'0,"-1"2"0,1 0 0,-1 1 0,25 9 0,7 1 0,220 60 0,-248-67-1365,-3 0-5461</inkml:trace>
  <inkml:trace contextRef="#ctx0" brushRef="#br0" timeOffset="1">629 163 24575,'33'0'0,"0"-1"0,-1 2 0,1 1 0,56 11 0,67 18-1365,-138-30-5461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9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24575,'4'0'0,"5"0"0,6 0 0,3 0 0,3 0 0,2 0 0,1 0 0,-4 5 0,-1 0 0,0 0 0,-3-1-8191</inkml:trace>
  <inkml:trace contextRef="#ctx0" brushRef="#br0" timeOffset="1">326 24 24575,'4'0'0,"5"4"0,6 1 0,3 0 0,3-1 0,2 3 0,1 0 0,-3 3 0,-6 0-8191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5:5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27 411 24575,'-13'6'0,"0"0"0,17-18 0,145-171 0,-80 103 0,64-67 0,-143 163-1365,-2-2-5461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2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 24575,'-5'0'0,"4"0"0,6 0 0,6 0 0,6 0 0,5 4 0,7 2 0,3 0 0,0-2 0,0-5 0,-1-3 0,2 0 0,0 0 0,0 0 0,-3 2 0,-1 1 0,-1 0 0,-6 1-8191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7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24575,'-2'138'0,"5"145"0,4-243 0,-7-38 0,1 0 0,-1 0 0,1 0 0,-1 0 0,1 0 0,0 0 0,-1-1 0,1 1 0,0 0 0,0 0 0,1-1 0,-1 1 0,0-1 0,0 1 0,1-1 0,2 3 0,-4-4-47,1 0 0,-1 0 0,1 0 0,0-1 0,-1 1 0,1 0 0,-1 0 0,1 0 0,-1-1-1,1 1 1,-1 0 0,1 0 0,-1-1 0,1 1 0,-1 0 0,1-1 0,-1 1 0,0-1 0,1 1 0,-1 0 0,0-1 0,1 1-1,-1-1 1,0 1 0,1-1 0,-1 1 0,0-1 0,0-1 0,5-9-6779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7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24575,'5'463'0,"-5"-445"-1365,-1-3-5461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28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24575,'-7'0'0,"1"-1"0,0 1 0,-1 0 0,1 1 0,0 0 0,-1 0 0,-6 2 0,12-3 0,0 1 0,0-1 0,0 0 0,1 1 0,-1-1 0,0 1 0,1-1 0,-1 1 0,0-1 0,1 1 0,-1 0 0,1-1 0,-1 1 0,1 0 0,-1-1 0,1 1 0,-1 0 0,1 0 0,0-1 0,-1 1 0,1 1 0,0 0 0,0-1 0,0 1 0,0 0 0,0-1 0,0 1 0,1 0 0,-1 0 0,1-1 0,-1 1 0,1 0 0,0-1 0,-1 1 0,1-1 0,2 3 0,11 15 0,0-1 0,2 0 0,0-1 0,1 0 0,19 13 0,29 30 0,-37-33 0,2-1 0,0-1 0,1-1 0,39 21 0,-69-44 0,1 0 0,-1-1 0,1 1 0,-1-1 0,0 0 0,1 1 0,-1-1 0,1 0 0,-1 0 0,1 0 0,-1 0 0,1 0 0,-1 0 0,0-1 0,1 1 0,-1 0 0,1-1 0,-1 1 0,0-1 0,1 1 0,-1-1 0,0 0 0,1 0 0,-1 1 0,0-1 0,0 0 0,0 0 0,0 0 0,0 0 0,0 0 0,0-1 0,0 1 0,0 0 0,0-2 0,30-53 0,-23 38 0,25-42-455,2 2 0,65-84 0,-89 129-6371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24575,'28'49'0,"6"29"0,47 77 0,-19-39 0,-51-94-1365,-3-2-5461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3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23 326 24575,'-1'-1'0,"0"1"0,0 0 0,0 0 0,0 0 0,0 0 0,0-1 0,0 1 0,0 0 0,0-1 0,0 1 0,0-1 0,1 1 0,-1-1 0,0 0 0,0 1 0,0-1 0,1 0 0,-1 1 0,0-1 0,1 0 0,-1 0 0,1 0 0,-1 1 0,1-1 0,-1 0 0,1 0 0,0 0 0,-1 0 0,1 0 0,0 0 0,0 0 0,0 0 0,0 0 0,0 0 0,0 0 0,0-1 0,0-1 0,0-1 0,0 1 0,0 0 0,1 0 0,-1 0 0,1 0 0,0 0 0,0 0 0,0 0 0,3-4 0,6-7 0,0 1 0,2 0 0,0 0 0,0 1 0,1 0 0,0 2 0,22-15 0,113-55 0,-76 43 0,-66 34 0,44-21 0,-48 23 0,0 0 0,0 0 0,0 1 0,0-1 0,0 1 0,0-1 0,0 1 0,0 0 0,0-1 0,0 1 0,0 0 0,0 0 0,0 1 0,1-1 0,-1 0 0,0 1 0,0-1 0,0 1 0,0 0 0,0-1 0,2 2 0,-1 6-1365,-2 2-5461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24575,'-4'1'0,"1"0"0,-1 0 0,1 0 0,-1 0 0,1 1 0,0-1 0,0 1 0,0 0 0,-4 2 0,6-4 0,1 1 0,-1-1 0,1 0 0,-1 0 0,1 0 0,-1 1 0,0-1 0,1 0 0,-1 1 0,1-1 0,-1 0 0,1 1 0,-1-1 0,1 1 0,0-1 0,-1 1 0,1-1 0,0 1 0,-1-1 0,1 1 0,0-1 0,-1 1 0,1-1 0,0 1 0,0 0 0,0-1 0,0 1 0,-1-1 0,1 1 0,0 0 0,0-1 0,0 1 0,0-1 0,0 1 0,1 0 0,-1-1 0,0 1 0,0-1 0,0 1 0,0 0 0,1-1 0,-1 1 0,0-1 0,1 1 0,-1-1 0,0 1 0,1-1 0,-1 1 0,0-1 0,1 1 0,-1-1 0,1 0 0,-1 1 0,1-1 0,-1 0 0,2 1 0,199 82 0,-111-44 0,135 37 0,99 7 0,-249-65 0,-55-13 30,-1 0 0,0 1 0,33 15 0,-47-18-101,-1-1 1,1 1-1,-1-1 0,0 1 0,0 1 1,-1-1-1,1 0 0,0 1 1,-1 0-1,0 0 0,0 0 0,0 0 1,-1 0-1,1 1 0,-1-1 1,0 1-1,0-1 0,-1 1 0,1 0 1,0 6-1,0 9-6755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5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24575,'0'0'0,"1"0"0,-1 0 0,0 0 0,0 0 0,0 0 0,0 0 0,0 0 0,0 0 0,0 0 0,0 0 0,0 0 0,0 0 0,0 0 0,1-1 0,-1 1 0,0 0 0,0 0 0,0 0 0,0 0 0,0 0 0,0 0 0,0 0 0,0 0 0,0 0 0,0 0 0,0 0 0,0-1 0,0 1 0,0 0 0,0 0 0,0 0 0,0 0 0,0 0 0,0 0 0,0 0 0,0 0 0,0 0 0,0-1 0,0 1 0,0 0 0,0 0 0,0 0 0,0 0 0,0 0 0,0 0 0,0 0 0,0 0 0,0 0 0,0 0 0,0 0 0,-1-1 0,1 1 0,0 0 0,0 0 0,0 0 0,0 0 0,0 0 0,0 0 0,0 0 0,0 0 0,0 0 0,0 0 0,0 0 0,-1 0 0,1 0 0,0 0 0,0 0 0,0 0 0,0 0 0,11-10 0,14-6 0,-4 7 0,0 1 0,0 0 0,34-6 0,-59 15 0,0 0 0,0 1 0,0-1 0,0 1 0,0 0 0,0 0 0,1 0 0,-1 1 0,1-1 0,0 1 0,-1 0 0,1 0 0,1 0 0,-1 0 0,0 1 0,-4 6 0,4-3 0,-1 0 0,1 0 0,0 0 0,1 1 0,0-1 0,0 1 0,1-1 0,-1 1 0,2 0 0,-1 9 0,1-6 0,3 102 0,-2-99 0,0-1 0,2 1 0,0 0 0,0-1 0,11 25 0,-7-27-1365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5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3 24575,'3'-3'0,"3"11"0,3 14 0,7 114 0,-15-133 0,0 1 0,0-1 0,-1 0 0,1 1 0,-1-1 0,1 1 0,-1-1 0,0 1 0,0-1 0,-1 1 0,1-1 0,-1 1 0,0-1 0,1 0 0,-2 1 0,1-1 0,0 0 0,-1 0 0,1 0 0,-1 0 0,0 0 0,0 0 0,0 0 0,0 0 0,-1-1 0,1 1 0,-1-1 0,1 0 0,-1 0 0,0 0 0,0 0 0,0 0 0,0-1 0,0 1 0,0-1 0,-6 2 0,-83 35 0,90-36 0,8-1 0,18-4 0,33-8 0,17-8-1365,-53 12-5461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5 24575,'0'0'0,"0"-1"0,0 1 0,0 0 0,0 0 0,0-1 0,0 1 0,0 0 0,-1 0 0,1 0 0,0 0 0,0-1 0,0 1 0,0 0 0,-1 0 0,1 0 0,0 0 0,0 0 0,0-1 0,-1 1 0,1 0 0,0 0 0,0 0 0,-1 0 0,1 0 0,0 0 0,0 0 0,-1 0 0,1 0 0,0 0 0,0 0 0,0 0 0,-1 0 0,1 0 0,0 0 0,0 0 0,-1 0 0,1 0 0,0 0 0,0 0 0,0 1 0,-1-1 0,1 0 0,0 0 0,0 0 0,0 0 0,-1 0 0,1 1 0,0-1 0,0 0 0,0 0 0,0 0 0,-1 1 0,1-1 0,0 0 0,0 0 0,0 1 0,-1 20 0,7 24 0,3 0 0,30 116 0,-33-239 0,-6 73 0,0 1 0,1 0 0,-1 0 0,1 0 0,0 0 0,0 1 0,1-1 0,-1 0 0,1 0 0,0 1 0,0-1 0,0 1 0,0-1 0,1 1 0,-1 0 0,1 0 0,0 0 0,5-4 0,1 1 0,1 1 0,-1 0 0,1 0 0,0 1 0,16-4 0,9-4 0,-19 5-1365,-4-1-5461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0 24575,'-6'2'0,"0"-1"0,1 1 0,-1 1 0,1-1 0,-1 1 0,1 0 0,0 0 0,0 0 0,0 1 0,0 0 0,1 0 0,-1 0 0,1 1 0,-6 8 0,7-7 0,2-1 0,-1 1 0,1 0 0,-1 0 0,2 0 0,-1 0 0,1 0 0,0 0 0,0 0 0,0 0 0,1 0 0,0 0 0,0 0 0,4 11 0,-4-15 0,-1 1 0,1-1 0,0 0 0,-1 0 0,1 0 0,0 0 0,0 0 0,1 0 0,-1 0 0,0 0 0,1-1 0,-1 1 0,1 0 0,-1-1 0,1 1 0,0-1 0,-1 0 0,1 1 0,0-1 0,0 0 0,0 0 0,0 0 0,0 0 0,0-1 0,1 1 0,-1-1 0,0 1 0,0-1 0,0 0 0,1 1 0,-1-1 0,0 0 0,0-1 0,0 1 0,1 0 0,-1-1 0,0 1 0,0-1 0,0 1 0,0-1 0,0 0 0,3-1 0,-3 0 5,1 0-1,0 0 0,-1 0 0,0 0 1,1-1-1,-1 1 0,0-1 0,0 1 1,0-1-1,-1 0 0,1 1 1,-1-1-1,1 0 0,-1 0 0,0 0 1,0-1-1,0 1 0,0 0 1,-1 0-1,0 0 0,1-1 0,-1 1 1,0 0-1,0 0 0,-1-1 0,1 1 1,-2-6-1,0 2-139,1-1 0,-1 0 0,0 1 0,-1-1 0,0 1 0,0 0 0,-1 0 0,0 0 0,0 1 0,-8-11 0,0 6-6691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28 24575,'-5'0'0,"-1"-4"0,5-2 0,7 0 0,7 2 0,5 0 0,5 2 0,2 1 0,1 1 0,-3 0-8191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6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24575,'2'27'0,"1"1"0,2-1 0,1 1 0,14 41 0,-10-37 0,-2 1 0,8 50 0,0 9-1365,-12-72-5461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7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24575,'4'0'0,"5"-4"0,6-1 0,-1-4 0,2 0 0,2-3 0,2 1 0,1 2 0,2-1 0,0 1 0,0 2 0,-3 6 0,-6 4-8191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7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24575,'0'3'0,"-4"3"0,-1 2 0,0 6 0,1 3 0,1 3 0,1 2 0,1 1 0,1 1 0,-1 0 0,2 1 0,3-5 0,2-10 0</inkml:trace>
  <inkml:trace contextRef="#ctx0" brushRef="#br0" timeOffset="1">48 70 24575,'4'0'0,"2"4"0,-1 5 0,-1 5 0,-1 5 0,-1 2 0,-1-2-8191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24575,'0'4'0,"-4"2"0,2-1 0,7-1 0,5-1 0,5-1 0,5-6 0,1-1 0,3 0 0,0 1 0,-3 5 0,-2 2 0,-4 1-8191</inkml:trace>
  <inkml:trace contextRef="#ctx0" brushRef="#br0" timeOffset="1">25 210 24575,'-21'9'0,"17"-6"0,16-7 0,66-28-70,-33 16-253,-1-3-1,-1-1 0,40-27 0,-63 33-6502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88 24575,'-1'0'0,"0"0"0,0 1 0,0-1 0,0 0 0,0 0 0,0-1 0,-1 1 0,1 0 0,0 0 0,0 0 0,0-1 0,0 1 0,0-1 0,0 1 0,0-1 0,0 1 0,0-1 0,0 1 0,0-1 0,0 0 0,1 0 0,-1 1 0,0-1 0,0 0 0,1 0 0,-1 0 0,0 0 0,1 0 0,-1 0 0,1 0 0,-1 0 0,1 0 0,0 0 0,-1 0 0,1 0 0,0 0 0,0-1 0,0 1 0,0 0 0,0 0 0,0 0 0,0-2 0,0 1 0,1-1 0,-1 1 0,1-1 0,0 0 0,0 1 0,0 0 0,0-1 0,0 1 0,1 0 0,-1-1 0,1 1 0,-1 0 0,1 0 0,0 0 0,0 0 0,4-3 0,-2 3 0,-1 0 0,1 0 0,0 0 0,0 1 0,0-1 0,0 1 0,0 0 0,0 0 0,0 0 0,0 1 0,1-1 0,-1 1 0,0 0 0,0 0 0,1 1 0,-1-1 0,0 1 0,6 2 0,-7-2 0,-1 0 0,0 0 0,0 0 0,0 0 0,0 1 0,0-1 0,0 1 0,0-1 0,0 1 0,-1 0 0,1 0 0,-1 0 0,1 0 0,-1 0 0,0 0 0,1 0 0,-1 0 0,0 1 0,-1-1 0,1 0 0,0 1 0,-1-1 0,1 1 0,-1-1 0,0 0 0,0 1 0,0-1 0,0 1 0,0-1 0,0 1 0,-1-1 0,0 5 0,-2 2 0,0 0 0,0 0 0,-1 0 0,0 0 0,-8 13 0,-12 26 0,24-47 0,-1 0 0,1 0 0,-1 0 0,1 0 0,0 0 0,-1 0 0,1 0 0,0 0 0,0 0 0,0 0 0,0 0 0,0 0 0,0 0 0,0 1 0,0-1 0,0 0 0,0 0 0,1 0 0,-1 0 0,0 0 0,1 0 0,-1 0 0,1 0 0,-1-1 0,1 1 0,-1 0 0,1 0 0,0 1 0,1-1 0,0-1 0,-1 1 0,1-1 0,0 1 0,-1-1 0,1 1 0,0-1 0,-1 0 0,1 0 0,0 0 0,0 0 0,-1 0 0,1 0 0,0-1 0,1 1 0,9-3 0,0-1 0,0 0 0,16-8 0,-10 2-87,18-10 290,-35 20-281,1-1 0,-1 0 0,1 1 0,0-1 0,-1 1 0,1-1 0,-1 1 0,1 0 0,0 0 0,-1 0 0,1 0 1,0 0-1,-1 0 0,1 0 0,-1 0 0,1 1 0,0-1 0,1 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24575,'4'-4'0,"5"-5"0,6-2 0,3-2 0,-1-3 0,1 1 0,1-1 0,1 3 0,-2-1 0,-1 2 0,1 3 0,1 3 0,-2 7 0,-5 3-8191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9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24575,'1'1'0,"-1"0"0,0 0 0,0 0 0,1 0 0,-1 0 0,1 0 0,-1 0 0,1-1 0,-1 1 0,1 0 0,0 0 0,-1-1 0,1 1 0,0 0 0,-1-1 0,1 1 0,0 0 0,0-1 0,0 1 0,0-1 0,-1 0 0,1 1 0,0-1 0,0 0 0,0 1 0,0-1 0,0 0 0,0 0 0,0 0 0,0 0 0,0 0 0,0 0 0,0 0 0,1 0 0,37-4 0,-38 4 0,11-2 0,2-1 0,0 1 0,0 0 0,1 1 0,26 2 0,-38-1 0,-1 0 0,0 0 0,1 1 0,-1-1 0,1 1 0,-1-1 0,0 1 0,0 0 0,0 0 0,1 0 0,-1 1 0,0-1 0,0 0 0,0 1 0,-1-1 0,1 1 0,0-1 0,-1 1 0,1 0 0,-1 0 0,1 0 0,-1 0 0,0 0 0,0 0 0,0 0 0,0 1 0,0-1 0,0 0 0,0 0 0,-1 1 0,1-1 0,-1 0 0,0 1 0,0-1 0,0 1 0,0 3 0,-2 7 0,0 0 0,-1-1 0,0 1 0,-1-1 0,-1 1 0,-6 13 0,5-16 0,2 1 0,0 0 0,0 0 0,1 0 0,0 0 0,1 1 0,-2 19 0,4-28 0,0-1 0,0 0 0,0 0 0,1 0 0,-1 0 0,1 0 0,-1 0 0,1 0 0,0 0 0,0 0 0,0 0 0,0 0 0,0 0 0,0 0 0,0-1 0,1 1 0,-1 0 0,1-1 0,-1 1 0,1-1 0,-1 0 0,1 1 0,0-1 0,0 0 0,0 0 0,0 0 0,0 0 0,0 0 0,0-1 0,0 1 0,0-1 0,0 1 0,0-1 0,0 0 0,0 0 0,0 0 0,1 0 0,-1 0 0,3-1 0,10 0 0,0-1 0,-1-1 0,1 0 0,19-8 0,-29 9 0,182-75-1340,-186 77 1315,20-9-6801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6:59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24575,'-9'11'0,"1"0"0,1 1 0,0 0 0,1 1 0,0-1 0,1 1 0,-6 24 0,-3 2 0,-42 112 0,-37 91 0,19-78 0,81-186 0,0-1 0,4-40 0,-6 34 0,0 0 0,16-44 0,-21 72 0,1-1 0,-1 0 0,1 1 0,-1-1 0,1 1 0,0-1 0,0 1 0,0-1 0,0 1 0,0-1 0,0 1 0,0 0 0,0 0 0,0-1 0,1 1 0,-1 0 0,1 0 0,-1 0 0,1 0 0,-1 1 0,1-1 0,2-1 0,-2 2 0,0 0 0,0 1 0,0-1 0,-1 0 0,1 1 0,0-1 0,0 1 0,-1 0 0,1-1 0,0 1 0,-1 0 0,1 0 0,-1 0 0,1 0 0,-1 0 0,0 1 0,3 1 0,4 7 0,1 1 0,-1 0 0,0 0 0,6 14 0,-8-14 0,-2-2 0,0-1 0,1 1 0,0-1 0,1 0 0,-1-1 0,2 1 0,-1-1 0,1 0 0,12 10 0,-11-16-1365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0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63 24575,'-4'-4'0,"-1"-5"0,4-1 0,6 1 0,7 2 0,4 2 0,5 2 0,1 2 0,-2-3 0,0-2 0,-5 2-8191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0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98 24575,'-3'-35'0,"2"30"0,4 22 0,44 241 0,-31-203-1365,-11-40-5461</inkml:trace>
  <inkml:trace contextRef="#ctx0" brushRef="#br0" timeOffset="1">75 74 24575,'5'-52'0,"5"31"0,-10 21 0,1 0 0,-1-1 0,1 1 0,-1 0 0,1 0 0,0 0 0,-1 0 0,1 0 0,-1 0 0,1 0 0,0 1 0,-1-1 0,1 0 0,-1 0 0,1 0 0,-1 1 0,1-1 0,-1 0 0,1 0 0,-1 1 0,1-1 0,-1 0 0,1 1 0,-1-1 0,1 1 0,-1-1 0,0 1 0,1-1 0,-1 1 0,0-1 0,1 1 0,-1-1 0,0 1 0,0-1 0,1 2 0,7 13 0,-2 0 0,1 1 0,-2 0 0,0 0 0,-1 1 0,0-1 0,-1 1 0,0 24 0,5 17 0,15 37-1365,-19-76-5461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 24575,'0'4'0,"-5"2"0,-1 4 0,-4 1 0,0 2 0,6 4 0,3 3 0,2 3 0,1 1 0,0-2-8191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8 24575,'-32'-3'0,"30"2"0,-1 0 0,1 0 0,0 1 0,-1-1 0,1 1 0,0 0 0,-1-1 0,1 1 0,-1 0 0,1 0 0,-1 1 0,1-1 0,0 1 0,-1-1 0,1 1 0,0 0 0,-1-1 0,1 1 0,0 0 0,0 1 0,0-1 0,0 0 0,0 1 0,0-1 0,0 1 0,0-1 0,1 1 0,-1 0 0,0 0 0,1 0 0,0 0 0,-1 0 0,0 3 0,-1 1 0,1 1 0,-1-1 0,2 1 0,-1 0 0,1-1 0,0 1 0,0 0 0,1 0 0,0 8 0,0-13 0,0 0 0,0 1 0,0-1 0,0 0 0,0 0 0,1 0 0,-1 0 0,1 0 0,-1 0 0,1 0 0,0 0 0,0 0 0,0 0 0,0 0 0,0 0 0,0-1 0,0 1 0,1 0 0,-1-1 0,1 1 0,-1-1 0,1 1 0,-1-1 0,1 0 0,0 0 0,0 0 0,0 0 0,0 0 0,0 0 0,0 0 0,0-1 0,0 1 0,2 0 0,-2-1 5,1-1-1,-1 1 0,0-1 0,0 1 1,0-1-1,1 0 0,-1 0 0,0 0 1,0 0-1,0 0 0,-1 0 1,1-1-1,0 1 0,0 0 0,-1-1 1,1 0-1,-1 1 0,1-1 1,-1 0-1,0 0 0,1 0 0,-1 0 1,0 0-1,0 0 0,-1 0 0,1 0 1,1-4-1,-1 2-97,0 0 0,0 0 1,0 0-1,0 0 0,0 0 0,-1 0 0,0 0 0,0 0 1,0 0-1,0 0 0,-1 0 0,1 0 0,-1 1 1,0-1-1,-2-5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24575,'0'1'0,"0"0"0,0 0 0,0 0 0,0 0 0,0 0 0,0 0 0,1 0 0,-1 0 0,0 1 0,1-1 0,-1 0 0,0 0 0,1 0 0,-1 0 0,1 0 0,-1-1 0,1 1 0,0 0 0,-1 0 0,1 0 0,0 0 0,0-1 0,0 1 0,0 0 0,-1-1 0,1 1 0,2 0 0,-1 0 0,1-1 0,-1 1 0,1-1 0,-1 0 0,1 0 0,-1 0 0,1 0 0,-1 0 0,1 0 0,-1-1 0,5-1 0,10-3 0,-1-2 0,29-15 0,-34 16 0,58-37 0,-51 30 0,1 1 0,27-13 0,-27 19-1365,-2 2-5461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1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24575,'0'4'0,"-4"2"0,-2 3 0,2 4 0,3 4 0,4 3 0,0 3 0,4 0 0,1 1 0,-1 0 0,-2 0 0,2 0 0,1 0 0,2-1 0,-1 1 0,-1-1 0,2-4 0,-2-5-8191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3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11 151 24575,'-4'0'0,"-1"4"0,3-2 0,8-7 0,5-5 0,5-1 0,5-3 0,1-3 0,2 1 0,-3 0 0,-2 2 0,0 0 0,1 2 0,-3 0 0,0 1 0,-3 6 0,-5 5-8191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3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24575,'4'0'0,"1"-4"0,4-2 0,4-3 0,4 0 0,-1-3 0,-3-3 0,-4 1-8191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4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24 24575,'-5'-23'0,"2"23"0,5 13 0,8 23 0,25 57 0,3 9 0,-7 7 0,-12-37 0,42 102 0,-58-169-1365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5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10 24575,'0'0'0,"0"-1"0,0 1 0,0 0 0,0 0 0,0-1 0,0 1 0,0 0 0,0 0 0,0 0 0,1-1 0,-1 1 0,0 0 0,0 0 0,0-1 0,0 1 0,0 0 0,0 0 0,-1-1 0,1 1 0,0 0 0,0 0 0,0-1 0,0 1 0,0 0 0,0 0 0,0 0 0,0-1 0,0 1 0,-1 0 0,1 0 0,0 0 0,0-1 0,0 1 0,0 0 0,-1 0 0,1 0 0,0 0 0,0 0 0,-1 0 0,1-1 0,0 1 0,0 0 0,0 0 0,-1 0 0,1 0 0,0 0 0,0 0 0,-1 0 0,1 0 0,0 0 0,0 0 0,-1 0 0,1 0 0,0 0 0,0 0 0,0 0 0,-1 0 0,1 0 0,0 0 0,0 1 0,-1-1 0,1 0 0,0 0 0,0 0 0,-10 15 0,-1 42 0,-7 107 0,16-140 0,-6 42 0,22-164 0,-14 97 0,0 1 0,0-1 0,0 1 0,1-1 0,-1 1 0,0-1 0,0 1 0,0-1 0,0 1 0,1-1 0,-1 1 0,0-1 0,0 1 0,1 0 0,-1-1 0,0 1 0,1-1 0,-1 1 0,1 0 0,-1-1 0,0 1 0,1 0 0,-1 0 0,1-1 0,-1 1 0,1 0 0,-1 0 0,1 0 0,-1-1 0,1 1 0,-1 0 0,1 0 0,-1 0 0,1 0 0,-1 0 0,1 0 0,-1 0 0,1 0 0,-1 0 0,2 1 0,19 17 0,13 33 0,-21-16 0,-10-26 0,0 1 0,1-1 0,0-1 0,0 1 0,1 0 0,0-1 0,11 14 0,-11-25 0,-3-10 0,-4-13 0,-11-17 0,9 33 0,0 0 0,1 0 0,0 0 0,1 0 0,-1-10 0,3 17 0,0 1 0,0 0 0,0 0 0,0 0 0,0-1 0,1 1 0,-1 0 0,1 0 0,0 0 0,-1 0 0,1 0 0,0 0 0,0 0 0,0 0 0,1 0 0,-1 0 0,0 1 0,1-1 0,-1 0 0,1 1 0,0-1 0,-1 1 0,1 0 0,0-1 0,0 1 0,0 0 0,0 0 0,2-1 0,63-23-1365,-45 16-5461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5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71 24575,'-10'-70'0,"37"130"0,17 98 0,22 68 0,-30-130-1365,-27-77-5461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26 24575,'0'-2'0,"-1"0"0,0 0 0,0 0 0,1 0 0,-1 0 0,0 1 0,0-1 0,-1 0 0,1 1 0,0-1 0,-1 0 0,-2-2 0,4 5 0,0-1 0,1 1 0,-1-1 0,0 0 0,0 1 0,0-1 0,0 0 0,0 1 0,0-1 0,0 1 0,0-1 0,0 0 0,0 1 0,0-1 0,0 1 0,0-1 0,0 0 0,0 1 0,0-1 0,-1 0 0,1 1 0,0-1 0,0 0 0,0 1 0,-1-1 0,1 0 0,0 1 0,0-1 0,-1 0 0,1 1 0,0-1 0,0 0 0,-1 0 0,1 1 0,0-1 0,-1 0 0,1 0 0,-1 0 0,1 0 0,0 1 0,-1-1 0,1 0 0,0 0 0,-1 0 0,1 0 0,-1 0 0,1 0 0,0 0 0,-1 0 0,1 0 0,-1 0 0,1 0 0,0 0 0,-1-1 0,1 1 0,0 0 0,-1 0 0,1 0 0,-1 0 0,1-1 0,0 1 0,-1 0 0,1 0 0,0-1 0,0 1 0,-1 0 0,1 0 0,0-1 0,3 31 0,2 0 0,2 0 0,0-1 0,2 0 0,16 37 0,3 10 0,-21-51 0,-5-16 0,0-1 0,1 1 0,0-1 0,0 1 0,0-1 0,1 0 0,1 0 0,-1 0 0,1-1 0,9 10 0,-8-17 0,-6-11 0,-4-11 0,-8-8 0,7 18 0,1 0 0,-1 0 0,-3-20 0,8 30 0,-1 0 0,1 0 0,0-1 0,0 1 0,0 0 0,0 0 0,0 0 0,0 0 0,0 0 0,1-1 0,-1 1 0,1 0 0,0 0 0,0 0 0,-1 0 0,1 0 0,0 0 0,1 1 0,-1-1 0,0 0 0,0 0 0,1 1 0,-1-1 0,1 1 0,-1-1 0,4-1 0,-1 1 0,1 0 0,-1-1 0,0 1 0,-1-1 0,1 0 0,0 0 0,-1 0 0,0 0 0,1-1 0,-1 1 0,-1-1 0,1 0 0,0 0 0,-1 0 0,0 0 0,0 0 0,0-1 0,-1 1 0,1-1 0,-1 1 0,0-1 0,0 1 0,-1-1 0,1 0 0,-1 1 0,0-1 0,0 0 0,-1 1 0,1-1 0,-1 0 0,0 1 0,0-1 0,-4-7 0,3 5 0,0 0 0,-1 1 0,0 0 0,0 0 0,-7-11 0,26 80 0,1-11-88,-3-8-550,16 78-1,-27-102-6187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6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70 24575,'0'4'0,"-4"1"0,-1 4 0,4 1 0,2-6 0,5-4 0,5-1 0,6-5 0,2-1 0,3-4 0,2 1 0,-4-3 0,-1 2 0,-4-2 0,0-2 0,-3 1-8191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3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0 24575,'0'5'0,"0"5"0,0 6 0,-4 4 0,-2 4 0,-4 1 0,0-2-8191</inkml:trace>
  <inkml:trace contextRef="#ctx0" brushRef="#br0" timeOffset="1">18 259 24575,'-1'0'0,"1"0"0,-1 0 0,0 0 0,0 0 0,1 0 0,-1 0 0,0 0 0,0 0 0,1 0 0,-1 0 0,0 0 0,0 1 0,1-1 0,-1 0 0,0 0 0,1 1 0,-1-1 0,0 1 0,1-1 0,-1 1 0,1-1 0,-1 1 0,1-1 0,-1 1 0,1 0 0,1-1 0,-1 1 0,1-1 0,0 0 0,-1 1 0,1-1 0,0 0 0,-1 0 0,1 1 0,0-1 0,-1 0 0,1 0 0,0 0 0,0 0 0,-1 0 0,1 0 0,0 0 0,-1 0 0,1 0 0,0 0 0,0 0 0,-1-1 0,1 1 0,0 0 0,-1 0 0,1-1 0,0 1 0,0-1 0,35-10 0,55-26 0,-55 20 0,49-13 0,-84 29-62,0 1 0,0 0 0,0 0 0,0-1 0,0 1 0,0 0 0,1 0 0,-1 0 0,0 0 0,0 0 0,0 0 0,0 0-1,0 1 1,0-1 0,0 0 0,0 1 0,1-1 0,-1 1 0,0-1 0,0 1 0,1 1 0,6 6-6764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6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24575,'5'30'0,"1"0"0,1 0 0,2-1 0,19 43 0,-12-28 0,-15-41 0,1 4 0,0 0 0,1 0 0,0 0 0,0-1 0,1 1 0,-1-1 0,2 0 0,5 8 0,-7-17 0,-3-10 0,-6-12 0,-42-85 0,48 109 0,0-1 0,0 1 0,0-1 0,0 1 0,0 0 0,0-1 0,0 1 0,1-1 0,-1 1 0,0 0 0,1-1 0,-1 1 0,1 0 0,0 0 0,-1-1 0,1 1 0,0 0 0,0 0 0,-1 0 0,1 0 0,0 0 0,0 0 0,0 0 0,0 0 0,1 0 0,-1 0 0,2 0 0,46-23 0,-7 3 0,-35 11-1365,-4 2-5461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7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58 24575,'-1'-5'0,"1"1"0,-1-1 0,-1 1 0,1 0 0,-1 0 0,1 0 0,-1 0 0,-4-6 0,-1-4 0,15 65 0,19 31 0,-3-6 0,4 0 0,49 96 0,-63-150-1365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7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72 24575,'-3'-3'0,"0"0"0,0 0 0,0 0 0,1 0 0,-1 0 0,1-1 0,0 1 0,-4-8 0,6 10 0,0 1 0,0-1 0,0 0 0,-1 0 0,1 1 0,0-1 0,0 0 0,0 0 0,1 1 0,-1-1 0,0 0 0,0 0 0,0 1 0,0-1 0,1 0 0,-1 1 0,0-1 0,1 0 0,-1 1 0,0-1 0,2 0 0,22-12 0,-18 11 0,1 0 0,-1 1 0,1 0 0,-1 1 0,1-1 0,0 1 0,-1 0 0,1 1 0,-1-1 0,1 2 0,-1-1 0,1 0 0,-1 1 0,0 1 0,11 4 0,-13-5 0,-1 0 0,0 1 0,0-1 0,0 1 0,0-1 0,0 1 0,-1 0 0,1 0 0,-1 0 0,0 0 0,0 1 0,0-1 0,0 1 0,-1-1 0,1 1 0,-1 0 0,0 0 0,0-1 0,0 1 0,0 0 0,-1 0 0,0 0 0,0 0 0,0 0 0,0 0 0,0 0 0,-2 5 0,-1 5 0,0 0 0,0 0 0,-2-1 0,1 0 0,-9 16 0,15-34 0,1 0 0,-1 1 0,1-1 0,0 1 0,1-1 0,-1 1 0,1 0 0,4-4 0,-6 7 0,0 0 0,0 0 0,0-1 0,0 1 0,1 0 0,-1 1 0,0-1 0,1 0 0,-1 1 0,0-1 0,1 1 0,-1 0 0,1 0 0,-1 0 0,0 0 0,1 0 0,-1 1 0,1-1 0,-1 1 0,0-1 0,1 1 0,-1 0 0,0 0 0,0 0 0,4 2 0,5 5 0,0-1 0,-1 2 0,0-1 0,0 1 0,-1 1 0,0 0 0,-1 0 0,0 1 0,7 12 0,-6-8 0,2-1 0,0 0 0,0-1 0,16 14 0,-27-26-44,1-1 0,-1 1 0,1-1 0,-1 1 0,1-1 0,-1 0 0,1 1 0,-1-1 0,1 0 0,0 1 0,-1-1 0,1 0 0,0 0 0,-1 1 0,1-1 0,0 0 0,-1 0 0,1 0-1,0 0 1,-1 0 0,1 0 0,0 0 0,0 0 0,-1 0 0,1 0 0,0 0 0,-1-1 0,1 1 0,0 0 0,0-1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8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48 24575,'-5'-37'0,"3"26"0,11 34 0,67 237 0,-68-237-83,-4-12-173,0 1-1,-1-1 1,0 1-1,2 16 1,-6-17-6570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08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0,6 0 0,6 3 0,6 0 0,3-1 0,-1 2 0,-4 3 0,-5 1-8191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35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24575,'0'-13'0,"0"17"0,3 26 0,37 184 0,-38-160 0,-3-44 0,1 0 0,0 0 0,1 0 0,0 0 0,1 0 0,3 11 0,-4-19 0,0 0 0,1 0 0,-1 0 0,1 0 0,0 0 0,0 0 0,0 0 0,0 0 0,0-1 0,0 1 0,0-1 0,0 1 0,0-1 0,1 0 0,-1 0 0,1 0 0,-1 0 0,1 0 0,-1-1 0,1 1 0,-1-1 0,1 1 0,3-1 0,72-2 0,-54 0 0,138 2 0,51-2 0,-209 1 0,1 1 0,-1-1 0,0 0 0,0 0 0,0 0 0,0-1 0,0 1 0,0-1 0,-1 0 0,1 0 0,0-1 0,-1 1 0,0-1 0,1 1 0,-1-1 0,0 0 0,-1 0 0,1 0 0,0-1 0,-1 1 0,0-1 0,1 0 0,-2 1 0,1-1 0,0 0 0,-1 0 0,1 0 0,-1 0 0,1-6 0,1-13 0,0 1 0,-2-1 0,0 1 0,-4-32 0,1 18 0,1-1-102,-1 21-79,2 0 1,0-1-1,0 1 1,2 0 0,0 0-1,5-22 1,-2 24-6646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37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23 24575,'-14'-12'0,"14"12"0,0-1 0,0 1 0,-1-1 0,1 1 0,0-1 0,0 1 0,0 0 0,0-1 0,-1 1 0,1-1 0,0 1 0,-1-1 0,1 1 0,0 0 0,-1-1 0,1 1 0,0 0 0,-1-1 0,1 1 0,-1 0 0,1-1 0,0 1 0,-1 0 0,1 0 0,-1 0 0,1-1 0,-1 1 0,1 0 0,-1 0 0,1 0 0,-1 0 0,1 0 0,-1 0 0,1 0 0,-1 0 0,1 0 0,-1 0 0,1 0 0,-1 0 0,1 0 0,-1 1 0,1-1 0,-1 0 0,1 0 0,-1 0 0,1 1 0,-1-1 0,1 0 0,0 1 0,-1-1 0,1 0 0,0 1 0,-1-1 0,1 1 0,0-1 0,-1 0 0,1 1 0,0-1 0,0 1 0,-1-1 0,1 1 0,0-1 0,0 1 0,0-1 0,0 1 0,0 0 0,-4 9 0,1 1 0,0 0 0,1 0 0,1 1 0,0-1 0,0 0 0,2 15 0,-6 46 0,1-56 0,2-8 0,0 0 0,0 0 0,1 0 0,0 0 0,0 0 0,1 1 0,0-1 0,1 0 0,2 15 0,-2-22 0,0 1 0,0-1 0,0 0 0,0 1 0,1-1 0,-1 0 0,0 0 0,1 0 0,-1 0 0,1 0 0,-1-1 0,1 1 0,-1 0 0,1-1 0,-1 1 0,1-1 0,0 1 0,-1-1 0,1 0 0,0 0 0,-1 0 0,1 0 0,0 0 0,1 0 0,52-6 0,-35 4 0,171-6 0,30-3 0,-111 4 0,1 5 0,-1 5 0,1 5 0,173 35 0,-283-42 0,238 36 0,-220-36-111,-15-2 45,0 1 0,1 0 0,-1 0 0,0 0 0,0 1 0,0-1 0,0 1 0,0 0 0,0 0 0,0 0 0,-1 1 0,1-1 0,0 1 0,-1 0 0,1 0 0,-1 1 0,1-1 0,3 4 0,-3 3-6760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40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95 24575,'0'-1'0,"-1"0"0,1 0 0,0 0 0,0 0 0,-1 0 0,1 0 0,-1 0 0,1 1 0,-1-1 0,1 0 0,-1 0 0,1 0 0,-1 1 0,0-1 0,0 0 0,1 1 0,-1-1 0,0 1 0,0-1 0,0 0 0,1 1 0,-1 0 0,0-1 0,0 1 0,0 0 0,0-1 0,0 1 0,0 0 0,0 0 0,0 0 0,0 0 0,0 0 0,0 0 0,0 0 0,0 0 0,0 0 0,0 0 0,0 1 0,-1-1 0,-39 12 0,22 1 0,2 0 0,-27 27 0,12-11 0,1-3 0,-5 4 0,1 2 0,-57 66 0,91-97 0,1-1 0,-1 1 0,0 0 0,0 0 0,0-1 0,1 1 0,-1 0 0,0 0 0,1 0 0,-1 0 0,1 0 0,-1 0 0,1 0 0,-1 0 0,1 0 0,0 0 0,0 0 0,-1 1 0,1-1 0,0 0 0,0 0 0,0 0 0,0 0 0,0 0 0,0 0 0,1 0 0,-1 1 0,0-1 0,0 0 0,1 0 0,-1 0 0,1 0 0,-1 0 0,1 0 0,-1 0 0,1 0 0,0-1 0,-1 1 0,1 0 0,0 0 0,0 0 0,0-1 0,0 1 0,0 0 0,-1-1 0,1 1 0,0-1 0,0 1 0,0-1 0,1 1 0,-1-1 0,0 0 0,2 1 0,9 2 0,1-1 0,0 0 0,-1-1 0,15 0 0,3 0 0,64 10 0,0-4 0,96-7 0,-96 0 0,-92 0 0,0 0 0,0 0 0,0 0 0,0 1 0,0-2 0,0 1 0,0 0 0,0 0 0,0-1 0,0 1 0,0-1 0,0 0 0,0 1 0,0-1 0,0 0 0,0 0 0,-1 0 0,1-1 0,0 1 0,-1 0 0,1-1 0,-1 1 0,2-2 0,-2 0 0,-1 1 0,0-1 0,0 1 0,1-1 0,-2 0 0,1 1 0,0-1 0,0 1 0,-1-1 0,0 1 0,1 0 0,-1-1 0,0 1 0,0-1 0,0 1 0,0 0 0,-1 0 0,1 0 0,-3-3 0,-20-30 0,-46-52 0,40 52 0,-27-42 0,-28-43 0,85 119 0,-1-1 0,0 1 0,1 0 0,-1-1 0,0 1 0,0 0 0,0 0 0,0 0 0,0 0 0,0 0 0,0 0 0,0 0 0,0 0 0,0 0 0,-1 0 0,1 0 0,0 1 0,-1-1 0,1 1 0,0-1 0,-1 1 0,1-1 0,-1 1 0,1 0 0,-1-1 0,1 1 0,-3 0 0,2 2 0,0 0 0,0-1 0,0 1 0,1 0 0,-1 0 0,0 0 0,1 1 0,0-1 0,-1 0 0,1 0 0,0 1 0,0-1 0,0 1 0,-1 4 0,-42 121 0,30-70 0,3 1 0,-6 109 0,15 123 0,4-155 0,3-37 0,35 187 0,-18-160 0,-6-28 0,19 144 0,-28-183 0,3 0 0,28 93 0,-37-148 0,1 1 0,1 0 0,-1-1 0,1 1 0,-1-1 0,1 0 0,1 0 0,-1 0 0,0 0 0,1 0 0,0-1 0,0 1 0,0-1 0,0 0 0,1-1 0,-1 1 0,1-1 0,-1 0 0,1 0 0,7 2 0,10 2 0,1-1 0,-1-1 0,35 1 0,-10 0 0,207 42 0,-51-7 0,603 75 0,-646-96 0,81 15 0,-241-34 2,0 0-1,0 0 1,0 0-1,0 0 0,0 0 1,-1 1-1,1-1 1,0 0-1,0 0 1,0 0-1,0 0 0,0 0 1,0 0-1,0 0 1,0 0-1,0 0 1,0 1-1,0-1 0,0 0 1,1 0-1,-1 0 1,0 0-1,0 0 1,0 0-1,0 0 1,-13 1-1264,13-1 1121,-14 0-6685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58.63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202 71 24575,'-6'-1'0,"-1"0"0,1-1 0,0 0 0,0 0 0,0 0 0,0-1 0,0 1 0,1-1 0,-1-1 0,1 1 0,-8-7 0,-37-20 0,47 29 0,0 0 0,0 0 0,0 0 0,0 0 0,0 1 0,0-1 0,-1 1 0,1 0 0,0 0 0,0 0 0,0 0 0,-1 1 0,1-1 0,0 1 0,-3 1 0,4-2 0,1 1 0,0-1 0,0 1 0,0-1 0,0 1 0,0 0 0,0-1 0,0 1 0,0 0 0,0 0 0,0 0 0,0 0 0,0 0 0,1 0 0,-1 0 0,0 0 0,1 0 0,-1 0 0,1 0 0,-1 0 0,1 0 0,-1 1 0,1-1 0,0 0 0,0 0 0,-1 1 0,1-1 0,0 0 0,0 0 0,0 0 0,1 1 0,-1-1 0,0 0 0,0 0 0,1 1 0,-1-1 0,0 0 0,1 0 0,-1 0 0,1 0 0,0 0 0,-1 0 0,2 2 0,4 8 0,1-1 0,0 1 0,14 13 0,-10-9 0,33 41 0,2-1 0,3-3 0,98 82 0,-132-123-128,2-1-1,-1 0 0,1-2 1,1 0-1,-1-1 0,2 0 1,-1-2-1,25 5 0,-38-8-78,14 3-6619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7:59.65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62 335 24575,'-5'0'0,"0"1"0,0 0 0,0 0 0,0 1 0,0-1 0,0 1 0,1 0 0,-1 0 0,-6 5 0,11-7 0,-1 0 0,1 0 0,0 0 0,0 0 0,0 0 0,-1 0 0,1 0 0,0 0 0,0 0 0,-1 1 0,1-1 0,0 0 0,0 0 0,0 0 0,-1 0 0,1 0 0,0 0 0,0 1 0,0-1 0,-1 0 0,1 0 0,0 0 0,0 1 0,0-1 0,0 0 0,0 0 0,-1 0 0,1 1 0,0-1 0,0 0 0,0 0 0,0 0 0,0 1 0,0-1 0,0 0 0,0 0 0,0 1 0,0-1 0,0 0 0,0 0 0,0 1 0,0-1 0,0 0 0,0 0 0,0 1 0,0-1 0,0 0 0,1 0 0,-1 0 0,0 1 0,32-7 0,10-6 0,1 0 0,-1-2 0,42-20 0,-20 2 0,-1-2 0,-2-4 0,-1-1 0,88-79 0,-134 100 120,-13 13-321,-9 12-1083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8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24575,'545'0'0,"-515"1"0,54 11 0,14 1 0,509-10 0,-311-6 0,456 3 0,-733 1 0,1 1 0,33 8 0,-31-5 0,-1-1 0,24 0 0,-39-3-84,8-1-172,0 0 0,0 1-1,0 1 1,17 5 0,-14-2-6570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40 24575,'-5'5'0,"4"0"0,6 1 0,6-6 0,6-3 0,5-5 0,2-1 0,3-4 0,0 1 0,-4 2-8191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1.48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1063 24575,'-1'0'0,"1"0"0,0 1 0,-1-1 0,1 0 0,0 0 0,0 0 0,-1 0 0,1 0 0,0 0 0,-1 0 0,1 0 0,0 0 0,-1 0 0,1-1 0,0 1 0,0 0 0,-1 0 0,1 0 0,0 0 0,-1 0 0,1 0 0,0-1 0,0 1 0,-1 0 0,1 0 0,0 0 0,0-1 0,0 1 0,-1 0 0,1 0 0,0-1 0,0 1 0,0 0 0,0-1 0,-1 1 0,1 0 0,0 0 0,0-1 0,0 1 0,0 0 0,0-1 0,8-14 0,16-9 0,100-67 0,-80 61 0,52-45 0,171-158 0,-187 166 0,101-64 0,-119 90 0,72-62 0,2-10 0,-82 66 6,-41 34-235,0 1 1,1 0-1,1 1 1,0 1-1,18-10 1,-14 11-6598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08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6 171 24575,'-4'-4'0,"3"-1"0,1-4 0,5-4 0,5-4 0,2-3 0,2 2 0,-1-1 0,1 4 0,-2 1 0,1 1 0,-1 0 0,-4 2-8191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479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0 215 24575,'4'0'0,"1"-4"0,4-1 0,0-4 0,-1-4 0,2-1 0,-1 3-8191</inkml:trace>
  <inkml:trace contextRef="#ctx0" brushRef="#br0" timeOffset="1">116 75 24575,'4'-4'0,"1"-5"0,4-1 0,1-3 0,2 1 0,-1-2 0,-3 2-8191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2.82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0 238 24575,'0'-4'0,"4"-1"0,1-4 0,4 0 0,0-3 0,3 1 0,-1-2 0,-2 2-8191</inkml:trace>
  <inkml:trace contextRef="#ctx0" brushRef="#br0" timeOffset="1">140 75 24575,'4'-4'0,"1"-5"0,4-1 0,4-3 0,4 0 0,0 0 0,-5 1-8191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151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0 294 24575,'64'-68'-93,"-16"16"-331,2 2 0,80-63 0,-115 102-6402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4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60 24575,'4'0'0,"1"-4"0,4-2 0,1-3 0,1 0 0,1-3 0,0 1 0,0 2-8191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3.8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10 24575,'4'0'0,"5"-4"0,2-2-8191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4.3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 1 24575,'-10'0'0,"14"-1"0,20 4 0,3 6 0,0-2 0,0-1 0,40 3 0,-21-3 0,405 49 0,-209-14 102,-106-14-1569,-126-26-5359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5.36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27 6 24575,'4'0'0,"1"-4"0,-4 3 0,-2 5 0,-5 2 0,-2 4 0,-3 5 0,1-1-8191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5.74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126 1 24575,'0'4'0,"-4"1"0,-5 4 0,-1 4 0,1 0-8191</inkml:trace>
  <inkml:trace contextRef="#ctx0" brushRef="#br0" timeOffset="1">33 141 24575,'0'4'0,"-4"1"0,-5 4 0,-1 4 0,0 0-8191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23 24575,'-1'0'0,"0"0"0,1 1 0,-1-1 0,0 1 0,1 0 0,-1-1 0,0 1 0,1 0 0,-1-1 0,1 1 0,-1 0 0,1-1 0,-1 1 0,1 0 0,0 0 0,-1 0 0,1-1 0,0 1 0,-1 0 0,1 0 0,0 0 0,0 0 0,0 0 0,0-1 0,0 1 0,0 0 0,0 0 0,0 0 0,0 0 0,1 0 0,-1-1 0,0 1 0,0 0 0,1 0 0,0 1 0,0-2 0,0 1 0,0-1 0,0 1 0,1-1 0,-1 1 0,0-1 0,0 0 0,1 1 0,-1-1 0,0 0 0,0 0 0,1 0 0,-1 0 0,0 0 0,1-1 0,-1 1 0,0 0 0,0 0 0,1-1 0,-1 1 0,0-1 0,0 1 0,2-2 0,5-1 0,-1-1 0,1 1 0,0 1 0,0 0 0,16-3 0,-22 5 0,-1 0 0,0 0 0,1 0 0,-1 0 0,0 0 0,0 0 0,1 0 0,-1 1 0,0-1 0,0 0 0,1 1 0,-1-1 0,0 1 0,0-1 0,0 1 0,0 0 0,0-1 0,1 1 0,-1 0 0,-1 0 0,1 0 0,0-1 0,0 1 0,0 0 0,0 0 0,-1 1 0,1-1 0,0 0 0,-1 0 0,1 0 0,-1 0 0,1 0 0,-1 1 0,0-1 0,1 0 0,-1 1 0,0-1 0,0 0 0,0 0 0,0 1 0,0-1 0,0 0 0,0 0 0,-1 1 0,1-1 0,0 0 0,-2 3 0,0 7 0,-2-1 0,1 1 0,-1-1 0,-10 19 0,9-21 0,1 0 0,0 0 0,0 0 0,1 1 0,1-1 0,-1 1 0,1 0 0,-1 12 0,3-20 0,0 0 0,0 1 0,0-1 0,0 0 0,0 0 0,0 0 0,0 1 0,0-1 0,1 0 0,-1 0 0,0 0 0,1 0 0,-1 0 0,1 0 0,-1 1 0,1-1 0,0 0 0,-1 0 0,1-1 0,0 1 0,0 0 0,0 0 0,0 0 0,-1 0 0,3 0 0,-1 0 0,-1-1 0,1 0 0,0 1 0,0-1 0,0 0 0,-1 0 0,1 0 0,0 0 0,0 0 0,0-1 0,-1 1 0,1-1 0,0 1 0,0-1 0,1 0 0,10-5 0,-1-1 0,0 0 0,17-13 0,-21 15 0,18-17-227,0-1-1,-1-1 1,-2-1-1,0-1 1,29-44-1,-36 47-6598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6.073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176 0 24575,'0'4'0,"-4"1"0,-1 4 0,-4 1 0,-1 2 0,2-1-8191</inkml:trace>
  <inkml:trace contextRef="#ctx0" brushRef="#br0" timeOffset="1">36 187 24575,'-4'4'0,"-1"5"0,-4 1 0,-1 3 0,2-1-8191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06.40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67 1 24575,'-4'4'0,"-5"1"0,-2 4 0,2 4 0,-2 0 0,1 2 0,3 2 0,1-1-8191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1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26 111 24575,'-23'6'0,"21"-3"0,13-6 0,0-2 0,1 0 0,-2-1 0,1 0 0,-1-1 0,0 0 0,15-13 0,-16 12 0,0 0 0,0 1 0,1 0 0,0 1 0,0 0 0,1 1 0,13-5 0,-23 9 0,0 1 0,0-1 0,1 1 0,-1-1 0,0 1 0,1 0 0,-1 0 0,0 0 0,1 0 0,-1 0 0,0 0 0,1 0 0,-1 0 0,0 1 0,1-1 0,-1 0 0,0 1 0,0-1 0,1 1 0,-1 0 0,0-1 0,0 1 0,0 0 0,0 0 0,0-1 0,2 3 0,-2-1 0,1 1 0,-1-1 0,0 1 0,0-1 0,0 1 0,0 0 0,0 0 0,0-1 0,-1 1 0,1 0 0,-1 5 0,0 7 0,-1 0 0,0-1 0,-6 26 0,1-7 0,2 0 0,1 35 0,2-42 0,0 0 0,-2 0 0,-1 0 0,-9 33 0,7-138 0,6 71 0,0 0 0,1 0 0,-1 0 0,1 0 0,1 0 0,-1 0 0,6-11 0,-7 17 0,1 1 0,0 0 0,0-1 0,-1 1 0,1 0 0,0-1 0,1 1 0,-1 0 0,0 0 0,0 0 0,0 0 0,1 0 0,-1 0 0,0 1 0,1-1 0,-1 0 0,3 0 0,-1 0 0,0 1 0,0 0 0,0 0 0,0 0 0,-1 0 0,1 0 0,0 0 0,0 1 0,0 0 0,0-1 0,0 1 0,4 2 0,27 18 0,-30-18 0,-1 0 0,2-1 0,-1 1 0,0-1 0,0 1 0,1-1 0,-1-1 0,10 3 0,-14-4 0,1 0 0,-1 0 0,0 0 0,1 0 0,-1 0 0,0 0 0,1 0 0,-1 0 0,0 0 0,1 0 0,-1 0 0,0-1 0,1 1 0,-1 0 0,0 0 0,0 0 0,1-1 0,-1 1 0,0 0 0,0 0 0,1-1 0,-1 1 0,0 0 0,0-1 0,0 1 0,0 0 0,1 0 0,-1-1 0,0 1 0,0 0 0,0-1 0,0 1 0,0 0 0,0-1 0,0 1 0,0 0 0,0-1 0,0 1 0,0 0 0,0-1 0,0 1 0,0 0 0,0-1 0,0 1 0,0 0 0,-1-1 0,1 1 0,0 0 0,0-1 0,0 1 0,-1 0 0,1 0 0,0-1 0,0 1 0,0 0 0,-1 0 0,1-1 0,0 1 0,-1 0 0,1 0 0,-17-26 0,14 22 0,1 2-1,1 0-1,0 0 1,0 0-1,0 0 1,0 0-1,0 0 1,0 0 0,1 0-1,-1 0 1,0 0-1,1 0 1,0-1-1,0 1 1,-1 0-1,1 0 1,1-1-1,-1 1 1,0 0-1,0 0 1,1 0-1,-1 0 1,1-1 0,0 1-1,0 0 1,0 0-1,0 0 1,2-2-1,3-4 30,0 1 0,1 1 0,0-1-1,0 1 1,12-8 0,-13 11-143,0-1 1,-1 0-1,0 0 0,1 0 0,-2-1 1,1 1-1,0-1 0,-1-1 1,0 1-1,0 0 0,-1-1 1,4-7-1,-3-3-6711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1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24575,'0'4'0,"4"1"0,1 4 0,5 1 0,-1 2 0,3 3 0,-1 3 0,2 2 0,-2 3 0,2-4 0,-2-1 0,2 1 0,-2 1 0,1 1 0,-1 1 0,2 0 0,-2 1 0,-3-3-8191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24575,'-4'0'0,"-1"4"0,4 6 0,6 4 0,6 4 0,6 3 0,3 2 0,-1-3-8191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16 101 24575,'-1'0'0,"0"0"0,1 0 0,-1 0 0,1 0 0,-1 0 0,1 0 0,-1 0 0,0 0 0,1 0 0,-1 0 0,1 0 0,-1-1 0,1 1 0,-1 0 0,1 0 0,-1-1 0,1 1 0,-1 0 0,1-1 0,-1 1 0,1 0 0,-1-1 0,1 1 0,0-1 0,-1 1 0,1-1 0,0 1 0,-1-1 0,1 1 0,0-1 0,0 1 0,-1-1 0,1 0 0,5-23 0,20-17 0,-23 39 0,0 0 0,0 0 0,0 0 0,0 0 0,1 0 0,-1 0 0,0 1 0,1-1 0,-1 1 0,1 0 0,0-1 0,-1 1 0,1 0 0,0 1 0,0-1 0,0 0 0,5 0 0,-6 2 0,0-1 0,1 1 0,-1-1 0,0 1 0,0 0 0,0 0 0,0 0 0,0 0 0,0 0 0,0 0 0,-1 0 0,1 1 0,0-1 0,-1 1 0,1-1 0,-1 1 0,1 0 0,-1-1 0,0 1 0,0 0 0,1 0 0,-2 0 0,1 0 0,2 4 0,-2-3-124,0 0 0,-1-1 0,1 1 0,0 0 0,-1 0 0,1 0-1,-1 0 1,0-1 0,0 1 0,0 4 0,-4 7-6702</inkml:trace>
  <inkml:trace contextRef="#ctx0" brushRef="#br0" timeOffset="1">85 148 24575,'-4'0'0,"-1"4"0,4-3 0,6-1 0,2-5 0,5-2 0,3-3 0,3 0 0,-1-2 0,1 0 0,-4-1 0,1 2 0,-3-2 0,1-2 0,-2-3 0,-3 2-8191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2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6 124 24575,'-4'0'0,"3"0"0,1-4 0,5-5 0,6-5 0,0-5 0,3 2 0,-1-1 0,1 3 0,-2 0 0,-3 3-8191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1 0,2 4 0,1 4 0,5 1 0,0 1 0,3 2 0,1 2 0,1-2 0,-1 0 0,-2-3-8191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24575,'2'0'0,"-1"1"0,1 0 0,-1-1 0,1 1 0,-1 0 0,1 0 0,-1 0 0,1 0 0,-1 1 0,0-1 0,0 0 0,0 0 0,0 1 0,0-1 0,0 1 0,0-1 0,0 1 0,0-1 0,-1 1 0,2 1 0,13 38 0,-13-37 0,-1 1 0,1-1 0,-1 0 0,0 1 0,0-1 0,0 0 0,-1 1 0,0-1 0,0 1 0,0 0 0,0-1 0,-1 1 0,1-1 0,-1 0 0,0 1 0,-1-1 0,1 0 0,-1 1 0,0-1 0,0 0 0,0 0 0,0 0 0,-1-1 0,1 1 0,-1-1 0,0 1 0,0-1 0,-1 0 0,-4 4 0,-6 12 0,15-14 0,11-8 0,38-26 71,18-9-1507,-52 33-5390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2 287 24575,'-1'8'0,"1"-3"0,11-11 0,22-21 0,-2-2 0,-1-1 0,29-36 0,40-41 0,-75 83-1365,-15 13-5461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59 24575,'-1'1'0,"0"-1"0,0 0 0,0 0 0,0 0 0,0 0 0,0 0 0,-1 0 0,1 0 0,0 0 0,0 0 0,0-1 0,0 1 0,0 0 0,0-1 0,0 1 0,0 0 0,1-1 0,-1 1 0,0-1 0,0 0 0,0 1 0,0-1 0,1 0 0,-1 1 0,0-1 0,1 0 0,-2-1 0,2 1 0,1 0 0,-1 0 0,1 1 0,0-1 0,-1 1 0,1-1 0,0 0 0,-1 1 0,1-1 0,0 1 0,-1-1 0,1 1 0,0 0 0,0-1 0,0 1 0,-1 0 0,1 0 0,0-1 0,0 1 0,0 0 0,0 0 0,0 0 0,-1 0 0,1 0 0,0 0 0,0 0 0,0 0 0,0 1 0,0-1 0,-1 0 0,1 0 0,1 1 0,1-1 0,0 0 0,0 0 0,0 1 0,0-1 0,0 1 0,0-1 0,0 1 0,0 0 0,0 0 0,-1 1 0,1-1 0,0 0 0,-1 1 0,1 0 0,-1 0 0,1-1 0,-1 1 0,0 1 0,0-1 0,0 0 0,0 0 0,0 1 0,0-1 0,-1 1 0,1 0 0,-1-1 0,0 1 0,0 0 0,0 0 0,0 0 0,0 0 0,-1 0 0,1 0 0,-1 0 0,0 0 0,0 0 0,0 0 0,0 0 0,0 0 0,-1 0 0,1 0 0,-3 5 0,-3 14 0,-1-1 0,-1 0 0,-2-1 0,-19 34 0,17-32 0,3-7 0,0 2 0,0 1 0,-13 33 0,21-48 0,0 0 0,0 0 0,0 1 0,0-1 0,1 0 0,-1 1 0,1-1 0,0 0 0,0 1 0,0-1 0,0 0 0,0 1 0,1-1 0,0 0 0,-1 1 0,1-1 0,1 0 0,-1 0 0,0 0 0,1 0 0,-1 0 0,1 0 0,3 3 0,-3-4 0,1 0 0,-1-1 0,1 0 0,-1 1 0,1-1 0,-1 0 0,1 0 0,0-1 0,0 1 0,0 0 0,-1-1 0,1 0 0,0 0 0,0 0 0,0 0 0,0 0 0,0 0 0,-1-1 0,1 1 0,0-1 0,0 0 0,-1 0 0,1 0 0,0 0 0,-1 0 0,1-1 0,-1 1 0,0-1 0,5-3 0,2-1 0,0-1 0,0 0 0,-1 0 0,0-1 0,0 0 0,8-12 0,-14 17 0,0 0 0,0 0 0,0 1 0,-1-1 0,0 0 0,1 0 0,-1-1 0,0 1 0,-1 0 0,1 0 0,0 0 0,-1-1 0,0 1 0,0 0 0,0-1 0,0-2 0,-2-1 0,0 0 0,0 0 0,0 1 0,-1-1 0,0 1 0,-5-8 0,8 13 0,-1-1 0,0 1 0,1-1 0,0 1 0,-1-1 0,1 0 0,0 1 0,0-1 0,0 0 0,0 1 0,0-1 0,0 0 0,1 1 0,-1-1 0,0 1 0,1-1 0,0 1 0,-1-1 0,1 1 0,0-1 0,-1 1 0,1-1 0,0 1 0,0 0 0,0-1 0,0 1 0,1 0 0,-1 0 0,0 0 0,0 0 0,1 0 0,-1 0 0,3-1 0,7-6 0,2 1 0,-1 1 0,14-6 0,-8 4 0,-12 5 0,-1 0 0,0 0 0,0 0 0,0-1 0,0 0 0,-1 0 0,1 0 0,-1 0 0,7-9 0,-9 10 0,-1-1 0,1 1 0,0-1 0,-1 1 0,0-1 0,0 1 0,0-1 0,0 0 0,-1 0 0,1 1 0,-1-1 0,0 0 0,0 0 0,0 1 0,-1-1 0,0-6 0,-6-66 0,5 58 0,2 24 0,2 27 0,10 54 0,-6-50 0,1 42 0,-6-71-120,-2-5 17,1 1-1,0 0 0,1 0 0,-1 0 0,1 0 1,-1-1-1,1 1 0,0 0 0,0 0 1,1-1-1,2 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98 24575,'-2'0'0,"1"0"0,-1-1 0,1 1 0,-1 0 0,1-1 0,-1 1 0,1-1 0,-1 1 0,1-1 0,0 0 0,-1 0 0,1 0 0,0 1 0,-1-1 0,1-1 0,0 1 0,0 0 0,0 0 0,0 0 0,0 0 0,0-1 0,0 1 0,1 0 0,-1-1 0,0 1 0,1-1 0,-1 1 0,1-1 0,-1 1 0,1-1 0,0 1 0,-1-3 0,1 2 0,0 0 0,0 0 0,-1 0 0,1 0 0,1 0 0,-1 0 0,0 0 0,0 0 0,1 0 0,-1 0 0,1 0 0,0 0 0,-1 0 0,1 0 0,0 0 0,0 1 0,0-1 0,1 0 0,-1 1 0,0-1 0,1 0 0,-1 1 0,0 0 0,3-2 0,-1 1 0,-1 0 0,1 0 0,-1 1 0,1 0 0,0-1 0,0 1 0,-1 0 0,1 0 0,0 0 0,0 1 0,0-1 0,0 1 0,0 0 0,0-1 0,0 1 0,0 1 0,0-1 0,0 0 0,0 1 0,0-1 0,0 1 0,0 0 0,0 0 0,-1 0 0,1 1 0,0-1 0,0 1 0,-1-1 0,1 1 0,-1 0 0,0 0 0,0 0 0,1 0 0,-1 0 0,0 0 0,-1 1 0,1-1 0,0 1 0,-1-1 0,1 1 0,-1 0 0,0 0 0,0 0 0,0-1 0,0 1 0,-1 0 0,1 0 0,-1 0 0,1 6 0,0-2 0,-1 0 0,1 0 0,-1 0 0,0 0 0,-1 1 0,1-1 0,-2 0 0,1 0 0,-1 0 0,0 0 0,0-1 0,-1 1 0,0 0 0,-3 6 0,-3-8 0,10-16 0,13-17 0,-9 24 3,-1 1 1,1 0-1,0 0 0,0 1 0,0-1 0,0 1 0,0 0 0,1 1 0,-1-1 1,1 1-1,-1 0 0,1 0 0,9 1 0,24-6-1412,-23 1-5417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 24575,'-3'-8'0,"-2"-7"0,7 12 0,6 7 0,4 6 0,0 1 0,-1 0 0,-1 1 0,0 0 0,-1 1 0,13 20 0,24 32 0,-45-63 0,1 0 0,-1 0 0,1 0 0,-1 0 0,1-1 0,0 1 0,0 0 0,0-1 0,0 0 0,0 1 0,0-1 0,0 0 0,0 0 0,0 0 0,0 0 0,1-1 0,-1 1 0,0-1 0,1 1 0,-1-1 0,4 1 0,-2-3 0,0 1 0,-1-1 0,1 0 0,-1 1 0,1-2 0,-1 1 0,0 0 0,1-1 0,-1 1 0,-1-1 0,1 0 0,3-4 0,14-14-1365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24575,'-4'4'0,"1"-1"0,0 1 0,0 0 0,0 0 0,1 0 0,-1 0 0,1 0 0,0 0 0,0 1 0,1-1 0,-1 1 0,1-1 0,0 1 0,0 0 0,1-1 0,-1 1 0,1 0 0,0 0 0,0-1 0,1 1 0,-1 0 0,1-1 0,0 1 0,0 0 0,1-1 0,-1 1 0,1-1 0,0 0 0,0 1 0,1-1 0,-1 0 0,1 0 0,0-1 0,0 1 0,0 0 0,1-1 0,-1 0 0,1 0 0,-1 0 0,1 0 0,0-1 0,0 1 0,1-1 0,-1 0 0,0 0 0,1-1 0,-1 1 0,1-1 0,0 0 0,-1 0 0,7 0 0,-9-1 0,0 0 0,0 0 0,-1-1 0,1 1 0,0 0 0,0-1 0,0 0 0,-1 1 0,1-1 0,0 0 0,-1 0 0,1 0 0,0 0 0,-1 0 0,1 0 0,-1 0 0,0 0 0,1-1 0,-1 1 0,0-1 0,0 1 0,0-1 0,0 1 0,0-1 0,0 0 0,0 1 0,-1-1 0,1 0 0,0 0 0,-1 0 0,0 1 0,1-1 0,-1 0 0,0 0 0,0 0 0,0 0 0,0 0 0,0 1 0,-1-1 0,1 0 0,0 0 0,-1 0 0,1 1 0,-1-1 0,0 0 0,0 0 0,0 1 0,0-1 0,0 1 0,0-1 0,0 1 0,0-1 0,0 1 0,-1-1 0,1 1 0,-1 0 0,1 0 0,-1 0 0,1 0 0,-1 0 0,0 0 0,1 0 0,-1 1 0,0-1 0,0 1 0,1-1 0,-1 1 0,0-1 0,-3 1 0,1 0 13,-1 0 1,1 1-1,0 0 0,-1-1 0,1 1 0,0 1 1,-1-1-1,-5 3 0,-18 6-1497,17-9-5342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5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24575,'-5'-1'0,"0"1"0,-1 0 0,1 1 0,0-1 0,0 1 0,-1 0 0,1 0 0,0 1 0,0-1 0,0 1 0,1 0 0,-9 5 0,11-5 0,0 1 0,0-1 0,0 0 0,0 1 0,0-1 0,1 1 0,-1 0 0,1-1 0,0 1 0,0 0 0,0 0 0,0 0 0,1 0 0,-1 0 0,1 0 0,-1 0 0,1 0 0,0 0 0,0 0 0,0 0 0,1 0 0,-1 0 0,3 5 0,-2 0 0,2 0 0,-1 0 0,1 0 0,0-1 0,1 1 0,0-1 0,0 0 0,0 0 0,1 0 0,7 7 0,-10-11 0,0-1 0,1 1 0,-1-1 0,1 1 0,-1-1 0,1 0 0,0 0 0,0 0 0,0 0 0,0-1 0,0 1 0,1-1 0,-1 0 0,0 0 0,1 0 0,-1 0 0,1 0 0,-1-1 0,0 0 0,1 1 0,-1-1 0,1-1 0,-1 1 0,1 0 0,-1-1 0,5-1 0,-6 1 0,0 1 0,0-1 0,-1 0 0,1 0 0,0 0 0,-1 0 0,1 0 0,-1-1 0,1 1 0,-1 0 0,0-1 0,1 1 0,-1-1 0,0 1 0,0-1 0,0 1 0,0-1 0,0 0 0,-1 0 0,1 1 0,0-1 0,0-2 0,-1 0 0,1-1 0,-1 1 0,0 0 0,0 0 0,-1 0 0,1 0 0,-1 0 0,0-1 0,0 1 0,-2-4 0,0 0 0,0 0 0,-1 0 0,0 0 0,0 0 0,-1 1 0,0 0 0,-1 0 0,1 0 0,-10-8 0,7 9-227,0 1-1,0 0 1,0 0-1,-1 0 1,-16-5-1,9 6-6598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24575,'4'2'0,"0"0"0,0 0 0,-1 1 0,1-1 0,-1 1 0,0 0 0,0 0 0,0 0 0,0 0 0,0 0 0,3 7 0,0-3 0,117 157 0,-27-32 0,-119-212 0,21 70 0,-1 0 0,1-1 0,1 1 0,0-1 0,0-12 0,2 19 0,-1-1 0,1 0 0,0 1 0,0-1 0,0 1 0,1-1 0,-1 1 0,1-1 0,0 1 0,0 0 0,1 0 0,-1 0 0,7-7 0,7-13-1365,-12 14-5461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24575,'0'0'0,"-1"1"0,1-1 0,0 1 0,-1 0 0,1-1 0,0 1 0,0-1 0,-1 1 0,1 0 0,0-1 0,0 1 0,0 0 0,0-1 0,0 1 0,0-1 0,0 1 0,0 0 0,0-1 0,0 1 0,0 0 0,0-1 0,1 1 0,-1-1 0,0 1 0,0 0 0,1-1 0,-1 1 0,0-1 0,1 1 0,-1-1 0,1 1 0,-1-1 0,1 1 0,13 25 0,18 26-120,25 42-502,87 107-1,-131-186-6203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26 136 24575,'-1'0'0,"-1"0"0,0-1 0,1 1 0,-1 0 0,0-1 0,1 0 0,-1 0 0,1 1 0,-1-1 0,1 0 0,0 0 0,-1 0 0,1 0 0,0 0 0,0-1 0,-2 0 0,3-1 0,16 18 0,-10-8 0,7 7 0,0 0 0,-1 1 0,14 23 0,-33-50 0,2-1 0,-1 1 0,2-1 0,-5-21 0,7 30 0,1-1 0,1 1 0,-1-1 0,0 0 0,1 0 0,0 1 0,0-1 0,1 0 0,-1 0 0,1 1 0,0-1 0,0 1 0,1-1 0,0 1 0,-1-1 0,1 1 0,0 0 0,1-1 0,-1 1 0,6-5 0,-3 4 0,0 1 0,0 0 0,1 1 0,0-1 0,-1 1 0,1 0 0,0 1 0,8-3 0,-12 4 0,-1 1 0,0-1 0,0 1 0,0-1 0,0 1 0,1 0 0,-1-1 0,0 1 0,0 0 0,1 0 0,-1 0 0,0 0 0,1 0 0,-1 0 0,0 0 0,0 1 0,1-1 0,-1 0 0,0 1 0,0-1 0,0 1 0,0-1 0,1 1 0,-1-1 0,0 1 0,0 0 0,0 0 0,0 0 0,0-1 0,-1 1 0,1 0 0,0 0 0,0 0 0,0 0 0,-1 1 0,1-1 0,-1 0 0,1 0 0,-1 0 0,1 0 0,-1 1 0,0-1 0,1 0 0,-1 0 0,0 1 0,0-1 0,0 0 0,0 0 0,0 3 0,-1 2 0,-1 1 0,0-1 0,0 0 0,0 1 0,0-1 0,-1 0 0,0-1 0,0 1 0,-1 0 0,0-1 0,0 0 0,0 1 0,0-2 0,-1 1 0,0 0 0,-8 5 0,-27 33 0,86-75 0,-43 29-68,32-26 265,-34 28-268,1-1 0,-1 1-1,1 0 1,0 1 0,-1-1 0,1 0 0,0 0 0,-1 1 0,1-1-1,0 1 1,0 0 0,0-1 0,0 1 0,-1 0 0,1 0 0,0 0 0,0 0-1,0 0 1,0 1 0,3 0 0,4 5-6755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7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4 155 24575,'0'-1'0,"-1"1"0,1-1 0,0 1 0,-1-1 0,1 1 0,0-1 0,0 1 0,-1 0 0,1-1 0,0 1 0,0-1 0,0 0 0,0 1 0,-1-1 0,1 1 0,0-1 0,0 1 0,0-1 0,0 1 0,0-1 0,1 1 0,-1-1 0,0 1 0,0-1 0,0 1 0,0-1 0,1 1 0,-1-1 0,0 1 0,0-1 0,1 1 0,-1-1 0,0 1 0,1 0 0,-1-1 0,0 1 0,2-1 0,11-23 0,-4 12 0,0 1 0,1-1 0,0 1 0,0 1 0,1 0 0,1 0 0,22-13 0,-31 21 0,0 0 0,0 1 0,0-1 0,0 1 0,0 0 0,0 0 0,1 0 0,-1 0 0,0 1 0,1 0 0,-1-1 0,1 1 0,-1 0 0,0 1 0,1-1 0,4 1 0,-5 1 0,0-1 0,0 1 0,0 0 0,0 0 0,0 0 0,-1 0 0,1 1 0,-1-1 0,0 1 0,1-1 0,-1 1 0,0 0 0,0 0 0,-1 0 0,1 0 0,-1 0 0,1 0 0,-1 0 0,1 7 0,3 4-227,-1 1-1,0-1 1,-1 1-1,-1 0 1,1 16-1,-5-15-6598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3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83 24575,'0'0'0,"-1"0"0,1 0 0,0-1 0,0 1 0,0 0 0,-1 0 0,1 0 0,0 0 0,0 0 0,-1 0 0,1 0 0,0 0 0,0 0 0,0 0 0,-1 0 0,1 0 0,0 0 0,0 1 0,0-1 0,-1 0 0,1 0 0,0 0 0,0 0 0,0 0 0,-1 0 0,1 0 0,0 1 0,0-1 0,0 0 0,0 0 0,-1 0 0,1 0 0,0 1 0,0-1 0,0 0 0,0 0 0,0 0 0,0 1 0,0-1 0,0 0 0,-1 0 0,1 1 0,0-1 0,0 0 0,0 0 0,0 0 0,0 1 0,1-1 0,0 0 0,-1 1 0,1-1 0,0 0 0,-1 0 0,1 0 0,0 0 0,-1 0 0,1 0 0,0 0 0,-1 0 0,1 0 0,0 0 0,0 0 0,-1 0 0,1 0 0,0 0 0,-1-1 0,1 1 0,-1 0 0,1-1 0,0 1 0,-1 0 0,1-1 0,51-26 0,-15 8 0,42-16 0,-77 34 0,-1 0 0,1 1 0,-1-1 0,1 1 0,-1-1 0,1 1 0,-1 0 0,1-1 0,0 1 0,-1 0 0,1 0 0,0 0 0,-1 0 0,1 1 0,0-1 0,-1 0 0,1 1 0,-1-1 0,1 1 0,2 0 0,-3 0 0,0 0 0,-1 0 0,1 1 0,0-1 0,0 0 0,0 0 0,-1 0 0,1 1 0,-1-1 0,1 0 0,-1 1 0,0-1 0,1 0 0,-1 1 0,0-1 0,0 0 0,0 1 0,0-1 0,0 2 0,-1 10 0,-1 0 0,-1-1 0,0 1 0,-6 14 0,4-9 0,1-6 0,2 0 0,-1-1 0,2 1 0,0 0 0,0 0 0,1 14 0,0-24 0,1 0 0,-1 0 0,0 0 0,0-1 0,1 1 0,-1 0 0,1 0 0,0 0 0,0 0 0,-1-1 0,1 1 0,0 0 0,0 0 0,1-1 0,-1 1 0,0-1 0,0 1 0,1-1 0,-1 0 0,1 0 0,-1 1 0,1-1 0,0 0 0,-1 0 0,1 0 0,0-1 0,0 1 0,0 0 0,0-1 0,0 1 0,-1-1 0,1 0 0,0 1 0,0-1 0,0 0 0,0 0 0,0 0 0,0-1 0,0 1 0,0 0 0,0-1 0,0 1 0,0-1 0,-1 0 0,3 0 0,12-6 0,0-1 0,0 0 0,-1-1 0,0-1 0,-1 0 0,0-1 0,-1-1 0,0 0 0,0 0 0,-2-1 0,1-1 0,12-20 0,-13 12-1365,-3 3-5461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4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391 24 24575,'9'-20'0,"-7"16"0,-8 15 0,-45 59 0,-2-2 0,-82 82 0,81-101 0,40-37 0,0 0 0,1 1 0,0 0 0,1 1 0,-18 27 0,29-39 0,0 0 0,0 0 0,0 0 0,1 1 0,-1-1 0,1 0 0,-1 0 0,1 1 0,0-1 0,-1 0 0,1 1 0,0-1 0,1 0 0,-1 1 0,0-1 0,1 0 0,-1 0 0,1 1 0,0-1 0,-1 0 0,1 0 0,0 0 0,1 0 0,-1 0 0,0 0 0,0 0 0,1 0 0,-1 0 0,1-1 0,0 1 0,0-1 0,-1 1 0,5 2 0,7 4 0,0 0 0,1 0 0,0-1 0,16 6 0,-9-4 0,106 37 0,-83-31 0,46 21 0,-90-37-20,0 1 0,0 0-1,-1-1 1,1 1-1,0 0 1,0-1 0,0 1-1,0 0 1,0-1-1,0 1 1,0 0 0,0-1-1,0 1 1,0 0 0,0-1-1,1 1 1,-1 0-1,0-1 1,0 1 0,0 0-1,0-1 1,0 1 0,1 0-1,-1 0 1,0-1-1,0 1 1,0 0 0,1 0-1,-1-1 1,0 1 0,0 0-1,1 0 1,-1 0-1,0-1 1,1 1 0,-1 0-1,0 0 1,1 0 0,-1 0-1,0 0 1,1 0-1,-1 0 1,0 0 0,1 0-1,-1 0 1,0 0-1,1 0 1,-1 0 0,0 0-1,1 0 1,-1 0 0,0 0-1,1 0 1,-1 0-1,0 0 1,0 0 0,1 1-1,-1-1 1,0 0 0,1 0-1,-1 0 1,0 1-1,0-1 1,1 0 0,-1 0-1,0 1 1,-3-12-6806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5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24575,'-2'99'0,"4"158"0,22-118-1365,-22-117-5461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41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24575,'-2'1'0,"0"-1"0,0 1 0,1-1 0,-1 1 0,0 0 0,0-1 0,1 1 0,-1 0 0,0 0 0,1 0 0,-1 1 0,1-1 0,-1 0 0,1 0 0,0 1 0,0-1 0,-2 3 0,-22 35 0,14-20 0,-37 50 0,-68 94 0,115-163 0,0 1 0,0 0 0,1 0 0,-1-1 0,0 1 0,1 0 0,-1 0 0,1 0 0,-1 0 0,1 0 0,0 0 0,-1 0 0,1 0 0,0 0 0,0 0 0,-1 0 0,1 0 0,0 0 0,0 0 0,0 0 0,0 0 0,1 0 0,-1 0 0,0 0 0,0 0 0,1 0 0,-1 0 0,0 0 0,2 2 0,-1-1 0,1 0 0,0 0 0,0-1 0,0 1 0,0-1 0,1 1 0,-1-1 0,0 0 0,1 0 0,-1 0 0,1 0 0,2 1 0,15 2 0,-1 0 0,34 3 0,-37-6 0,104 21 0,-107-18-69,-11-3 13,-1 0-1,1-1 1,-1 1 0,1 0-1,-1-1 1,1 1 0,-1-1-1,1 0 1,-1 1 0,1-1-1,0 0 1,-1 0 0,1 0-1,0 0 1,-1 0-1,1-1 1,-1 1 0,1 0-1,-1-1 1,1 1 0,0-1-1,1-1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8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2 24575,'8'-2'0,"-22"18"0,-8 32 0,3 1 0,-18 64 0,-3 13 0,30-107 0,11-32 0,14-33 0,-15 45 0,1 0 0,-1 0 0,1 0 0,0 1 0,0-1 0,-1 0 0,1 0 0,0 1 0,0-1 0,0 0 0,0 1 0,0-1 0,0 1 0,0-1 0,0 1 0,0-1 0,0 1 0,0 0 0,0-1 0,0 1 0,1 0 0,-1 0 0,0 0 0,0 0 0,0 0 0,0 0 0,0 0 0,0 0 0,1 1 0,-1-1 0,0 0 0,0 1 0,0-1 0,0 1 0,0-1 0,0 1 0,0-1 0,0 1 0,0 0 0,1 1 0,42 41 0,-19-17 0,-25-26-54,1 0-1,0 1 0,-1-1 1,1 0-1,-1 1 1,1-1-1,0 0 0,-1 0 1,1 0-1,0 1 1,0-1-1,-1 0 0,1 0 1,0 0-1,-1 0 0,1 0 1,0 0-1,-1 0 1,1-1-1,0 1 0,0 0 1,-1 0-1,1 0 1,1-1-1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24575,'-2'-10'0,"6"26"0,32 104 0,-7-22 0,-24-175 0,-4 73-49,-1 0 1,0 0-1,1 0 0,0 0 0,0 0 1,0 0-1,0 0 0,1 1 0,-1-1 1,1 0-1,0 1 0,0-1 0,0 1 1,1 0-1,-1 0 0,1 0 0,0 0 1,0 0-1,0 0 0,0 1 0,0-1 1,1 1-1,-1 0 0,1 0 0,-1 0 0,1 1 1,5-2-1,9-4-6777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12 24575,'-35'-6'0,"33"5"0,-1 0 0,1 0 0,0 0 0,0 1 0,-1-1 0,1 1 0,0 0 0,-1 0 0,1 0 0,0 0 0,-1 0 0,1 0 0,0 0 0,-1 1 0,1-1 0,0 1 0,0 0 0,-1 0 0,1 0 0,0 0 0,0 0 0,0 0 0,0 0 0,0 1 0,0-1 0,-1 2 0,-2 3 0,0 0 0,0 0 0,1 0 0,0 0 0,0 1 0,1-1 0,0 1 0,0 0 0,-3 13 0,5-18 0,0 0 0,1 1 0,-1-1 0,1 1 0,0-1 0,0 1 0,0-1 0,0 1 0,0-1 0,0 1 0,1-1 0,0 1 0,-1-1 0,2 3 0,-1-3 0,0-1 0,0 0 0,0 0 0,0 0 0,0 0 0,0 0 0,1 0 0,-1 0 0,0 0 0,0 0 0,1 0 0,-1-1 0,1 1 0,-1 0 0,1-1 0,-1 1 0,1-1 0,-1 0 0,1 0 0,-1 1 0,1-1 0,-1 0 0,1 0 0,-1 0 0,3-1 0,-1 1 0,0-1 0,0 0 0,0 1 0,0-1 0,0-1 0,0 1 0,0 0 0,0-1 0,0 1 0,-1-1 0,1 0 0,-1 0 0,1 0 0,-1 0 0,0 0 0,0 0 0,0-1 0,0 1 0,0-1 0,2-3 0,-2 2 0,1 0 0,-1 0 0,0-1 0,-1 1 0,1-1 0,-1 1 0,0-1 0,0 1 0,0-1 0,0 0 0,-1 1 0,0-10 0,0 14-2,0-1-1,0 0 1,0 1 0,0-1-1,0 0 1,0 1-1,0-1 1,0 1-1,0-1 1,-1 0-1,1 1 1,0-1 0,0 1-1,-1-1 1,1 0-1,0 1 1,-1-1-1,1 1 1,0-1 0,-1 1-1,1-1 1,-1 1-1,1 0 1,-1-1-1,1 1 1,-1-1-1,1 1 1,-1 0 0,1 0-1,-1-1 1,0 1-1,0 0 1,-18 11 202,-10 27-1685,17-19-5341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8:59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24575,'0'4'0,"0"5"0,4 1 0,1 3 0,4 4 0,0 1 0,3-1 0,-1-3-8191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24575,'0'4'0,"0"5"0,0 5 0,0 5 0,0 2 0,0 2 0,0 1 0,0-4-8191</inkml:trace>
  <inkml:trace contextRef="#ctx0" brushRef="#br0" timeOffset="1">6 234 24575,'-4'0'0,"2"-4"0,7-1 0,5-4 0,5-1 0,5 2 0,2-1 0,1-1 0,2 3 0,-5-2 0,-1 1 0,0 1 0,1 3 0,-3 5 0,-1 3 0,-2 0-8191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63 24575,'0'2'0,"-1"0"0,1 0 0,-1 0 0,0 0 0,0 0 0,0 0 0,0-1 0,0 1 0,0 0 0,0 0 0,-1-1 0,1 1 0,0-1 0,-1 1 0,0-1 0,1 0 0,-1 0 0,0 1 0,0-1 0,1 0 0,-1 0 0,0-1 0,0 1 0,0 0 0,0-1 0,0 1 0,0-1 0,0 0 0,0 1 0,-1-1 0,1 0 0,0 0 0,0-1 0,0 1 0,0 0 0,0-1 0,0 1 0,0-1 0,0 1 0,0-1 0,0 0 0,0 0 0,0 0 0,1 0 0,-1 0 0,0-1 0,1 1 0,-1 0 0,1-1 0,-3-2 0,3 1 0,0 0 0,0 1 0,0-1 0,1 0 0,-1 0 0,1 1 0,0-1 0,-1 0 0,1 0 0,1 0 0,-1 0 0,0 1 0,1-1 0,-1 0 0,1 0 0,0 1 0,0-1 0,0 0 0,0 1 0,1-1 0,1-3 0,-2 5 0,0-1 0,1 1 0,-1-1 0,0 1 0,0 0 0,1 0 0,-1 0 0,1 0 0,-1 0 0,1 0 0,-1 0 0,1 0 0,0 0 0,-1 1 0,1-1 0,0 1 0,0-1 0,0 1 0,-1 0 0,1 0 0,0 0 0,0 0 0,0 0 0,-1 0 0,1 0 0,0 0 0,0 1 0,-1-1 0,1 1 0,0-1 0,0 1 0,-1 0 0,1 0 0,1 1 0,24 10-1365,-18-10-5461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0,4 0 0,4 0 0,-3 4 0,-5 1-8191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24575,'-4'4'0,"-5"1"0,-1 4 0,5 1 0,7-3 0,8-1 0,5-2 0,1-6 0,2-2 0,1-1 0,-3 5 0,1 2 0,-3 1-8191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1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24575,'-6'6'0,"0"1"0,1 1 0,1-1 0,-1 0 0,1 1 0,0 0 0,-4 12 0,7-17 0,0 0 0,0 0 0,0 1 0,0-1 0,0 0 0,1 0 0,-1 1 0,1-1 0,0 0 0,0 0 0,0 1 0,1-1 0,-1 0 0,1 0 0,0 1 0,0-1 0,0 0 0,0 0 0,0 0 0,1 0 0,-1 0 0,3 3 0,-3-5 0,0-1 0,-1 1 0,1 0 0,0-1 0,0 0 0,0 1 0,0-1 0,-1 0 0,1 1 0,0-1 0,0 0 0,0 0 0,0 0 0,0 1 0,0-1 0,0 0 0,0 0 0,0-1 0,-1 1 0,1 0 0,0 0 0,0 0 0,0-1 0,0 1 0,0 0 0,0-1 0,-1 1 0,1 0 0,0-1 0,0 0 0,0 1 0,-1-1 0,1 1 0,0-1 0,-1 0 0,1 1 0,-1-1 0,1 0 0,-1 0 0,1 1 0,-1-1 0,1 0 0,-1 0 0,1-1 0,0 1 0,0-1 0,0 0 0,0 1 0,0-1 0,-1 0 0,1 0 0,0 0 0,-1 1 0,1-1 0,-1 0 0,0 0 0,0 0 0,0 0 0,0 0 0,0 0 0,0 0 0,0 0 0,0 0 0,-1 1 0,1-1 0,-1 0 0,0 0 0,0-2 0,-1 3-18,1-1 0,-1 0 1,0 1-1,1 0 0,-1-1 0,0 1 0,0 0 0,0 0 0,0 0 0,0 0 1,0 1-1,0-1 0,-1 0 0,1 1 0,0-1 0,0 1 0,0 0 0,-1 0 0,-1 0 1,-6-1-991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26 24575,'-28'-4'0,"16"2"0,10 1 0,4 1 0,-8 36 0,5-24 0,0 0 0,2 0 0,-1 0 0,2-1 0,3 18 0,-4-25 0,-1 0 0,1 0 0,0 0 0,0 0 0,1-1 0,-1 1 0,1 0 0,0-1 0,0 1 0,0-1 0,0 1 0,1-1 0,-1 0 0,1 0 0,0 0 0,0-1 0,0 1 0,0-1 0,4 3 0,-5-4 0,0-1 0,0 0 0,0 1 0,0-1 0,0 0 0,0 0 0,0-1 0,0 1 0,0 0 0,0-1 0,0 1 0,0-1 0,0 1 0,-1-1 0,1 0 0,0 0 0,0 0 0,-1 0 0,1 0 0,0 0 0,-1 0 0,1-1 0,-1 1 0,0-1 0,1 1 0,-1-1 0,0 1 0,0-1 0,0 0 0,0 1 0,0-1 0,0 0 0,0-3 0,3-5 0,0 1 0,-1-1 0,0 0 0,0 1 0,0-13 0,-2 14 15,0-1 0,-1 1 0,0 0 0,0 0 0,-1 0 0,0 0 0,-4-13 0,5 19-52,-1 0 0,1 1 0,-1-1-1,0 0 1,0 1 0,0-1 0,0 1 0,0-1 0,0 1 0,0-1 0,0 1-1,0 0 1,-1-1 0,1 1 0,0 0 0,-1 0 0,1 0 0,-1 0 0,0 0-1,1 1 1,-1-1 0,0 0 0,1 1 0,-1-1 0,0 1 0,0 0 0,1-1-1,-1 1 1,0 0 0,0 0 0,0 0 0,1 0 0,-1 1 0,0-1 0,0 0-1,0 1 1,1-1 0,-1 1 0,-3 1 0,-6 3-6789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1 139 24575,'2'1'0,"-1"0"0,1 0 0,-1-1 0,1 1 0,-1 0 0,0 0 0,1 1 0,-1-1 0,0 0 0,0 0 0,0 1 0,1-1 0,-2 0 0,1 1 0,0-1 0,0 1 0,0 0 0,-1-1 0,1 1 0,0 2 0,12 35 0,-6-11 0,-4-14 0,0 0 0,1 0 0,1-1 0,6 14 0,-11-27 0,1 0 0,-1 0 0,0 0 0,1 0 0,-1 0 0,0 0 0,1 0 0,-1 0 0,0 0 0,1 0 0,-1-1 0,0 1 0,0 0 0,1 0 0,-1 0 0,0 0 0,1 0 0,-1-1 0,0 1 0,0 0 0,1 0 0,-1 0 0,0-1 0,0 1 0,0 0 0,1 0 0,-1-1 0,0 1 0,0 0 0,0 0 0,0-1 0,0 1 0,1 0 0,-1-1 0,0 1 0,0 0 0,0 0 0,0-1 0,0 1 0,0 0 0,0-1 0,0 1 0,0 0 0,0-1 0,0 1 0,0-1 0,10-28 0,-4 9 0,-4 17-68,0 0 0,0-1-1,0 1 1,1 0 0,-1 0 0,1 0-1,0 0 1,0 1 0,0-1 0,0 1-1,0 0 1,0 0 0,1 0 0,-1 0-1,1 0 1,-1 1 0,1 0 0,0-1-1,6 0 1,9-1-6758</inkml:trace>
  <inkml:trace contextRef="#ctx0" brushRef="#br0" timeOffset="1">281 0 24575,'4'4'0,"1"5"0,0 6 0,-1 3 0,3 3 0,0 2 0,-1 1 0,-1-4-8191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22 186 24575,'-21'-69'0,"21"62"0,1-1 0,0 1 0,1-1 0,0 1 0,0 0 0,0 0 0,1-1 0,0 2 0,0-1 0,6-8 0,-9 13 0,1 1 0,0-1 0,1 0 0,-1 0 0,0 0 0,0 1 0,1-1 0,-1 1 0,1-1 0,0 1 0,-1-1 0,1 1 0,0 0 0,0 0 0,0 0 0,-1 0 0,1 0 0,0 0 0,0 0 0,1 1 0,-1-1 0,0 1 0,0 0 0,0-1 0,0 1 0,0 0 0,0 0 0,1 1 0,-1-1 0,0 0 0,0 1 0,0-1 0,0 1 0,0-1 0,0 1 0,0 0 0,0 0 0,0 0 0,3 2 0,-2 0 0,0 0 0,0-1 0,-1 1 0,1 0 0,-1 1 0,1-1 0,-1 0 0,0 1 0,0-1 0,-1 1 0,1 0 0,-1-1 0,0 1 0,0 0 0,0 0 0,0 0 0,0 0 0,-1 0 0,0 0 0,0 0 0,0 0 0,0 0 0,-1 0 0,0 0 0,0 0 0,0 0 0,0-1 0,-2 6 0,-1 3 0,-1-1 0,0 1 0,-1-1 0,0 0 0,-1 0 0,0-1 0,-15 17 0,28-30 0,-1 1 0,1 0 0,0 0 0,-1 0 0,1 1 0,0 0 0,0 0 0,0 0 0,7 1 0,51-11 0,-45 2-1365,-3 0-5461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2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24575,'0'-3'0,"0"-7"0,4 0 0,5 1 0,5-2 0,5 1 0,2 2 0,-2 7 0,0 3 0,-4 5 0,-4 2-8191</inkml:trace>
  <inkml:trace contextRef="#ctx0" brushRef="#br0" timeOffset="1">94 109 24575,'-4'0'0,"-1"4"0,-4 2 0,3-1 0,8-1 0,6-1 0,7-1 0,4-6 0,3-1 0,1 0 0,2-3 0,-4 0-8191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24575,'-4'-4'0,"-2"3"0,5 1 0,3 5 0,0 5 0,0 6 0,0 3 0,-1 3 0,4 1 0,1 1 0,-1 1 0,0-1 0,1-4 0,1-1 0,-1-1 0,-2 1 0,-1 2 0,-1-3-8191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 24575,'-3'3'0,"0"1"0,0 0 0,1 0 0,0 0 0,0 1 0,0-1 0,0 0 0,1 1 0,-1-1 0,1 1 0,0-1 0,1 1 0,-1 0 0,1-1 0,0 1 0,1 9 0,-1-9 0,0 0 0,1 1 0,0-1 0,0 0 0,0 0 0,1 1 0,0-1 0,0 0 0,0 0 0,1-1 0,-1 1 0,1-1 0,0 1 0,5 5 0,-4-7 5,0 0 0,0-1 0,0 1 0,0-1 0,1 0 0,-1 0 0,0-1 0,1 1 0,0-1-1,-1 0 1,1 0 0,0 0 0,-1-1 0,1 1 0,0-1 0,0-1 0,-1 1 0,1-1 0,7-1 0,8-3-236,0-1 1,-1 0 0,22-12-1,-27 12-311,14-6-6284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35 24575,'1'-2'0,"-2"1"0,1-1 0,0 1 0,0 0 0,0-1 0,-1 1 0,1-1 0,-1 1 0,1 0 0,-1-1 0,1 1 0,-1 0 0,0 0 0,0-1 0,0 1 0,1 0 0,-1 0 0,0 0 0,-1 0 0,1 0 0,0 0 0,0 0 0,0 0 0,0 1 0,-1-1 0,1 0 0,0 1 0,-1-1 0,1 1 0,0-1 0,-1 1 0,1 0 0,-1 0 0,1-1 0,-1 1 0,1 0 0,-1 0 0,1 1 0,0-1 0,-3 0 0,0 1 0,0-1 0,0 1 0,1 0 0,-1 0 0,0 0 0,1 0 0,-1 0 0,1 1 0,-1 0 0,1 0 0,0 0 0,-1 0 0,1 0 0,-4 4 0,2 1 0,1 1 0,-1 0 0,1-1 0,1 1 0,-1 0 0,-3 17 0,6-23 0,0 1 0,1-1 0,0 1 0,-1-1 0,1 1 0,0-1 0,0 1 0,1-1 0,-1 1 0,0-1 0,1 1 0,1 3 0,-2-5 0,1 0 0,0 0 0,0 0 0,-1 0 0,1 0 0,0 0 0,0 0 0,0 0 0,0-1 0,0 1 0,0 0 0,0-1 0,0 1 0,0-1 0,1 1 0,-1-1 0,0 1 0,0-1 0,0 0 0,1 1 0,-1-1 0,0 0 0,0 0 0,1 0 0,-1 0 0,2 0 0,-1 0 0,-1 0 0,1-1 0,0 1 0,0 0 0,-1-1 0,1 1 0,0-1 0,-1 1 0,1-1 0,0 0 0,-1 1 0,1-1 0,-1 0 0,1 0 0,-1 0 0,0 0 0,1-1 0,-1 1 0,0 0 0,0-1 0,0 1 0,0 0 0,0-1 0,0 1 0,0-1 0,0 0 0,-1 1 0,1-1 0,0 1 0,-1-3 0,1 1 0,0 0 0,0 1 0,0-1 0,1 1 0,-1 0 0,1-1 0,-1 1 0,1 0 0,0 0 0,3-4 0,-4 6 0,-1 0 0,1 0 0,-1 0 0,1 0 0,-1 0 0,0 0 0,1 0 0,-1 0 0,1 0 0,-1 0 0,1 1 0,-1-1 0,1 0 0,-1 0 0,0 0 0,1 0 0,-1 1 0,1-1 0,-1 0 0,0 0 0,1 1 0,-1-1 0,0 0 0,1 1 0,-1-1 0,0 0 0,1 1 0,-1-1 0,0 1 0,0-1 0,0 0 0,1 1 0,-1-1 0,0 1 0,0-1 0,0 1 0,0-1 0,0 1 0,0-1 0,0 1 0,0-1 0,0 0 0,0 1 0,0-1 0,0 1 0,4 25 0,-3-13 0,4 86 0,-5-88 0,0-1 0,-1 1 0,0 0 0,-1-1 0,0 0 0,-7 21 0,5-25 0,1-1 0,-1 1 0,0 0 0,0-1 0,-1 0 0,1 0 0,-1 0 0,0-1 0,-1 0 0,1 0 0,-1 0 0,-7 4 0,-10 4 0,-43 15 0,57-24 0,89-36 0,-55 25-227,-1 0-1,0-2 1,0 0-1,-1-2 1,28-18-1,-34 16-6598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5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50 24575,'0'-3'0,"0"1"0,1 0 0,0 0 0,-1-1 0,1 1 0,0 0 0,0 0 0,0 0 0,0 0 0,1 0 0,-1 0 0,1 0 0,-1 1 0,1-1 0,-1 0 0,1 1 0,0-1 0,0 1 0,0 0 0,0 0 0,0-1 0,0 1 0,0 0 0,0 1 0,0-1 0,0 0 0,1 1 0,3-1 0,-3 0 0,0 0 0,0 1 0,0-1 0,0 1 0,0 0 0,-1 0 0,1 0 0,0 0 0,0 0 0,0 1 0,0-1 0,0 1 0,0 0 0,-1 0 0,1 0 0,0 0 0,-1 0 0,1 1 0,0-1 0,-1 1 0,0-1 0,4 5 0,-5-5 0,0 0 0,0 0 0,0 1 0,-1-1 0,1 0 0,-1 1 0,1-1 0,-1 0 0,1 1 0,-1-1 0,0 0 0,0 1 0,0-1 0,0 1 0,0-1 0,0 1 0,0-1 0,0 1 0,0-1 0,-1 0 0,1 1 0,-1 1 0,-18 29 0,16-29 0,1 0 0,0 0 0,0 0 0,0 0 0,0 0 0,1 0 0,-1 1 0,1-1 0,0 0 0,0 1 0,-1 3 0,3-6 0,-1-1 0,0 1 0,0 0 0,1-1 0,-1 1 0,0 0 0,1-1 0,-1 1 0,1-1 0,-1 1 0,1-1 0,-1 1 0,1-1 0,-1 1 0,1-1 0,0 0 0,-1 1 0,1-1 0,-1 0 0,1 1 0,0-1 0,-1 0 0,1 0 0,0 0 0,0 0 0,-1 1 0,1-1 0,0 0 0,-1 0 0,1 0 0,0-1 0,-1 1 0,1 0 0,0 0 0,-1 0 0,1 0 0,1-1 0,38-7 0,-23 4 0,-16 4 0,-1 0 0,1 0 0,-1-1 0,1 1 0,-1 0 0,1 0 0,0 0 0,-1 0 0,1 0 0,-1 0 0,1 0 0,0 0 0,-1 0 0,1 0 0,-1 0 0,1 1 0,0-1 0,-1 0 0,1 0 0,-1 0 0,1 1 0,-1-1 0,1 0 0,-1 1 0,1-1 0,-1 0 0,1 1 0,-1-1 0,0 1 0,1-1 0,-1 1 0,1-1 0,-1 1 0,0-1 0,1 1 0,-13 20 0,-34 21 0,43-40 0,-34 26 0,27-22 0,-1 1 0,1 1 0,1 0 0,0 0 0,0 1 0,0 0 0,-8 12 0,17-21 0,-1 0 0,1 1 0,0-1 0,0 0 0,0 0 0,0 0 0,0 1 0,0-1 0,0 0 0,0 0 0,-1 1 0,1-1 0,0 0 0,0 0 0,0 0 0,0 1 0,0-1 0,0 0 0,0 0 0,0 1 0,0-1 0,0 0 0,1 0 0,-1 1 0,0-1 0,0 0 0,0 0 0,0 0 0,0 1 0,0-1 0,0 0 0,1 0 0,-1 0 0,0 1 0,0-1 0,0 0 0,0 0 0,1 0 0,-1 0 0,0 0 0,0 1 0,0-1 0,1 0 0,-1 0 0,0 0 0,0 0 0,0 0 0,1 0 0,-1 0 0,0 0 0,0 0 0,1 0 0,21-1 0,21-9 0,103-61 0,-145 70 0,-1 1 0,0 0 0,1 0 0,-1-1 0,0 1 0,1 0 0,-1 0 0,1 0 0,-1-1 0,0 1 0,1 0 0,-1 0 0,1 0 0,-1 0 0,0 0 0,1 0 0,-1 0 0,1 0 0,-1 0 0,1 0 0,-1 0 0,0 0 0,1 0 0,-1 1 0,1-1 0,-1 0 0,0 0 0,1 0 0,-1 0 0,0 1 0,1-1 0,-1 0 0,0 0 0,1 1 0,-1-1 0,1 1 0,-7 16 0,-23 24 0,26-36 0,-5 5 0,1 1 0,1 0 0,0 0 0,-7 20 0,12-29 0,0 0 0,0 1 0,1-1 0,-1 1 0,1-1 0,-1 1 0,1-1 0,0 1 0,0 0 0,0-1 0,1 1 0,-1-1 0,1 4 0,0-5 0,0 0 0,-1 0 0,1 0 0,0 0 0,0 0 0,0 0 0,0 0 0,0 0 0,0 0 0,0 0 0,0-1 0,0 1 0,0 0 0,0-1 0,0 1 0,1-1 0,-1 1 0,0-1 0,1 0 0,-1 1 0,0-1 0,0 0 0,1 0 0,-1 0 0,0 0 0,1 0 0,-1 0 0,2-1 0,2 0 0,0 0 0,0 0 0,0-1 0,0 0 0,0 0 0,-1 0 0,1 0 0,0-1 0,-1 0 0,0 0 0,0 0 0,0-1 0,0 1 0,5-6 0,47-61 0,-51 64 0,9-15-1365,-3 3-5461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5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69 24575,'-3'-19'0,"3"18"0,0 0 0,-1 0 0,1 0 0,0 0 0,0-1 0,-1 1 0,1 0 0,0 0 0,0 0 0,0 0 0,1 0 0,-1-1 0,0 1 0,0 0 0,0 0 0,1 0 0,-1 0 0,1 0 0,-1 0 0,1 0 0,-1 0 0,1 0 0,0 0 0,-1 0 0,1 0 0,0 0 0,0 1 0,0-1 0,0 0 0,-1 0 0,1 1 0,0-1 0,0 1 0,0-1 0,0 1 0,3-1 0,0-2 0,1 1 0,0 0 0,0 1 0,0-1 0,1 1 0,-1 0 0,0 0 0,0 0 0,1 1 0,-1 0 0,0 0 0,6 1 0,-9-1 0,-1 0 0,1 0 0,-1 0 0,1 1 0,-1-1 0,1 0 0,-1 1 0,1-1 0,-1 1 0,1-1 0,-1 1 0,1 0 0,-1 0 0,0-1 0,0 1 0,1 0 0,-1 0 0,0 1 0,0-1 0,0 0 0,0 0 0,0 0 0,0 1 0,0-1 0,-1 0 0,1 1 0,0-1 0,-1 1 0,1-1 0,-1 1 0,1-1 0,-1 1 0,0-1 0,0 1 0,1-1 0,-1 1 0,0 0 0,-1-1 0,1 1 0,0-1 0,0 1 0,-1-1 0,0 3 0,-6 15 0,-1-1 0,-1 0 0,-1 0 0,-22 31 0,24-37 0,14-15 0,1 0 0,0 1 0,0-1 0,0 1 0,0 1 0,0-1 0,0 1 0,1 1 0,-1-1 0,0 1 0,1 0 0,10 2 0,1-1-1365,-2-2-5461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24575,'0'-2'0,"0"-1"0,0 1 0,1 0 0,-1-1 0,1 1 0,0 0 0,-1 0 0,1 0 0,0-1 0,0 1 0,0 0 0,1 0 0,-1 0 0,0 1 0,1-1 0,-1 0 0,1 0 0,0 1 0,0-1 0,-1 1 0,1 0 0,0-1 0,0 1 0,0 0 0,0 0 0,1 0 0,-1 0 0,0 1 0,0-1 0,0 1 0,3-1 0,-3 1 0,-1-1 0,1 1 0,-1 0 0,1 0 0,0 0 0,-1 1 0,1-1 0,-1 0 0,1 1 0,-1-1 0,1 1 0,-1-1 0,1 1 0,-1-1 0,0 1 0,1 0 0,-1 0 0,0 0 0,1 0 0,-1 0 0,0 0 0,0 0 0,0 0 0,0 1 0,0-1 0,0 0 0,0 1 0,-1-1 0,1 0 0,0 1 0,-1-1 0,1 1 0,-1-1 0,1 1 0,-1-1 0,0 1 0,0 0 0,0-1 0,0 1 0,0-1 0,0 1 0,0-1 0,0 1 0,-1 0 0,0 1 0,0 3 0,-1-1 0,1 0 0,-1 0 0,-1 0 0,1-1 0,-1 1 0,0 0 0,0-1 0,0 0 0,0 0 0,-1 0 0,0 0 0,0 0 0,0-1 0,0 1 0,0-1 0,-9 4 0,7-3 0,14-9 0,0 1 0,0 0 0,0 1 0,0-1 0,1 1 0,15-3 0,-20 5 0,0 0 0,-1 1 0,1-1 0,0 1 0,-1 0 0,1 0 0,0 0 0,-1 0 0,1 0 0,0 1 0,-1 0 0,1 0 0,-1 0 0,1 0 0,-1 0 0,1 1 0,-1 0 0,0-1 0,4 4 0,0 7-1365,-4 2-5461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6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24575,'-4'0'0,"-5"0"0,-2 4 0,2 5 0,2 6 0,3 3 0,-3 3 0,0 2 0,-2-3 0,0-5-8191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24575,'17'218'0,"-6"-123"0,-8-73-341,0 1 0,2-1-1,12 36 1,-10-43-6485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88 24575,'-4'0'0,"-5"0"0,12-1 0,28-6 0,35-24 0,-47 20 0,1 2 0,0 0 0,31-8 0,-50 17-35,-1-1 0,1 1 0,0 0 0,-1-1 0,1 1 0,0 0 0,0 0 0,-1 0 0,1 0 0,0 0 0,0 0 0,-1 0 0,1 0 0,0 0 0,-1 0 0,1 0 0,0 0 0,0 0 0,-1 0 0,1 1 0,0-1 0,-1 0 0,1 1 0,0-1 0,-1 0 0,1 1 0,0-1 0,-1 1 0,1-1 0,-1 1 0,1-1 0,-1 1 0,1-1 0,-1 1 0,1 0 0,-1-1 0,0 1 0,1 1 0,-1 6-6791</inkml:trace>
  <inkml:trace contextRef="#ctx0" brushRef="#br0" timeOffset="1">60 181 24575,'-13'15'0,"28"-22"0,7-4 0,-12 7-72,9-5 122,1 0 1,0 2-1,23-5 0,-39 11-124,1 0-1,0 0 0,0 0 0,0 1 1,0 0-1,-1 0 0,1 0 1,0 1-1,0-1 0,0 1 0,-1 0 1,1 1-1,0-1 0,-1 1 1,1 0-1,-1 0 0,0 0 0,1 1 1,4 3-1,2 4-6751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18 24575,'0'0'0,"1"-1"0,-1 0 0,0 1 0,0-1 0,0 0 0,0 1 0,0-1 0,-1 1 0,1-1 0,0 0 0,0 1 0,0-1 0,0 1 0,-1-1 0,1 1 0,0-1 0,-1 0 0,1 1 0,0-1 0,-1 1 0,1-1 0,0 1 0,-1 0 0,1-1 0,-1 1 0,1-1 0,-1 1 0,1 0 0,-1-1 0,0 1 0,1 0 0,-1 0 0,1 0 0,-1-1 0,1 1 0,-1 0 0,0 0 0,0 0 0,-2 0 0,1 0 0,0 1 0,0-1 0,0 1 0,0-1 0,0 1 0,0 0 0,0 0 0,0 0 0,1 0 0,-4 2 0,4-2 0,-1 0 0,1 0 0,0 0 0,-1 0 0,1 1 0,0-1 0,0 0 0,0 1 0,0-1 0,0 1 0,0-1 0,0 1 0,0 1 0,1-2 0,0-1 0,0 1 0,0-1 0,0 1 0,0-1 0,0 1 0,1-1 0,-1 1 0,0-1 0,0 0 0,1 1 0,-1-1 0,0 1 0,0-1 0,1 1 0,-1-1 0,0 0 0,1 1 0,-1-1 0,1 0 0,-1 1 0,0-1 0,1 0 0,-1 1 0,1-1 0,-1 0 0,1 0 0,-1 0 0,1 1 0,-1-1 0,1 0 0,-1 0 0,1 0 0,-1 0 0,1 0 0,-1 0 0,1 0 0,-1 0 0,1 0 0,-1 0 0,1 0 0,-1-1 0,2 1 0,28-9 0,-29 8 0,0 1 0,0 0 0,0 0 0,-1-1 0,1 1 0,0-1 0,0 1 0,0-1 0,0 1 0,-1-1 0,1 1 0,0-1 0,-1 1 0,1-1 0,0 0 0,-1 0 0,1 1 0,-1-1 0,1 0 0,-1 0 0,1 0 0,-1 1 0,1-1 0,-1 0 0,0 0 0,0 0 0,1 0 0,-1 0 0,0-1 0,-1 2-68,-1 0-1,1 1 1,0-1 0,-1 0-1,1 1 1,0 0-1,-1-1 1,1 1-1,0 0 1,0 0 0,0-1-1,0 1 1,0 0-1,0 0 1,0 0 0,-1 3-1,1-4-133,-10 12-6624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7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24575,'1'0'0,"0"0"0,-1 0 0,1 0 0,0 0 0,-1 0 0,1 0 0,0 0 0,-1 1 0,1-1 0,0 0 0,-1 0 0,1 1 0,-1-1 0,1 0 0,-1 1 0,1-1 0,0 0 0,-1 1 0,0-1 0,1 1 0,-1-1 0,1 1 0,-1-1 0,1 1 0,-1 0 0,0-1 0,0 1 0,1-1 0,-1 1 0,0 0 0,0-1 0,1 1 0,-1 0 0,0-1 0,0 1 0,0 0 0,0-1 0,0 1 0,0-1 0,0 1 0,0 0 0,-1-1 0,1 1 0,0 0 0,0-1 0,0 1 0,-1 0 0,1-1 0,0 1 0,-1-1 0,1 1 0,0-1 0,-1 1 0,1-1 0,-1 1 0,1-1 0,-1 1 0,1-1 0,-1 1 0,1-1 0,-1 1 0,45-13 0,81-31 0,-68 22 0,-52 19-124,1 0 0,-1 0 0,0 0 0,-1 0 0,1-1 0,0 0-1,-1 0 1,1 0 0,-1 0 0,4-5 0,2-5-6702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47 24575,'0'-8'0,"0"7"0,0 0 0,0 0 0,-1 0 0,1-1 0,0 1 0,0 0 0,0 0 0,0 0 0,1 0 0,-1 0 0,0 0 0,0 0 0,1-1 0,-1 1 0,1 0 0,-1 0 0,1 0 0,-1 0 0,1 0 0,-1 1 0,1-1 0,0 0 0,0 0 0,-1 0 0,1 0 0,0 1 0,0-1 0,0 0 0,0 1 0,0-1 0,0 1 0,0-1 0,0 1 0,0-1 0,0 1 0,0 0 0,0 0 0,0-1 0,1 1 0,0 0 0,7-2 0,-1 1 0,0 0 0,0 0 0,1 0 0,-1 1 0,17 2 0,-23-2 0,-1 0 0,0 0 0,1 0 0,-1 0 0,0 1 0,1-1 0,-1 0 0,0 1 0,0-1 0,1 1 0,-1-1 0,0 1 0,0 0 0,0-1 0,0 1 0,0 0 0,0 0 0,0 0 0,0 0 0,0 0 0,0 0 0,0 0 0,0 0 0,-1 0 0,1 0 0,0 1 0,-1-1 0,1 0 0,-1 0 0,0 1 0,1-1 0,-1 0 0,0 1 0,0-1 0,1 0 0,-1 1 0,0-1 0,-1 0 0,1 1 0,0-1 0,0 0 0,0 1 0,-1-1 0,1 0 0,-1 0 0,1 1 0,-1-1 0,1 0 0,-1 0 0,0 0 0,-1 2 0,-19 25 0,-6 7 0,26-34 0,0 1 0,0-1 0,0 1 0,0 0 0,1-1 0,-1 1 0,0 0 0,1 0 0,0-1 0,-1 1 0,1 0 0,0 0 0,0 0 0,0 0 0,0 0 0,0 3 0,1-3 0,0-1 0,0 1 0,0-1 0,1 1 0,-1-1 0,0 0 0,1 1 0,-1-1 0,0 0 0,1 0 0,0 0 0,-1 0 0,1 0 0,0 0 0,-1 0 0,1-1 0,2 2 0,-2-2 0,1 1 0,-1 0 0,0 0 0,0 0 0,0 0 0,0 1 0,0-1 0,0 0 0,0 1 0,0 0 0,0-1 0,-1 1 0,1 0 0,-1 0 0,2 2 0,-2 0 0,0-1 0,0 1 0,-1-1 0,1 1 0,-1-1 0,0 0 0,0 1 0,0-1 0,-1 1 0,1-1 0,-1 1 0,0-1 0,0 1 0,0-1 0,0 0 0,0 0 0,-1 0 0,1 1 0,-1-2 0,0 1 0,0 0 0,0 0 0,-1 0 0,1-1 0,-1 1 0,1-1 0,-1 0 0,0 0 0,-5 3 0,-8 6 0,-1 0 0,-1-1 0,-29 13 0,14-12 0,31-11 0,19-9 0,14-4 0,1 1 0,0 1 0,1 2 0,0 1 0,1 2 0,-1 1 0,1 1 0,0 3 0,48 2 0,-80-1-114,0 0 1,1 1-1,-1-1 0,0 1 0,0-1 1,1 1-1,-1 0 0,0 0 0,0 0 1,0 0-1,3 1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9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0 134 24575,'1'-4'0,"-1"1"0,1-1 0,0 0 0,0 1 0,0-1 0,0 1 0,1-1 0,-1 1 0,1 0 0,0-1 0,0 1 0,0 0 0,1 0 0,2-3 0,3-3 0,1 1 0,0 0 0,0 1 0,10-6 0,34-16 0,-38 23 0,-11 7 0,-8 5 0,1-1 0,0 0 0,0 1 0,0 0 0,1-1 0,0 1 0,0 0 0,-2 8 0,4-12 0,0-1 0,-1 0 0,1 1 0,0-1 0,0 0 0,0 1 0,0-1 0,1 0 0,-1 0 0,0 1 0,0-1 0,1 0 0,-1 0 0,1 1 0,-1-1 0,1 0 0,0 0 0,-1 0 0,1 0 0,0 0 0,0 0 0,0 0 0,0 0 0,0 0 0,0 0 0,0 0 0,0 0 0,0-1 0,0 1 0,0 0 0,0-1 0,0 1 0,1-1 0,-1 1 0,0-1 0,0 0 0,1 0 0,-1 1 0,0-1 0,1 0 0,-1 0 0,0 0 0,1 0 0,1-1 0,1 1 0,0 0 0,0 0 0,0 0 0,0 0 0,0 1 0,0 0 0,0 0 0,0 0 0,0 0 0,0 1 0,4 1 0,-7-2 0,0 0 0,0 0 0,0 1 0,-1-1 0,1 0 0,0 0 0,0 1 0,-1-1 0,1 0 0,0 1 0,-1-1 0,1 0 0,-1 1 0,0-1 0,0 1 0,1-1 0,-1 1 0,0-1 0,0 1 0,0-1 0,0 1 0,-1-1 0,1 1 0,0-1 0,-1 0 0,1 1 0,-1-1 0,1 1 0,-1-1 0,0 0 0,1 0 0,-1 1 0,-2 1 0,-4 9 0,-1 0 0,-1 0 0,1-1 0,-2 0 0,0-1 0,0 0 0,-1 0 0,0-1 0,0-1 0,-1 0 0,-1-1 0,1 0 0,-1 0 0,-20 6 0,66-38 0,46-15 27,53-25-1419,-112 57-5434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24575,'0'7'0,"-1"-6"0,1 0 0,0 0 0,0 0 0,0 0 0,0 0 0,0-1 0,0 1 0,1 0 0,-1 0 0,0 0 0,0 0 0,1 0 0,-1 0 0,0 0 0,1-1 0,-1 1 0,1 0 0,-1 0 0,1 0 0,-1-1 0,1 1 0,0 0 0,-1-1 0,1 1 0,0 0 0,-1-1 0,1 1 0,0-1 0,0 1 0,0-1 0,0 0 0,-1 1 0,3-1 0,-1 1 0,1 1 0,0-1 0,-1 0 0,1 1 0,-1 0 0,1-1 0,-1 1 0,0 0 0,0 0 0,0 0 0,0 1 0,0-1 0,0 0 0,0 1 0,2 4 0,-4-3 0,1-1 0,-1 1 0,0-1 0,0 1 0,-1-1 0,1 1 0,0-1 0,-1 1 0,0-1 0,0 1 0,0-1 0,-1 0 0,-1 5 0,1-3 0,0-1 0,0 1 0,1 0 0,0 0 0,0 0 0,0 0 0,1 0 0,-1 0 0,1 1 0,1 6 0,-1-11 0,1 0 0,-1 0 0,0 0 0,0 0 0,1 0 0,-1 0 0,1 0 0,-1-1 0,1 1 0,-1 0 0,1 0 0,0 0 0,-1-1 0,1 1 0,0 0 0,-1-1 0,1 1 0,0 0 0,0-1 0,0 1 0,0-1 0,1 1 0,0-1 0,0 1 0,0-1 0,0 0 0,0 0 0,0 0 0,1 0 0,-1 0 0,0-1 0,0 1 0,0-1 0,0 1 0,0-1 0,0 0 0,4-1 0,63-35-1365,-55 29-5461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 24575,'-3'0'0,"0"1"0,0 0 0,0 0 0,0 0 0,0 1 0,0-1 0,0 1 0,0-1 0,0 1 0,0 0 0,1 0 0,-1 0 0,1 1 0,0-1 0,-3 4 0,-30 40 0,9 6 0,25-51 0,0 0 0,1 0 0,-1 1 0,1-1 0,-1 0 0,1 1 0,0-1 0,0 0 0,-1 1 0,1-1 0,0 0 0,0 1 0,0-1 0,1 1 0,-1-1 0,0 0 0,0 1 0,1-1 0,-1 0 0,1 1 0,-1-1 0,1 0 0,0 0 0,-1 1 0,1-1 0,0 0 0,0 0 0,0 0 0,0 0 0,0 0 0,0 0 0,0 0 0,0 0 0,0-1 0,0 1 0,0 0 0,1-1 0,1 2 0,0-2 0,0 0 0,0 0 0,-1 0 0,1 0 0,0-1 0,0 1 0,-1-1 0,1 0 0,0 0 0,-1 0 0,1 0 0,-1 0 0,1 0 0,-1-1 0,0 1 0,1-1 0,-1 0 0,0 1 0,0-1 0,0 0 0,0 0 0,-1-1 0,4-3 0,-2 3 0,-1 0 0,1-1 0,-1 1 0,0-1 0,0 0 0,0 1 0,0-1 0,-1 0 0,1 0 0,-1 0 0,0 0 0,0 0 0,-1 0 0,1-1 0,-1-4 0,-16-23-25,8 21-1315,0-2-5486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24575,'1'5'0,"1"-1"0,-1 1 0,1 0 0,0-1 0,0 0 0,1 1 0,-1-1 0,4 4 0,9 17 0,61 178 0,-38-273 0,-11 38 9,-17 20-467,0 0 0,16-27 0,-19 24-6368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24575,'0'-1'0,"1"-1"0,0 1 0,0-1 0,0 1 0,0-1 0,0 1 0,0 0 0,1-1 0,-1 1 0,0 0 0,1 0 0,-1 0 0,0 0 0,1 0 0,-1 0 0,1 0 0,0 1 0,-1-1 0,4 0 0,34-12 0,-35 12 0,-1 0 0,1 0 0,0 0 0,-1 1 0,1 0 0,0 0 0,0 0 0,-1 0 0,1 0 0,0 1 0,-1-1 0,1 1 0,0 0 0,-1 1 0,1-1 0,-1 0 0,4 3 0,-5-3 0,0 1 0,0 0 0,-1-1 0,1 1 0,0 0 0,-1 0 0,1 0 0,-1 0 0,0 0 0,1 0 0,-1 1 0,0-1 0,-1 0 0,1 1 0,0-1 0,0 0 0,-1 1 0,0-1 0,1 1 0,-1-1 0,0 1 0,0-1 0,0 1 0,-1-1 0,1 1 0,-2 3 0,-24 81 0,26-82 109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1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24575,'0'-4'0,"0"-5"0,4-1 0,1-4 0,4 2 0,5 6 0,3 5 0,-1 6 0,1 2 0,1 0 0,-2 3 0,0-1 0,-6-1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62 24575,'0'-1'0,"0"1"0,0-1 0,0 1 0,0-1 0,-1 1 0,1-1 0,0 1 0,0-1 0,0 1 0,0-1 0,-1 1 0,1-1 0,0 1 0,0-1 0,-1 1 0,1 0 0,0-1 0,-1 1 0,1 0 0,-1-1 0,1 1 0,0 0 0,-1-1 0,1 1 0,-1 0 0,1 0 0,-1 0 0,1-1 0,-1 1 0,1 0 0,-1 0 0,1 0 0,-1 0 0,1 0 0,-1 0 0,1 0 0,-1 0 0,1 0 0,-1 0 0,1 0 0,-1 0 0,1 0 0,-1 0 0,1 0 0,-1 1 0,1-1 0,0 0 0,-1 0 0,1 1 0,-1-1 0,1 0 0,-1 1 0,1-1 0,-26 17 0,21-10 0,0 0 0,1 0 0,-1 1 0,1-1 0,1 1 0,0 0 0,0 1 0,0-1 0,1 0 0,0 1 0,1-1 0,-1 12 0,1-13 0,1-1 0,-1 1 0,2 0 0,-1-1 0,0 1 0,1 0 0,1-1 0,-1 1 0,1-1 0,0 0 0,0 1 0,1-1 0,0 0 0,0 0 0,0 0 0,7 8 0,-9-13 0,1 1 0,-1 0 0,1-1 0,-1 1 0,1-1 0,0 1 0,-1-1 0,1 0 0,0 0 0,0 0 0,0 0 0,0 0 0,0 0 0,1 0 0,-1-1 0,0 1 0,0-1 0,0 1 0,0-1 0,1 0 0,-1 0 0,0 0 0,0 0 0,1-1 0,-1 1 0,0 0 0,0-1 0,0 0 0,0 1 0,0-1 0,0 0 0,0 0 0,0 0 0,0 0 0,0-1 0,0 1 0,0 0 0,2-4 0,-1 2 0,0-1 0,0 1 0,-1-1 0,1 0 0,-1 0 0,0 0 0,0 0 0,0 0 0,-1-1 0,1 1 0,-1 0 0,0-1 0,0 1 0,-1-1 0,1 0 0,-1 1 0,0-1 0,-1-5 0,-2-3 0,0-1 0,-1 1 0,-7-16 0,-6-19 0,17 47 0,0-1 0,0 1 0,-1 0 0,1-1 0,0 1 0,0-1 0,0 1 0,0-1 0,1 1 0,-1-1 0,0 1 0,1-1 0,-1 1 0,1-1 0,-1 1 0,1 0 0,-1-1 0,1 1 0,0 0 0,0 0 0,0 0 0,0-1 0,0 1 0,0 0 0,0 0 0,0 0 0,0 0 0,1 1 0,-1-1 0,0 0 0,0 0 0,1 1 0,-1-1 0,1 1 0,-1-1 0,0 1 0,1 0 0,-1-1 0,1 1 0,-1 0 0,2 0 0,12-2 0,-1 1 0,1 0 0,21 2 0,-10 0 0,-21-1-65,-1 0 0,1-1 0,-1 1 0,0-1 0,1 0 0,-1-1 0,0 1 0,0-1 0,1 0 0,-1 0 0,-1 0 0,1 0 0,0 0 0,0-1 0,-1 0 0,0 0 0,1 0 0,-1 0 0,0-1 0,3-4 0,4-5-6761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24575,'-4'0'0,"2"4"0,3 5 0,0 6 0,4 3 0,1 3 0,0 2 0,2-3 0,1-5-8191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24575,'0'-2'0,"0"0"0,0 0 0,0 0 0,1 1 0,-1-1 0,1 0 0,-1 0 0,1 1 0,0-1 0,-1 0 0,1 1 0,0-1 0,0 1 0,0-1 0,0 1 0,1 0 0,-1-1 0,0 1 0,0 0 0,1 0 0,-1 0 0,1 0 0,2-2 0,0 1 0,-1 1 0,1 0 0,0-1 0,-1 1 0,1 1 0,0-1 0,0 0 0,0 1 0,-1 0 0,1 0 0,6 1 0,-7-1 0,0 0 0,0 1 0,0 0 0,0-1 0,0 1 0,0 1 0,0-1 0,0 0 0,0 1 0,0-1 0,0 1 0,-1 0 0,4 3 0,-4-4 0,-1 1 0,0-1 0,0 1 0,0-1 0,0 1 0,0-1 0,-1 1 0,1 0 0,0-1 0,-1 1 0,1 0 0,-1 0 0,0 0 0,1-1 0,-1 1 0,0 0 0,0 0 0,0 0 0,0-1 0,-1 1 0,1 0 0,0 0 0,-1 0 0,1-1 0,-2 3 0,0 0 0,0 1 0,0-1 0,0 0 0,-1 0 0,1 0 0,-1 0 0,0 0 0,0 0 0,-1-1 0,1 0 0,-1 1 0,1-1 0,-1-1 0,0 1 0,-6 3 0,10-7 0,0 1 0,0 0 0,0 0 0,0 0 0,0 0 0,0 0 0,0 0 0,0 0 0,0 0 0,0 0 0,0 0 0,0 0 0,0 0 0,0 0 0,0-1 0,0 1 0,0 0 0,0 0 0,0 0 0,0 0 0,0 0 0,0 0 0,0 0 0,-1 0 0,1 0 0,0 0 0,0 0 0,0 0 0,0 0 0,0 0 0,0 0 0,0 0 0,0 0 0,0 0 0,0 0 0,0 0 0,0 0 0,-1 0 0,1 0 0,0 0 0,0 0 0,0 0 0,11-11 0,19-10 0,-12 13-92,-6 2-226,-1 1 0,0-1-1,15-11 1,-14 7-6508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2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24575,'0'-4'0,"-4"-1"0,-2 4 0,5 2 0,2 6 0,2 4 0,-1 5 0,4 4 0,0 2 0,0 2 0,-1 0 0,-2 0 0,3-3 0,0-3 0,-1-7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24575,'0'-4'0,"0"-5"0,4-1 0,5-3 0,5 1 0,5-2 0,2 2 0,2 3 0,1 2 0,-4 8 0,-5 2-8191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24575,'0'4'0,"0"5"0,4 2 0,1-6 0,0-8 0,-5-2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13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31 24575,'-4'4'0,"-6"1"0,4 0 0,6-1 0,3-5 0,6-2 0,4-1 0,1-4 0,1 0 0,2 1 0,-1-2 0,-4 1-8191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2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29 24575,'0'-1'0,"-1"-1"0,1 0 0,-1 0 0,0 1 0,0-1 0,0 1 0,0-1 0,0 1 0,0-1 0,0 1 0,0 0 0,-1-1 0,1 1 0,0 0 0,-3-2 0,-6 0 0,11 15 0,29 47 0,47 66 0,-18-29 0,458 845 0,-15-23 0,-146-337 0,-306-516-1365,-38-51-5461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29.8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24575,'-1'9'0,"1"-8"0,0-1 0,-1 1 0,1-1 0,0 1 0,0-1 0,0 1 0,0 0 0,0-1 0,0 1 0,1-1 0,-1 1 0,0-1 0,0 1 0,0-1 0,0 1 0,1-1 0,-1 1 0,0-1 0,0 1 0,1-1 0,-1 0 0,0 1 0,1-1 0,-1 1 0,0-1 0,1 0 0,-1 1 0,1-1 0,-1 0 0,1 0 0,-1 1 0,1-1 0,-1 0 0,1 0 0,-1 0 0,1 1 0,-1-1 0,1 0 0,0 0 0,17 8 0,0-1 0,0 0 0,37 7 0,-31-8 0,44 16 0,30 17 0,3-4 0,1-4 0,165 27 0,322-5 0,-230-52 0,100 5 0,417 9 0,-617-16 0,-37 16 0,-107-5 0,74 12-1365,-169-21-5461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0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24575,'1'14'0,"0"0"0,1 0 0,1 0 0,0-1 0,1 1 0,1-1 0,0 0 0,0 0 0,1 0 0,9 12 0,14 20 0,46 55 0,-11-16 0,295 373 0,31-23 0,-164-186 0,-24-19 0,170 184 0,-360-401-341,0 2 0,0 0-1,12 20 1,-13-15-6485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1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24575,'54'5'0,"0"2"0,67 17 0,-42-8 0,39 3 0,2-5 0,179-2 0,241-38 0,205 5 0,-577 30 0,774 25 0,-888-32-66,-39 0-96,1-1-1,-1-1 1,1 0 0,-1-1-1,1 0 1,-1-2-1,26-6 1,-32 4-6664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07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54 24575,'0'-9'0,"1"7"0,-1-1 0,0 1 0,1 0 0,-1-1 0,0 1 0,-1 0 0,1-1 0,0 1 0,-1-1 0,1 1 0,-1 0 0,0 0 0,0-1 0,0 1 0,0 0 0,0 0 0,-3-3 0,4 5 0,-1 0 0,1 0 0,0 0 0,-1 0 0,1 0 0,-1 0 0,1 0 0,0 0 0,-1 1 0,1-1 0,0 0 0,-1 0 0,1 0 0,0 1 0,-1-1 0,1 0 0,0 0 0,-1 1 0,1-1 0,0 0 0,0 1 0,0-1 0,-1 0 0,1 1 0,0-1 0,0 1 0,0-1 0,0 0 0,-1 1 0,1-1 0,0 1 0,0-1 0,0 0 0,0 1 0,0-1 0,0 1 0,0-1 0,0 0 0,0 1 0,0-1 0,1 1 0,-1-1 0,0 0 0,0 1 0,0 22 0,20 217 0,-9-128 0,4 74 0,-15-160-1365,-1-3-5461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1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24575,'0'2'0,"1"0"0,-1 0 0,1 0 0,0 0 0,-1 0 0,1 0 0,0 0 0,0 0 0,1-1 0,-1 1 0,0 0 0,1-1 0,-1 1 0,1-1 0,-1 1 0,4 2 0,35 23 0,-27-19 0,165 100 0,235 105 0,-70-40 0,119 57 0,-79-42 0,777 366 0,-844-408 0,-39-44 0,-131-52 0,-125-41-1365,-5 0-5461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2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15 734 24575,'0'1'0,"0"0"0,0 0 0,-1 0 0,1 0 0,0 0 0,-1 0 0,1 0 0,-1 0 0,1 0 0,-1-1 0,0 1 0,1 0 0,-1 0 0,0-1 0,1 1 0,-1 0 0,-1 0 0,-3 5 0,23-3 0,149 3 0,0-6 0,1-8 0,258-46 0,-273 23 0,851-196 0,-635 132 0,387-127 0,-467 130 0,-271 83 119,-17 9-158,-1-1 0,0 1 0,1 0 0,-1-1 0,0 1 0,0-1-1,1 1 1,-1-1 0,0 1 0,0-1 0,0 1 0,0-1 0,0 1 0,0-1 0,0 1 0,0-1 0,0 1 0,0-1 0,0 1 0,0-1 0,0 1 0,0-1 0,0 1 0,0 0 0,0-1 0,-1 1-1,1-1 1,0 1 0,0-1 0,-1 1 0,1-1 0,0 1 0,-1 0 0,1-1 0,0 1 0,-1 0 0,0-1 0,-9-8-6787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2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24575,'0'-1'0,"1"1"0,-1-1 0,0 1 0,1 0 0,-1-1 0,0 1 0,1 0 0,-1-1 0,1 1 0,-1 0 0,0-1 0,1 1 0,-1 0 0,1 0 0,-1 0 0,1-1 0,-1 1 0,1 0 0,-1 0 0,1 0 0,-1 0 0,1 0 0,-1 0 0,1 0 0,-1 0 0,1 0 0,-1 0 0,1 0 0,-1 0 0,1 0 0,-1 1 0,1-1 0,-1 0 0,1 0 0,-1 0 0,0 1 0,1-1 0,26 9 0,-24-7 0,60 26 0,106 65 0,-85-44 0,506 293 0,26 15 0,-440-265 0,127 77 0,-293-162-1365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2469 24575,'-1'2'0,"0"0"0,0 0 0,0-1 0,0 1 0,0-1 0,0 1 0,0-1 0,0 1 0,-1-1 0,1 1 0,-1-1 0,1 0 0,-1 0 0,1 0 0,-1 0 0,0 0 0,-3 1 0,-31 10 0,67-41 0,60-40 0,108-106 0,132-183 0,-208 222 0,414-408 0,26 25 0,-226 212 0,-13-24 0,-280 292-1365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4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0 281 24575,'1'1'0,"-1"-1"0,0 1 0,0 0 0,1 0 0,-1 0 0,1 0 0,-1-1 0,1 1 0,-1 0 0,1 0 0,-1-1 0,1 1 0,-1 0 0,1-1 0,0 1 0,0-1 0,-1 1 0,1-1 0,0 1 0,0-1 0,0 0 0,-1 1 0,1-1 0,0 0 0,0 1 0,0-1 0,1 0 0,30 5 0,-27-5 0,142 6 0,-1-6 0,159-22 0,-214 15 0,1276-195 0,-891 147 0,-404 45 0,-58 6 0,-1 2 0,1-1 0,0 2 0,-1 0 0,1 1 0,0 0 0,0 1 0,15 3 0,-28-4-2,-1 0-1,1 0 1,0 0 0,0 0-1,-1 0 1,1 0-1,0 1 1,0-1 0,0 0-1,-1 0 1,1 1-1,0-1 1,-1 1-1,1-1 1,0 0 0,-1 1-1,1-1 1,-1 1-1,1 0 1,-1-1 0,1 1-1,-1-1 1,1 1-1,-1 0 1,1 0 0,-1-1-1,0 1 1,1 0-1,-1-1 1,0 1-1,0 0 1,0 0 0,1 0-1,-1 1 1,-1 0 17,0-1 0,0 1 0,0 0 0,-1 0 0,1-1 0,0 1-1,-1-1 1,1 1 0,-1-1 0,1 1 0,-1-1 0,-3 2 0,-59 31-1243,62-34 981,-33 15-6579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34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1955 24575,'-1'4'0,"0"-1"0,-1 0 0,1 0 0,-1 1 0,1-1 0,-1 0 0,0 0 0,-1-1 0,1 1 0,-4 3 0,-2-1 0,20-29 0,38-47 0,80-89 0,-36 49 0,297-393 0,299-357 0,-616 774-13,77-82-1339,-140 160-5474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6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39 547 24575,'-1'0'0,"-1"0"0,1 1 0,-1-2 0,1 1 0,-1 0 0,1 0 0,-1 0 0,1-1 0,-1 1 0,1-1 0,-1 1 0,1-1 0,0 1 0,-1-1 0,1 0 0,0 0 0,0 0 0,-1 0 0,1 0 0,0 0 0,0 0 0,0 0 0,0 0 0,-1-2 0,1 1 0,0-1 0,1 0 0,-1 1 0,0-1 0,1 1 0,0-1 0,0 0 0,0 1 0,0-1 0,0 0 0,0 1 0,1-1 0,0-2 0,4-12 0,0 0 0,2 0 0,11-23 0,-10 24 0,139-290 0,-143 298 0,21-35 0,-24 41 0,1 0 0,-1 0 0,1 0 0,-1 0 0,1 0 0,0 0 0,0 0 0,0 0 0,0 1 0,0-1 0,0 1 0,0 0 0,0-1 0,5 0 0,-5 2 0,-1 0 0,1 0 0,-1 1 0,1-1 0,-1 1 0,1-1 0,-1 1 0,1 0 0,-1 0 0,1-1 0,-1 1 0,0 0 0,0 0 0,1 0 0,-1 1 0,0-1 0,0 0 0,0 0 0,0 0 0,0 1 0,-1-1 0,1 1 0,0-1 0,-1 1 0,2 1 0,15 44 0,-15-42 0,23 79 0,57 163 0,-74-223 0,7 20 0,-14-42 0,0 0 0,0 0 0,0 0 0,0 0 0,0 0 0,1 0 0,-1 0 0,0 0 0,1-1 0,0 1 0,-1-1 0,1 1 0,0-1 0,0 0 0,3 2 0,-4-3 0,1 1 0,-1-1 0,0 0 0,1-1 0,-1 1 0,0 0 0,1 0 0,-1 0 0,0-1 0,1 1 0,-1-1 0,0 1 0,0-1 0,0 0 0,1 1 0,-1-1 0,0 0 0,0 0 0,0 1 0,0-1 0,0 0 0,0 0 0,0 0 0,0-1 0,-1 1 0,1 0 0,0 0 0,-1 0 0,1-1 0,0-1 0,18-42 0,-19 43 0,27-93 0,-21 68 0,1 0 0,1 1 0,1 0 0,2 0 0,25-45 0,-35 69 0,0 0 0,1 0 0,-1 0 0,0 0 0,1 0 0,-1 1 0,1-1 0,-1 1 0,1-1 0,0 1 0,-1-1 0,1 1 0,0 0 0,0 0 0,0 0 0,0 0 0,0 0 0,0 0 0,1 1 0,-1-1 0,0 1 0,0 0 0,0-1 0,1 1 0,-1 0 0,0 0 0,0 0 0,1 1 0,1-1 0,0 2 0,-1 0 0,1 0 0,-1 0 0,0 0 0,0 0 0,0 0 0,0 1 0,0 0 0,0-1 0,-1 1 0,1 0 0,-1 1 0,0-1 0,0 0 0,0 1 0,2 5 0,8 20 0,-2 1 0,11 47 0,-14-46 0,1 0 0,18 41 0,-25-70 0,0 0 0,0 0 0,0 0 0,0 0 0,0 0 0,0 0 0,0-1 0,1 1 0,-1 0 0,0-1 0,1 1 0,0-1 0,-1 1 0,1-1 0,0 0 0,0 0 0,3 2 0,-3-2 0,-1-1 0,0 0 0,1 0 0,-1 0 0,0-1 0,0 1 0,1 0 0,-1 0 0,0-1 0,0 1 0,1-1 0,-1 1 0,0-1 0,0 1 0,0-1 0,0 0 0,0 0 0,0 1 0,0-1 0,0 0 0,2-2 0,4-7 0,1 0 0,-2 0 0,1-1 0,8-21 0,-8 18 0,-4 8 0,3-6 0,0 1 0,0 0 0,15-19 0,-20 29 0,-1 0 0,1 0 0,0 0 0,0 0 0,-1 0 0,1 0 0,0 0 0,0 0 0,0 1 0,0-1 0,0 0 0,0 0 0,1 1 0,-1-1 0,0 1 0,0-1 0,0 1 0,1-1 0,-1 1 0,0 0 0,0 0 0,1 0 0,-1-1 0,0 1 0,1 0 0,-1 1 0,0-1 0,0 0 0,1 0 0,-1 0 0,0 1 0,0-1 0,1 1 0,-1-1 0,0 1 0,0-1 0,0 1 0,0 0 0,0 0 0,0-1 0,0 1 0,0 0 0,0 0 0,0 0 0,0 0 0,-1 0 0,1 0 0,1 2 0,9 14 0,-1 2 0,-1-1 0,0 2 0,9 32 0,-13-35 0,0 0 0,2-1 0,-1 0 0,2-1 0,0 0 0,1 0 0,16 20 0,-22-32 0,0 0 0,0-1 0,0 1 0,1-1 0,-1 0 0,0 0 0,1 0 0,0 0 0,-1-1 0,1 1 0,0-1 0,0 0 0,0 0 0,0 0 0,-1-1 0,1 1 0,6-1 0,6-1 0,1 0 0,0-2 0,16-3 0,-20 3 0,0 0 0,0 1 0,0 1 0,20 0 0,-19 3 0,1 1 0,-1 0 0,0 1 0,0 1 0,0 0 0,0 1 0,-1 1 0,0 0 0,0 0 0,-1 1 0,0 1 0,0 0 0,-1 1 0,0 0 0,14 19 0,2 4 0,-2 2 0,-2 1 0,-1 1 0,20 45 0,-40-76-195,0-1 0,0 0 0,0 1 0,0-1 0,-1 1 0,1 7 0,-1 6-6631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7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24575,'71'49'0,"255"148"0,-91-59 0,219 127 0,145 98 0,-347-217 0,-67-45 0,-152-85 120,-33-16-123,0 0 0,1 0 0,-1 0 0,0 0 0,0 0 0,0 0 0,0 0 0,0 0 0,0 0 0,0 0-1,0 0 1,0 0 0,1 0 0,-1 0 0,0 0 0,0 0 0,0 0 0,0 0 0,0 0 0,0 0 0,0 0 0,1 0 0,-1 0 0,0 0 0,0 0 0,0 0 0,0 0 0,0 0 0,0 0 0,0 0 0,0 0 0,0 0 0,0 0-1,1 0 1,-1 0 0,0-1 0,0 1 0,0 0 0,0 0 0,0 0 0,0 0 0,0 0 0,0 0 0,0 0 0,0 0 0,0 0 0,0-1 0,0 1 0,0 0 0,0 0 0,0 0 0,0 0 0,0 0 0,0 0 0,0 0-1,0 0 1,0-1 0,0 1 0,0 0 0,0 0 0,0 0 0,0 0 0,0 0 0,0 0 0,0 0 0,-14-16-1281,-1 2-5542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12 181 24575,'-1'0'0,"1"-1"0,-1 1 0,0 0 0,1 0 0,-1-1 0,1 1 0,-1 0 0,0-1 0,1 1 0,-1-1 0,1 1 0,-1-1 0,1 1 0,0-1 0,-1 1 0,1-1 0,-1 1 0,1-1 0,0 0 0,-1 1 0,1-1 0,0 1 0,0-1 0,0 0 0,-1 1 0,1-1 0,0 0 0,0 1 0,0-1 0,0 0 0,0 0 0,0 1 0,0-1 0,0 0 0,1 1 0,-1-1 0,0 0 0,0 1 0,0-1 0,1 1 0,-1-1 0,0 0 0,1 1 0,0-1 0,12-31 0,-2 16 0,0 1 0,0 0 0,1 1 0,16-14 0,-25 24 0,0 1 0,0 0 0,1 0 0,-1 1 0,1-1 0,-1 1 0,1-1 0,0 1 0,0 0 0,0 1 0,0-1 0,0 1 0,0-1 0,0 1 0,0 1 0,1-1 0,-1 0 0,0 1 0,1 0 0,-1 0 0,0 0 0,1 1 0,4 1 0,-5 0 0,0 0 0,0 1 0,0 0 0,0 0 0,-1 0 0,0 0 0,1 0 0,-1 1 0,0 0 0,-1 0 0,1-1 0,-1 1 0,1 1 0,-1-1 0,0 0 0,-1 1 0,2 5 0,4 14 0,-1 0 0,3 28 0,-2-10 0,4 32 0,-8-51 0,0 0 0,11 36 0,-14-58 0,1 0 0,-1 1 0,0-1 0,1 0 0,-1 1 0,1-1 0,0 0 0,-1 0 0,1 1 0,0-1 0,0 0 0,0 0 0,-1 0 0,1 0 0,0 0 0,1 0 0,-1 0 0,0 0 0,0-1 0,0 1 0,0 0 0,3 0 0,-3-1 0,1 0 0,-1 0 0,1 0 0,-1 0 0,0-1 0,1 1 0,-1 0 0,1-1 0,-1 0 0,0 1 0,0-1 0,1 0 0,-1 1 0,0-1 0,0 0 0,0 0 0,0 0 0,2-1 0,7-9 0,-1-1 0,0 1 0,11-22 0,-9 16 0,-6 10 0,-1 0 0,1 0 0,0 0 0,1 0 0,0 1 0,9-9 0,-14 14 0,0 0 0,0 1 0,1-1 0,-1 0 0,0 0 0,1 1 0,-1-1 0,1 1 0,-1-1 0,0 1 0,1 0 0,-1-1 0,1 1 0,-1 0 0,1 0 0,-1 0 0,1 0 0,-1 0 0,1 0 0,-1 1 0,1-1 0,-1 0 0,0 1 0,1-1 0,-1 1 0,1 0 0,-1-1 0,0 1 0,0 0 0,1 0 0,-1 0 0,0 0 0,0 0 0,0 0 0,0 0 0,0 0 0,0 0 0,1 2 0,8 12 0,-1 0 0,0 0 0,-1 1 0,-1 0 0,0 1 0,8 33 0,-9-27 0,2-1 0,1 1 0,11 21 0,-19-42 0,0-1 0,0 1 0,0 0 0,0 0 0,0-1 0,0 1 0,0 0 0,1-1 0,-1 1 0,1-1 0,-1 0 0,1 0 0,-1 1 0,1-1 0,0 0 0,0 0 0,-1 0 0,1-1 0,0 1 0,0 0 0,0-1 0,4 1 0,-2-1 0,-1-1 0,1 0 0,0 1 0,0-2 0,-1 1 0,1 0 0,-1-1 0,1 0 0,3-2 0,30-12 0,-36 16 0,-1 0 0,1-1 0,0 1 0,0 0 0,0 0 0,0 0 0,0 0 0,0 0 0,0 0 0,-1 0 0,1 0 0,0 0 0,0 1 0,0-1 0,0 0 0,0 1 0,-1-1 0,1 0 0,0 1 0,0-1 0,-1 1 0,1-1 0,0 1 0,-1-1 0,1 1 0,0 0 0,0 1 0,6 26 0,-14 35 0,7-60 0,-8 61 0,8-51 0,-1 0 0,0 0 0,-1 0 0,-1 0 0,0-1 0,0 1 0,-2-1 0,1 1 0,-7 10 0,10-22 2,0 0 1,0 0-1,0 0 0,0 0 0,0 0 0,0 0 0,0-1 1,-1 1-1,1-1 0,0 1 0,0-1 0,0 1 1,-1-1-1,1 1 0,0-1 0,-1 0 0,1 0 0,0 0 1,-1 0-1,1 0 0,0 0 0,-1 0 0,1 0 0,0 0 1,0-1-1,-1 1 0,1-1 0,0 1 0,0-1 1,-1 1-1,1-1 0,0 0 0,-2-1 0,-41-30-538,34 24-367,-7-6-5923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49:59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24575,'-2'0'0,"0"0"0,0 0 0,1 0 0,-1 0 0,0 0 0,0 0 0,0 1 0,1-1 0,-1 1 0,0-1 0,0 1 0,1 0 0,-1-1 0,0 1 0,1 0 0,-1 0 0,1 0 0,-1 0 0,1 0 0,0 1 0,0-1 0,-1 0 0,1 1 0,0-1 0,-2 4 0,3-4 0,0 1 0,-1 0 0,1-1 0,0 1 0,0 0 0,0-1 0,0 1 0,1 0 0,-1-1 0,0 1 0,1 0 0,-1-1 0,1 1 0,-1-1 0,1 1 0,0-1 0,0 1 0,0-1 0,0 1 0,0-1 0,0 0 0,0 1 0,0-1 0,0 0 0,1 0 0,-1 0 0,2 1 0,28 21 0,49 27 0,-5-5 0,228 141 0,-302-185-105,1 0 0,0 1 0,-1-1 0,1 0 0,0-1 0,-1 1 0,1 0 0,0 0 0,0-1 0,0 1 0,0-1 0,3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3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49 24575,'-2'0'0,"0"-1"0,0 1 0,0-1 0,0 0 0,0 1 0,0-1 0,0 0 0,0 0 0,0 0 0,1-1 0,-1 1 0,0 0 0,1-1 0,-3-2 0,3 3 0,0 0 0,0-1 0,0 1 0,0 0 0,0 0 0,0 0 0,-1 0 0,1 0 0,0 0 0,-1 0 0,1 0 0,-1 1 0,1-1 0,-1 1 0,1-1 0,-1 1 0,1-1 0,-1 1 0,0 0 0,1 0 0,-1-1 0,1 1 0,-1 1 0,0-1 0,1 0 0,-1 0 0,1 0 0,-1 1 0,1-1 0,-1 1 0,0-1 0,1 1 0,-3 1 0,1 1 0,0 0 0,-1 0 0,1 0 0,0 1 0,1-1 0,-1 1 0,1 0 0,-1 0 0,1-1 0,0 2 0,1-1 0,-1 0 0,1 0 0,0 0 0,0 1 0,0-1 0,0 1 0,1-1 0,0 0 0,0 7 0,0 12 0,2 0 0,7 37 0,-7-45 0,0-8 0,0 1 0,0-1 0,0 0 0,1 0 0,0 0 0,1-1 0,-1 1 0,10 11 0,-13-17 0,1 0 0,0 1 0,0-1 0,0 0 0,0 0 0,0 0 0,0 0 0,0 0 0,1 0 0,-1 0 0,0 0 0,1 0 0,-1-1 0,0 1 0,1-1 0,-1 1 0,1-1 0,-1 1 0,1-1 0,-1 0 0,1 0 0,-1 1 0,1-1 0,-1 0 0,1 0 0,-1-1 0,1 1 0,-1 0 0,1 0 0,-1-1 0,0 1 0,1-1 0,-1 1 0,1-1 0,-1 0 0,0 0 0,1 1 0,-1-1 0,0 0 0,0 0 0,0 0 0,0 0 0,0 0 0,0-1 0,0 1 0,0 0 0,0 0 0,0-2 0,3-3 6,0 0 0,0-1-1,-1 1 1,-1 0-1,1-1 1,-1 0 0,0 0-1,0 1 1,-1-1 0,0 0-1,0-1 1,0 1 0,-1 0-1,0 0 1,-1 0 0,0 0-1,0 0 1,-3-12 0,-4-7-285,-2 0 1,0 0-1,-20-34 1,24 48-81,1 2-6467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1 430 24575,'2'-8'0,"0"0"0,1 1 0,1 0 0,-1-1 0,1 1 0,0 0 0,8-9 0,51-64 0,3 3 0,125-114 0,-190 190 0,0 0 0,0 0 0,0 0 0,0 0 0,0 0 0,0 0 0,0 1 0,0-1 0,0 0 0,0 0 0,1 1 0,-1-1 0,0 1 0,1-1 0,-1 1 0,0 0 0,0-1 0,1 1 0,-1 0 0,1 0 0,-1 0 0,3 0 0,-3 1 0,-1 0 0,1 0 0,0-1 0,0 1 0,-1 0 0,1 0 0,0 0 0,-1 0 0,1 0 0,-1 0 0,1 0 0,-1 0 0,0 0 0,1 0 0,-1 1 0,0-1 0,0 0 0,0 0 0,0 0 0,0 2 0,0 13 0,-1-1 0,-6 30 0,6-36 0,-31 158 0,-14 98 0,46-262 0,-1-1 0,1 1 0,0 0 0,0 0 0,0 0 0,0 0 0,0 0 0,1 0 0,0 0 0,-1 0 0,1 0 0,0 0 0,1 2 0,-1-4 0,-1-1 0,0 0 0,1 1 0,-1-1 0,0 0 0,1 0 0,-1 1 0,0-1 0,1 0 0,-1 0 0,1 0 0,-1 1 0,1-1 0,-1 0 0,0 0 0,1 0 0,-1 0 0,1 0 0,-1 0 0,1 0 0,-1 0 0,1 0 0,-1 0 0,0 0 0,1 0 0,-1 0 0,1 0 0,-1 0 0,1-1 0,-1 1 0,22-18 0,35-56 0,-44 53 0,1 2 0,2 0 0,0 0 0,1 2 0,36-31 0,-52 47 0,0 0 0,0 1 0,0-1 0,0 0 0,0 0 0,0 1 0,1-1 0,-1 0 0,0 1 0,0-1 0,1 1 0,-1 0 0,0-1 0,1 1 0,-1 0 0,0 0 0,1 0 0,-1 0 0,0 0 0,1 0 0,-1 0 0,0 0 0,1 1 0,1 0 0,-1 0 0,-1 0 0,0 0 0,0 0 0,0 1 0,0-1 0,-1 0 0,1 1 0,0-1 0,-1 1 0,1-1 0,0 1 0,-1-1 0,0 1 0,1-1 0,-1 1 0,0-1 0,0 3 0,1 11 0,-2-1 0,0 0 0,-4 21 0,5-31 0,-12 61 0,-12 105 0,24-168 0,-1 1 0,1 0 0,0-1 0,0 1 0,0 0 0,1-1 0,-1 1 0,0 0 0,1-1 0,0 1 0,0-1 0,0 1 0,0-1 0,0 0 0,0 1 0,1-1 0,-1 0 0,1 0 0,1 3 0,-1-4 0,0-1 0,0 1 0,-1 0 0,1-1 0,0 1 0,0-1 0,0 0 0,0 1 0,0-1 0,0 0 0,-1 0 0,1 0 0,0-1 0,0 1 0,0 0 0,0-1 0,0 1 0,0-1 0,-1 0 0,1 1 0,0-1 0,-1 0 0,1 0 0,0 0 0,-1 0 0,1-1 0,1-1 0,9-6 0,0-2 0,0 0 0,-1 0 0,17-24 0,-17 21 0,1 1 0,0 0 0,19-16 0,-30 28 0,-1 0 0,1 0 0,0 0 0,0 0 0,0 1 0,0-1 0,0 1 0,0-1 0,0 0 0,0 1 0,0 0 0,0-1 0,0 1 0,1 0 0,-1-1 0,0 1 0,0 0 0,0 0 0,0 0 0,1 0 0,-1 0 0,0 0 0,0 0 0,0 1 0,0-1 0,0 0 0,2 1 0,-1 1 0,-1-1 0,1 1 0,-1-1 0,0 1 0,0-1 0,0 1 0,0 0 0,0 0 0,0 0 0,0-1 0,0 1 0,-1 0 0,1 0 0,0 4 0,1 10 0,0 1 0,-1-1 0,-2 19 0,1-26 0,-3 77 0,1-27 0,5 64 0,-3-122 0,0 0 0,0 0 0,0 1 0,0-1 0,0 0 0,0 0 0,1 0 0,-1 0 0,0 0 0,1 0 0,-1 0 0,1 0 0,-1 0 0,1 0 0,-1 0 0,1 0 0,0 0 0,-1-1 0,1 1 0,0 0 0,0 0 0,-1-1 0,1 1 0,0 0 0,0-1 0,0 1 0,0-1 0,2 1 0,-1 0 0,0-1 0,0 0 0,0 0 0,0-1 0,1 1 0,-1 0 0,0-1 0,0 1 0,0-1 0,0 0 0,0 0 0,0 0 0,3-1 0,6-5 0,-1 0 0,0 0 0,0-1 0,9-11 0,16-21 0,-27 30 0,0 0 0,1 0 0,0 1 0,0 0 0,1 0 0,0 1 0,18-10 0,-27 17 0,0 0 0,0 1 0,0-1 0,0 0 0,1 1 0,-1 0 0,0-1 0,0 1 0,0 0 0,1 0 0,-1-1 0,0 1 0,1 0 0,-1 0 0,0 0 0,0 1 0,1-1 0,-1 0 0,0 0 0,0 1 0,1-1 0,-1 1 0,0-1 0,0 1 0,0-1 0,2 2 0,-2 0 0,0-1 0,1 1 0,-1 0 0,0 0 0,0 0 0,-1 0 0,1 0 0,0 0 0,-1 0 0,1 0 0,-1 0 0,0 0 0,1 1 0,-1 2 0,-1 11 0,0 0 0,0 0 0,-6 21 0,5-28 0,-5 35 0,2 1 0,2-1 0,1 1 0,7 58 0,-5-101 0,0 0 0,0 0 0,0 0 0,1 0 0,-1 0 0,1 0 0,-1 0 0,1 0 0,0 0 0,0 0 0,0 0 0,0-1 0,0 1 0,0 0 0,0 0 0,1-1 0,-1 1 0,0-1 0,1 1 0,-1-1 0,1 0 0,3 2 0,-3-2 0,1 0 0,0 0 0,0-1 0,0 0 0,-1 1 0,1-1 0,0 0 0,0 0 0,0 0 0,0-1 0,-1 1 0,1-1 0,0 1 0,3-3 0,9-3 0,0 0 0,0-1 0,-1-1 0,17-13 0,-31 21 0,8-5 0,-5 2 0,1 0 0,0 1 0,0-1 0,1 1 0,-1 0 0,0 0 0,9-2 0,-12 4 0,0 0 0,0 0 0,1 0 0,-1 0 0,0 0 0,0 1 0,0-1 0,1 0 0,-1 1 0,0-1 0,0 1 0,0 0 0,0-1 0,0 1 0,0 0 0,0 0 0,0-1 0,0 1 0,0 0 0,0 0 0,-1 0 0,1 0 0,0 0 0,-1 0 0,1 0 0,0 0 0,-1 0 0,0 1 0,1-1 0,-1 0 0,0 0 0,1 0 0,-1 1 0,0-1 0,0 2 0,3 20 0,0 0 0,-2 0 0,-1 0 0,0 0 0,-6 27 0,1 28 0,3-39 0,1-27 0,0 1 0,0-1 0,1 1 0,1-1 0,0 1 0,1-1 0,4 15 0,-6-26 0,1 1 0,0-1 0,-1 0 0,1 1 0,0-1 0,0 0 0,0 0 0,0 0 0,0 0 0,0 0 0,1 0 0,-1 0 0,0 0 0,0 0 0,1 0 0,-1-1 0,1 1 0,-1 0 0,0-1 0,1 1 0,-1-1 0,1 0 0,-1 1 0,1-1 0,-1 0 0,1 0 0,-1 0 0,1 0 0,0 0 0,-1-1 0,1 1 0,-1 0 0,1-1 0,-1 1 0,0-1 0,1 1 0,-1-1 0,1 0 0,-1 1 0,0-1 0,2-1 0,9-5 0,-1 0 0,0-1 0,16-14 0,-19 16 0,-7 4 0,1 1 0,-1-1 0,1 1 0,-1 0 0,1 0 0,0 0 0,-1 0 0,1 0 0,0 0 0,0 0 0,0 0 0,0 1 0,-1-1 0,1 1 0,0-1 0,0 1 0,0 0 0,0 0 0,0 0 0,3 0 0,-4 1 0,0 0 0,0-1 0,1 1 0,-1 0 0,0 0 0,0 0 0,0 0 0,0 0 0,0 0 0,0 0 0,0 1 0,-1-1 0,1 0 0,0 0 0,-1 1 0,1-1 0,-1 0 0,1 1 0,-1-1 0,0 1 0,1 0 0,1 14 0,0 0 0,-2 0 0,0 0 0,-2 16 0,1-13 0,-1 34 0,0-2 0,4 61 0,-2-110 0,0-1 0,0 0 0,0 0 0,0 0 0,0 0 0,0 1 0,1-1 0,-1 0 0,0 0 0,0 0 0,1 0 0,-1 0 0,1 0 0,-1 1 0,1-1 0,-1 0 0,1 0 0,0-1 0,-1 1 0,1 0 0,0 0 0,0 0 0,0 0 0,0-1 0,0 1 0,0 0 0,0-1 0,2 2 0,-1-2 0,0 0 0,-1-1 0,1 1 0,0-1 0,0 1 0,0-1 0,-1 1 0,1-1 0,0 0 0,0 0 0,-1 0 0,1 0 0,-1 0 0,1 0 0,1-3 0,8-6 0,-1 0 0,-1-1 0,12-17 0,-7 6 0,0 1 0,0 0 0,29-32 0,-42 52 0,0 0 0,0 0 0,0 1 0,0-1 0,0 0 0,0 0 0,0 0 0,0 1 0,0-1 0,0 1 0,0-1 0,0 1 0,0-1 0,1 1 0,-1 0 0,0-1 0,0 1 0,1 0 0,-1 0 0,3 0 0,-3 0 0,-1 1 0,1-1 0,0 1 0,0-1 0,0 1 0,0-1 0,-1 1 0,1 0 0,0-1 0,0 1 0,-1 0 0,1 0 0,-1 0 0,1 0 0,-1-1 0,1 1 0,-1 0 0,1 0 0,0 2 0,0 3 0,0-1 0,1 1 0,-2 0 0,1 0 0,-1-1 0,0 1 0,-1 9 0,-7 39 0,2 1 0,3 0 0,4 69 0,-1-123 0,0 0 0,0 0 0,0 0 0,0 0 0,0 0 0,0 0 0,0 0 0,0 0 0,0 0 0,0 0 0,1 0 0,-1 0 0,0 0 0,1 0 0,-1 0 0,0 0 0,1 0 0,-1 0 0,1-1 0,0 1 0,-1 0 0,1 0 0,0 0 0,-1-1 0,1 1 0,0-1 0,0 1 0,-1 0 0,1-1 0,0 1 0,0-1 0,0 0 0,0 1 0,0-1 0,0 0 0,0 1 0,0-1 0,0 0 0,0 0 0,0 0 0,0 0 0,0 0 0,0 0 0,0 0 0,0 0 0,0 0 0,0-1 0,0 1 0,0 0 0,0-1 0,0 1 0,0 0 0,-1-1 0,1 1 0,0-1 0,0 0 0,0 1 0,-1-1 0,1 0 0,1-1 0,10-7 0,-1 0 0,0-1 0,12-15 0,-13 14 0,-1 1 0,46-41 0,-53 49 0,0 0 0,1 1 0,-1-1 0,0 1 0,1-1 0,-1 1 0,1 0 0,-1 0 0,1 0 0,-1 0 0,1 0 0,0 0 0,-1 1 0,1-1 0,0 1 0,0 0 0,0 0 0,-1 0 0,1 0 0,0 1 0,5 0 0,-6 1 0,0-1 0,0 1 0,0 0 0,0 0 0,-1-1 0,1 1 0,0 0 0,-1 1 0,0-1 0,1 0 0,-1 0 0,0 1 0,0-1 0,0 0 0,0 1 0,-1-1 0,1 1 0,-1-1 0,1 1 0,-1 4 0,1 60 0,-2-50 0,-21 388 0,21-369 0,-3 26 0,4-58 0,0 0 0,-1-1 0,0 1 0,0-1 0,0 0 0,0 1 0,-1-1 0,1 0 0,-1 0 0,0 0 0,0 0 0,-4 6 0,5-9 4,0 1 0,-1 0 0,1 0 0,0 0-1,-1-1 1,1 1 0,-1 0 0,1-1 0,-1 0 0,1 1-1,-1-1 1,1 0 0,-1 0 0,0 0 0,1 0 0,-1 0 0,1 0-1,-1 0 1,1 0 0,-1-1 0,1 1 0,-1-1 0,1 1-1,-3-2 1,-34-20-1133,35 20 797,-22-17-6494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51 24575,'0'-2'0,"-1"1"0,0-1 0,0 1 0,0-1 0,0 1 0,0 0 0,0-1 0,0 1 0,0 0 0,-1 0 0,1-1 0,0 1 0,-1 0 0,1 1 0,-1-1 0,1 0 0,-1 0 0,0 0 0,1 1 0,-3-1 0,-35-12 0,26 9 0,-27-5 0,40 9 0,0 0 0,-1 0 0,1 0 0,-1 0 0,1 0 0,-1 0 0,1 0 0,-1 0 0,1 0 0,0 1 0,-1-1 0,1 0 0,-1 0 0,1 0 0,0 1 0,-1-1 0,1 0 0,0 0 0,-1 1 0,1-1 0,0 0 0,-1 1 0,1-1 0,0 0 0,0 1 0,-1-1 0,1 1 0,5 20 0,12 5 0,0 0 0,36 40 0,-10-14 0,525 640 0,-122-154 0,-416-500 0,61 81 0,4-4 0,121 111 0,-143-164 0,42 40 0,-100-86 0,0 0 0,-1 1 0,0 0 0,19 35 0,-28-38-1365,-4-3-5461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36 181 24575,'-30'0'0,"25"0"0,20 0 0,28-2 0,1-3 0,55-12 0,6-2 0,279-52 0,-179 30 0,-14 18 0,-154 21-1365,-27 5-5461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0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24575,'0'-4'0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 24575,'-4'0'0,"-5"0"0,2 0 0,7 0 0,8 0 0,5 0 0,6 0 0,2 0 0,3 0 0,0 0 0,-3-4 0,-2-1 0,1 4 0,0 2 0,0 1 0,-2 0-8191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24575,'4'0'0,"5"0"0,1 4 0,3 1 0,3 0 0,3-1 0,2-1 0,-2-5 0,-5-2-8191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3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24575,'4'-4'0,"5"-1"0,5 0 0,4 1 0,4 1 0,1 1 0,1 1 0,-4-3 0,-1-1 0,-4 0-8191</inkml:trace>
  <inkml:trace contextRef="#ctx0" brushRef="#br0" timeOffset="1">373 48 24575,'4'-4'0,"6"-1"0,4 0 0,4 1 0,3 1 0,2 1 0,1 1 0,1-3 0,-1-2 0,0 1 0,0 2 0,0 0 0,-1 1 0,-3 1-8191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24575,'4'0'0,"6"-4"0,4-1 0,4 0 0,4 1 0,1 1 0,0 1 0,2 1 0,-1 1 0,0 0 0,0 0 0,0 0 0,-1 0 0,-3 0-8191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24575,'467'0'-1365,"-447"0"-5461</inkml:trace>
  <inkml:trace contextRef="#ctx0" brushRef="#br0" timeOffset="1">816 1 24575,'4'0'0,"5"0"0,5 0 0,4 0 0,3 0 0,2 0 0,1 4 0,1 1 0,-1 1 0,0-2 0,0-1 0,0-2 0,-1 0 0,1 0 0,-1-1 0,-4 0-8191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4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24575,'4'0'0,"5"0"0,5 0 0,5 0 0,2 0 0,2 0 0,1 0 0,0 0 0,1 0 0,-1 0 0,0 0 0,0 0 0,-5 0-8191</inkml:trace>
  <inkml:trace contextRef="#ctx0" brushRef="#br0" timeOffset="1">490 19 24575,'4'0'0,"5"0"0,5 0 0,0-4 0,2-1 0,2 0 0,2 0 0,-3 7 0,-3 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3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 24575,'-6'-10'0,"6"10"0,-1 0 0,1 0 0,0 0 0,0 0 0,0 0 0,-1 0 0,1 0 0,0 0 0,0 0 0,0 0 0,-1 0 0,1 0 0,0 0 0,0 0 0,0 0 0,0 0 0,-1 0 0,1 1 0,0-1 0,0 0 0,0 0 0,0 0 0,0 0 0,-1 0 0,1 0 0,0 1 0,0-1 0,0 0 0,0 0 0,0 0 0,0 0 0,0 1 0,0-1 0,0 0 0,-1 0 0,1 0 0,0 1 0,0-1 0,0 0 0,0 0 0,0 0 0,0 1 0,0-1 0,0 0 0,1 0 0,-1 0 0,0 1 0,0-1 0,0 0 0,0 0 0,0 0 0,0 0 0,0 1 0,0-1 0,0 0 0,1 0 0,-1 0 0,0 1 0,78 279 0,-59-220 0,-1 14 0,-14-52 0,2 0 0,13 36 0,-19-58-39,0 1 0,0-1 0,0 1 0,0-1 0,0 1 0,0-1 0,1 1 0,-1-1 0,0 1 0,0-1 0,1 1 0,-1-1 0,0 1 0,1-1 0,-1 1 0,0-1 0,1 0 0,-1 1 0,1-1 0,-1 0 0,0 1 0,1-1 0,-1 0 0,1 0 0,-1 1 0,1-1 0,-1 0 0,1 0 0,-1 0 0,1 0 0,-1 0 0,1 0 0,0 0 0,0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5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1 438 24575,'66'-4'0,"0"-3"0,0-4 0,89-25 0,-140 32 0,100-30 0,162-70 0,-241 89 0,42-15 0,1 3 0,133-26 0,-73 28 0,-7 3 0,-92 18 0,-1-2 0,46-13 0,-8 2 0,-21 1-1365,-40 12-5461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6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1388 24575,'4'-2'0,"1"0"0,0 0 0,-1 0 0,0 0 0,0-1 0,1 0 0,-1 1 0,-1-2 0,1 1 0,0 0 0,-1-1 0,5-5 0,12-11 0,48-40 0,-2-2 0,60-77 0,60-58 0,533-471 0,-624 589 0,17-17 0,-99 82-1365,-5 2-5461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7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24575,'199'-12'0,"-2"0"0,220-4 0,-265 7 0,-32 0 0,-74 3 0,0 3 0,0 1 0,91 9 0,182 27 0,-292-32 0,-1-1 0,1-1 0,0-1 0,-1-1 0,49-11 0,-71 12-107,17 1-1151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7.9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24575,'4'0'0,"6"0"0,4 0 0,0 0-8191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8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24575,'4'0'0,"5"0"0,5 0 0,5 0 0,2 0 0,2 0 0,1 0 0,0 0 0,-3-4 0,-3-2 0,1 1 0,-3 1-8191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18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24575,'4'0'0,"5"4"0,5 1 0,5 1 0,2-2 0,2-1 0,1-2 0,0 0 0,-4 4 0,-5 0-8191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9 468 24575,'0'-1'0,"0"1"0,0 0 0,-1 0 0,1 0 0,0 0 0,0 0 0,0 0 0,-1 0 0,1 0 0,0 0 0,0 0 0,-1 0 0,1-1 0,0 2 0,0-1 0,-1 0 0,1 0 0,0 0 0,0 0 0,-1 0 0,1 0 0,0 0 0,0 0 0,-1 0 0,1 0 0,0 0 0,0 1 0,0-1 0,-1 0 0,1 0 0,0 0 0,0 0 0,0 1 0,0-1 0,-1 0 0,1 0 0,0 0 0,0 1 0,0-1 0,0 0 0,0 0 0,0 0 0,0 1 0,0-1 0,0 0 0,0 0 0,0 1 0,-1-1 0,1 0 0,0 0 0,1 1 0,-1-1 0,0 0 0,0 0 0,0 1 0,0-1 0,0 0 0,0 0 0,0 0 0,0 1 0,0-1 0,0 0 0,1 0 0,-1 1 0,15 9 0,15-5 0,0-2 0,0 0 0,1-2 0,46-5 0,3 1 0,100-11 0,-79 3 0,87-9 0,163-6 0,-173 15 0,-6-1 0,-106 8 0,-1-2 0,110-27 0,-63 11 0,683-132 0,-589 123 0,-57 11 0,-39-1 0,-53 9 0,0 2 0,99-3 0,-135 12 0,0-1 0,31-7 0,-30 5 0,0 0 0,26 0 0,10 2 0,71-13 0,-60 4 0,-31 4 0,0 2 0,49-1 0,-64 6-1365,-3 0-5461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2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36 24575,'-3'-1'0,"-1"0"0,0 0 0,0-1 0,1 0 0,-1 1 0,0-1 0,1-1 0,0 1 0,-5-5 0,-11-5 0,19 12 0,0-1 0,0 1 0,0 0 0,-1 0 0,1 0 0,0 0 0,0 0 0,0 0 0,0 0 0,0 0 0,0 0 0,0-1 0,-1 1 0,1 0 0,0 0 0,0 0 0,0 0 0,0 0 0,0 0 0,-1 0 0,1 0 0,0 0 0,0 0 0,0 0 0,0 0 0,0 0 0,-1 0 0,1 0 0,0 0 0,0 0 0,0 0 0,0 0 0,0 0 0,0 0 0,-1 1 0,1-1 0,0 0 0,0 0 0,0 0 0,0 0 0,0 0 0,0 0 0,0 0 0,-1 0 0,1 0 0,0 1 0,0-1 0,0 0 0,0 0 0,0 0 0,0 0 0,0 0 0,0 1 0,0-1 0,0 0 0,0 0 0,0 0 0,0 0 0,0 0 0,0 1 0,4 13 0,13 13 0,7 2 0,34 32 0,-16-19 0,458 516 0,-315-343 0,-123-143 0,98 104 0,-87-116 0,5 6 0,-25-14 0,67 50 0,-4-9 0,-102-81-37,-12-9-96,1-1 0,0 1 1,-1-1-1,1 0 0,0 1 0,1-1 0,-1-1 1,0 1-1,5 2 0,1-3-6693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2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24575,'-4'3'0,"-5"3"0,-1-1-8191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23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24575,'0'4'0,"4"2"0,5-1 0,6-1 0,3-1 0,-1 3 0,1 0 0,1-1 0,-3-1-8191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1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1914 24575,'1'-13'0,"0"0"0,1 1 0,0-1 0,1 0 0,0 1 0,1 0 0,0 0 0,1 0 0,1 0 0,0 1 0,0 0 0,1 0 0,8-10 0,14-13 0,1 1 0,49-42 0,4-3 0,-6 12 0,-19 18 0,-27 22 0,48-31 0,5-4 0,80-59 0,-36 42 0,-70 45 0,97-73 0,-99 65 0,93-51 0,-111 70 0,52-39 0,-40 26 0,-35 24 0,35-23 0,69-36 0,-41 21 0,-23 12 0,153-81 0,-86 43 0,62-31 0,-56 32 0,-25 22 0,-38 15-1365,-49 31-5461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73 24575,'0'-8'0,"0"7"0,-1 0 0,1 0 0,0 0 0,0 0 0,0 0 0,0 0 0,0 0 0,1 0 0,-1 0 0,0 0 0,0 0 0,1 0 0,-1 0 0,1 0 0,-1 0 0,1 0 0,-1 0 0,1 0 0,-1 1 0,1-1 0,0 0 0,-1 0 0,1 1 0,0-1 0,0 0 0,0 1 0,-1-1 0,1 1 0,0-1 0,0 1 0,0-1 0,0 1 0,2-1 0,13-8 0,-7 3 0,1 1 0,0 1 0,-1-1 0,16-3 0,-24 12 0,-9 7 0,-17 20 0,13-16 0,8-10 0,1 1 0,0 0 0,0-1 0,1 1 0,0 1 0,0-1 0,0 0 0,1 0 0,0 1 0,-1 12 0,2-17 0,0 0 0,0 0 0,0 0 0,0 0 0,0 0 0,0 0 0,0 0 0,1 0 0,-1 0 0,1 0 0,-1 0 0,1 0 0,0 0 0,0 0 0,0 0 0,0-1 0,0 1 0,0 0 0,1-1 0,-1 1 0,0-1 0,1 1 0,-1-1 0,1 0 0,0 1 0,-1-1 0,1 0 0,0 0 0,0 0 0,0 0 0,-1-1 0,1 1 0,0 0 0,0-1 0,0 1 0,0-1 0,4 0 0,-2 0 0,0 0 0,0-1 0,0 0 0,0 0 0,0 0 0,0 0 0,0-1 0,-1 0 0,1 1 0,5-5 0,-7 5 0,-1-1 0,1 1 0,0 0 0,0 0 0,0-1 0,0 1 0,1 0 0,-1 1 0,0-1 0,0 0 0,0 1 0,1-1 0,-1 1 0,0 0 0,1 0 0,-1 0 0,0 0 0,1 0 0,-1 0 0,0 0 0,0 1 0,1-1 0,-1 1 0,0 0 0,0 0 0,0 0 0,1 0 0,-1 0 0,0 0 0,0 0 0,-1 1 0,1-1 0,2 3 0,1 1-97,-1 0-1,-1 0 1,1 1-1,-1-1 1,0 1-1,0 0 1,0 0-1,-1 0 1,0 0-1,0 1 1,-1-1-1,0 0 0,1 12 1,0 6-6729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35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546 0 24575,'-2'5'0,"1"0"0,-2-1 0,1 0 0,0 1 0,-1-1 0,0 0 0,0 0 0,0-1 0,0 1 0,-1 0 0,0-1 0,1 0 0,-8 4 0,-11 13 0,-260 289 0,259-286 0,-1-1 0,-28 19 0,-31 29 0,82-69 0,0 0 0,0 0 0,0 0 0,0 0 0,0 0 0,0 0 0,0 0 0,1 1 0,-1-1 0,0 0 0,1 1 0,-1-1 0,1 0 0,-1 1 0,1-1 0,0 1 0,0-1 0,0 1 0,-1-1 0,1 1 0,0-1 0,1 1 0,-1 1 0,1 0 0,0-1 0,0 1 0,1-1 0,-1 0 0,1 1 0,-1-1 0,1 0 0,0 0 0,0 0 0,0 0 0,0 0 0,3 1 0,9 7 0,0-1 0,2-1 0,22 9 0,-20-9 0,7 3-151,-1 1-1,1 0 0,-2 2 0,0 1 1,-1 1-1,0 1 0,-1 0 1,35 41-1,-46-45-6674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35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44 141 24575,'-2'0'0,"0"0"0,0 0 0,-1 0 0,1-1 0,0 1 0,0-1 0,-1 1 0,1-1 0,0 1 0,0-1 0,0 0 0,0 0 0,0 0 0,0 0 0,0-1 0,0 1 0,-3-3 0,5 3 0,-1 1 0,1-1 0,0 1 0,0-1 0,-1 1 0,1-1 0,0 1 0,0-1 0,0 1 0,0-1 0,0 0 0,0 1 0,-1-1 0,1 1 0,0-1 0,1 0 0,-1 1 0,0-1 0,0 1 0,0-1 0,0 1 0,0-1 0,1 1 0,-1-1 0,0 0 0,20-15 0,8 5 0,0 2 0,1 0 0,-1 3 0,1 0 0,1 2 0,33-1 0,-8-1 0,161-10 0,235 14 0,-212 5 0,110-21 0,-129 12-1365,-210 6-5461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6.18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881 746 24575,'0'5'0,"-1"0"0,0-1 0,0 1 0,0-1 0,-1 1 0,0-1 0,1 0 0,-2 0 0,1 0 0,0 0 0,-1 0 0,0 0 0,0 0 0,0-1 0,-6 6 0,-58 45 0,58-48 0,-10 6 0,0-1 0,-1-1 0,0-1 0,0 0 0,-1-2 0,0 0 0,0-1 0,0-2 0,-1 0 0,0-1 0,0-1 0,0-1 0,-29-3 0,18 0 0,0-2 0,0-2 0,1-1 0,0-1 0,0-2 0,1-1 0,0-1 0,-35-20 0,58 27 0,-1 0 0,1-1 0,0 0 0,1 0 0,-1-1 0,1 0 0,0 0 0,1 0 0,0-1 0,0 0 0,1 0 0,0-1 0,-6-12 0,6 9 0,1-2 0,0 1 0,1 0 0,0-1 0,1 1 0,1-1 0,0 0 0,2-23 0,2 6 0,2 0 0,1 1 0,2-1 0,1 2 0,1-1 0,1 1 0,25-44 0,-21 47 0,1 1 0,2 0 0,0 2 0,2 0 0,0 1 0,2 1 0,0 1 0,1 1 0,1 2 0,1 0 0,0 1 0,1 1 0,1 2 0,0 0 0,1 2 0,38-10 0,-54 19 0,0 1 0,0 1 0,0 0 0,0 0 0,0 1 0,0 0 0,0 1 0,0 1 0,0 0 0,-1 0 0,1 1 0,-1 1 0,0 0 0,0 1 0,-1-1 0,0 2 0,0 0 0,0 0 0,11 11 0,-3-2 0,-1 2 0,0 0 0,-1 0 0,-1 2 0,-1 0 0,0 0 0,-2 2 0,16 35 0,-16-27 0,-1 1 0,-2-1 0,-1 1 0,-2 1 0,-1 0 0,-1-1 0,-2 1 0,-1 1 0,-6 54 0,-2-65 120,7-22-142,0 0 0,0 0 0,0-1-1,0 1 1,0 0 0,0 0 0,0-1 0,0 1 0,0 0-1,0-1 1,0 1 0,0 0 0,0 0 0,0-1 0,0 1-1,0 0 1,0 0 0,-1-1 0,1 1 0,0 0 0,0 0-1,0-1 1,0 1 0,-1 0 0,1 0 0,0 0 0,0 0-1,0-1 1,-1 1 0,1 0 0,0 0 0,0 0 0,-1 0-1,1 0 1,0 0 0,0-1 0,-1 1 0,1 0 0,0 0-1,-1 0 1,1 0 0,0 0 0,0 0 0,-1 0 0,1 0-1,0 0 1,0 0 0,-1 0 0,1 1 0,0-1 0,-1 0-1,1 0 1,0 0 0,0 0 0,-1 0 0,1 0 0,0 1-1,0-1 1,0 0 0,-1 0 0,1 0 0,0 1 0,0-1-1,0 0 1,0 0 0,-1 1 0,-2-13-6804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7.06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864 1051 24575,'-14'14'0,"0"0"0,-2 0 0,1-1 0,-2-2 0,1 1 0,-2-2 0,1 0 0,-1-1 0,-21 7 0,26-12 0,-1 0 0,0-1 0,0-1 0,-1 0 0,1-1 0,0 0 0,0-2 0,-1 1 0,1-2 0,0 0 0,0 0 0,0-1 0,-21-8 0,5-2 0,1 0 0,0-2 0,1-2 0,1 0 0,1-1 0,0-2 0,1-1 0,1-1 0,2 0 0,0-2 0,1-1 0,1-1 0,2 0 0,1-1 0,0-1 0,3-1 0,0 0 0,2-1 0,0 0 0,-11-55 0,20 61 0,1 0 0,2-1 0,0 1 0,1-1 0,1 1 0,2 0 0,0 0 0,2 0 0,10-27 0,-6 22 0,1 2 0,1-1 0,2 2 0,1 0 0,1 0 0,1 2 0,21-25 0,-26 37 0,-1 0 0,2 0 0,-1 1 0,2 1 0,-1 0 0,1 1 0,1 0 0,0 1 0,0 1 0,29-10 0,-32 14 0,1 0 0,0 1 0,0 0 0,0 1 0,0 0 0,0 1 0,0 1 0,0 0 0,0 1 0,0 0 0,0 1 0,0 0 0,-1 1 0,16 8 0,-10-5 0,-1 2 0,0 0 0,-1 1 0,0 1 0,0 0 0,-1 1 0,17 17 0,-23-18 0,-1-1 0,0 1 0,0 0 0,-1 1 0,0-1 0,-1 2 0,0-1 0,-1 1 0,-1-1 0,0 1 0,3 14 0,-2 12 0,-2 0 0,-2-1 0,-1 1 0,-2 0 0,-12 70 0,14-107-54,0 0-1,-1 0 0,1 0 1,0-1-1,0 1 1,-1 0-1,0 0 0,1 0 1,-1 0-1,0 0 1,0-1-1,1 1 0,-1 0 1,-1-1-1,1 1 0,0-1 1,0 1-1,-1-1 1,1 1-1,-1-1 0,1 0 1,-1 0-1,1 0 1,-3 2-1,-6-3-6771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48.3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1791 645 24575,'-2'-5'0,"-1"1"0,0-1 0,1 0 0,-1 1 0,-1 0 0,1-1 0,-1 1 0,0 1 0,-7-7 0,1 0 0,-16-16 0,0 2 0,-2 1 0,-1 1 0,-45-26 0,-134-60 0,121 65 0,-193-72 0,138 60 0,-184-61 0,324 115 0,0 0 0,0 0 0,0 0 0,0 1 0,-1-1 0,1 1 0,0 0 0,0-1 0,-1 1 0,1 0 0,0 0 0,0 0 0,-1 1 0,1-1 0,0 1 0,0-1 0,0 1 0,0 0 0,-1-1 0,1 1 0,0 0 0,0 0 0,1 1 0,-1-1 0,0 0 0,0 1 0,0-1 0,1 1 0,-1-1 0,1 1 0,-1 0 0,1 0 0,0 0 0,0 0 0,0 0 0,-2 3 0,-2 9 0,0 1 0,1-1 0,1 1 0,-3 26 0,-2 5 0,-65 189 0,-24 133 0,-48 213 0,129-502 0,-5 13 0,4 1 0,-8 163 0,15-195 0,8-51 0,0 1 0,0-1 0,1 1 0,0 11 0,1-18 0,0 0 0,1 0 0,0-1 0,-1 1 0,1 0 0,1-1 0,-1 1 0,0-1 0,1 1 0,0-1 0,0 0 0,0 0 0,0 0 0,0 0 0,5 5 0,153 136 0,-48-46 0,118 109 0,-226-204 15,0 0 0,0 0 0,0 0 0,1-1 0,-1 0 0,1 0 0,5 2 0,-9-4-23,-1 0 1,1 1-1,-1-1 0,1 0 0,0 0 1,-1 0-1,1 0 0,-1 0 0,1 0 1,0 0-1,-1 0 0,1 0 1,-1 0-1,1 0 0,0-1 0,-1 1 1,1 0-1,-1 0 0,1 0 0,-1-1 1,1 1-1,-1 0 0,1-1 0,-1 1 1,1-1-1,0 0-63,-1 0-1,0-1 1,1 1 0,-1 0-1,0 0 1,0 0 0,0-1-1,0 1 1,0 0 0,0 0-1,0-1 1,0 1 0,0 0-1,-1 0 1,1 0 0,0-1-1,-2-1 1,-4-14-6755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0:51.7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2122 893 24575,'1'0'0,"0"-1"0,0 1 0,0 0 0,0-1 0,0 1 0,0-1 0,0 0 0,0 1 0,0-1 0,0 0 0,0 0 0,-1 1 0,1-1 0,0 0 0,-1 0 0,1 0 0,0 0 0,-1 0 0,1 0 0,-1 0 0,0 0 0,1 0 0,-1 0 0,0 0 0,1 0 0,-1 0 0,0-2 0,4-36 0,-3 35 0,-1-9 0,-1 0 0,0 0 0,-1 0 0,0 1 0,-1-1 0,-1 0 0,1 1 0,-2 0 0,0 0 0,0 0 0,-1 1 0,-10-15 0,-13-15 0,-63-69 0,61 74 0,14 19 0,1 1 0,-2 0 0,0 1 0,-1 1 0,-1 1 0,0 0 0,0 2 0,-1 0 0,-1 1 0,0 2 0,0 0 0,-1 1 0,1 1 0,-1 2 0,-1 0 0,1 1 0,-34 0 0,40 3 0,0 1 0,0 1 0,1 0 0,-1 1 0,0 0 0,1 2 0,-27 10 0,32-10 0,1 0 0,0 1 0,1 1 0,0 0 0,0 0 0,0 0 0,1 1 0,0 1 0,0-1 0,1 1 0,0 0 0,-7 14 0,8-14 0,1 0 0,0 1 0,1-1 0,0 1 0,1 0 0,0 1 0,0-1 0,1 0 0,1 1 0,-1 16 0,2-21 0,0 0 0,1 0 0,0 1 0,1-1 0,-1 0 0,1 0 0,0 0 0,1 0 0,-1 0 0,1-1 0,0 1 0,1-1 0,-1 0 0,1 0 0,0 0 0,0 0 0,1 0 0,-1-1 0,7 4 0,-7-5 0,1 0 0,0-1 0,0 1 0,0-1 0,1 0 0,-1-1 0,0 1 0,1-1 0,-1 0 0,0-1 0,1 1 0,0-1 0,-1 0 0,1 0 0,-1-1 0,1 0 0,-1 0 0,0 0 0,1-1 0,-1 1 0,0-1 0,0 0 0,0-1 0,0 1 0,0-1 0,-1 0 0,1 0 0,-1-1 0,0 1 0,1-1 0,-2 0 0,1 0 0,0 0 0,-1-1 0,0 1 0,0-1 0,0 0 0,-1 0 0,0 0 0,1 0 0,1-8 0,-3 1 0,0 0 0,-1 1 0,0-1 0,-1 0 0,0 0 0,-1 1 0,-1-1 0,1 0 0,-2 1 0,0 0 0,0 0 0,-1 0 0,-6-10 0,-5-8 0,-1 1 0,-2 0 0,-31-35 0,29 41 0,-1 1 0,0 1 0,-1 1 0,-2 2 0,-36-22 0,-137-60 0,197 98 0,-16-6 0,0 1 0,0 1 0,-1 0 0,1 1 0,-1 1 0,0 1 0,0 1 0,0 0 0,0 1 0,0 1 0,0 1 0,0 0 0,1 1 0,-23 7 0,14-2 0,1 2 0,-1 0 0,2 2 0,-1 0 0,2 2 0,0 1 0,0 0 0,-34 33 0,20-12 0,3 2 0,1 2 0,1 1 0,3 1 0,-25 47 0,14-13 0,4 2 0,-33 99 0,57-142 0,1 0 0,1 1 0,3 0 0,1 1 0,1-1 0,2 1 0,3 60 0,0-93-68,1 1 0,0-1-1,0 0 1,0 1 0,0-1 0,1 0-1,-1 0 1,1 0 0,0 0 0,1 0-1,-1 0 1,1 0 0,-1-1 0,1 1-1,0-1 1,1 0 0,-1 0 0,0 0-1,5 3 1,10 4-6758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0.2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122 18 24575,'-5'0'0,"-1"1"0,1 0 0,0 0 0,0 1 0,-1 0 0,1 0 0,0 0 0,1 0 0,-1 1 0,0 0 0,1 0 0,-1 0 0,1 0 0,0 1 0,0-1 0,0 1 0,1 0 0,0 1 0,-1-1 0,1 0 0,1 1 0,-5 7 0,5-7 0,-1 0 0,1 0 0,-1 1 0,1-1 0,1 1 0,-1-1 0,1 1 0,0-1 0,0 1 0,1 0 0,-1 0 0,1-1 0,1 1 0,-1 0 0,1 0 0,0-1 0,0 1 0,1 0 0,0-1 0,4 11 0,-6-16 0,1 1 0,-1 0 0,0-1 0,1 1 0,-1-1 0,1 1 0,-1 0 0,1-1 0,-1 1 0,1-1 0,-1 0 0,1 1 0,0-1 0,-1 1 0,1-1 0,0 0 0,-1 1 0,1-1 0,0 0 0,-1 0 0,1 0 0,0 1 0,0-1 0,-1 0 0,1 0 0,0 0 0,0 0 0,-1 0 0,1 0 0,0-1 0,-1 1 0,1 0 0,0 0 0,0 0 0,-1-1 0,1 1 0,0 0 0,-1-1 0,1 1 0,-1-1 0,1 1 0,0 0 0,-1-1 0,1 1 0,-1-1 0,1 0 0,-1 1 0,1-1 0,-1 1 0,0-1 0,1 0 0,-1 0 0,3-2 0,-1-1 0,0 1 0,0 0 0,-1-1 0,1 1 0,0-1 0,-1 0 0,0 1 0,1-6 0,-2 0 13,-1 0 1,0 0-1,0 0 0,0 0 0,-1 0 0,-1 0 1,0 0-1,0 1 0,-4-9 0,2 6-312,1 0-1,0 0 1,1-1-1,-2-11 1,4 12-6527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0.6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 24575,'0'-4'0,"0"2"0,4 3 0,1 4 0,4 1 0,1 4 0,2 4 0,-1 4 0,2 2 0,-2 3 0,2-4 0,-2 0 0,-2 0 0,1-3 0,-1 0 0,-3-3-8191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 33 24575,'-5'0'0,"4"-1"0,20-5 0,-6 0 0,-7 3 0,-1 0 0,1 0 0,0 1 0,-1 0 0,1 0 0,11-2 0,-16 4 0,1 0 0,-1 0 0,1 0 0,-1 0 0,1 1 0,-1-1 0,1 0 0,-1 1 0,1-1 0,-1 1 0,0 0 0,1-1 0,-1 1 0,0 0 0,0 0 0,1 0 0,-1 0 0,0 0 0,0 0 0,0 0 0,0 0 0,0 0 0,0 0 0,-1 1 0,1-1 0,0 0 0,-1 1 0,1-1 0,-1 1 0,1-1 0,-1 0 0,1 1 0,-1-1 0,0 2 0,3 46 0,-4-44 0,1 0 0,0 0 0,0 0 0,0 0 0,0 0 0,1 0 0,0 0 0,0 0 0,0 0 0,1 0 0,0-1 0,0 1 0,3 6 0,-4-10 0,0 0 0,0-1 0,0 1 0,0 0 0,0-1 0,0 1 0,0-1 0,0 1 0,0-1 0,0 1 0,0-1 0,0 0 0,0 0 0,1 1 0,-1-1 0,0 0 0,0 0 0,0 0 0,0 0 0,0 0 0,1-1 0,-1 1 0,0 0 0,0 0 0,0-1 0,0 1 0,0-1 0,0 1 0,0-1 0,0 1 0,0-1 0,0 0 0,0 1 0,0-1 0,0 0 0,-1 0 0,1 0 0,0 0 0,1-1 0,33-46 0,-27 37 0,15-19-1365,-14 17-5461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.5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45 24 24575,'0'-1'0,"-1"0"0,1-1 0,-1 1 0,0 0 0,0-1 0,1 1 0,-1 0 0,0 0 0,0 0 0,0 0 0,0 0 0,-1 0 0,1 0 0,0 0 0,0 0 0,0 0 0,-1 1 0,1-1 0,0 0 0,-1 1 0,-1-1 0,2 1 0,1-1 0,-1 1 0,1 0 0,-1 0 0,1 0 0,-1 0 0,1-1 0,-1 1 0,0 0 0,1 0 0,-1 0 0,1 0 0,-1 0 0,0 0 0,1 0 0,-1 1 0,1-1 0,-1 0 0,0 0 0,1 0 0,-1 1 0,1-1 0,-1 0 0,1 0 0,-1 1 0,1-1 0,-1 1 0,1-1 0,-1 0 0,1 1 0,0-1 0,-1 1 0,1-1 0,0 1 0,-1-1 0,1 1 0,0-1 0,0 1 0,-1-1 0,1 1 0,0 0 0,0-1 0,0 1 0,0-1 0,0 1 0,0-1 0,0 1 0,0 0 0,0-1 0,0 1 0,0-1 0,0 1 0,0 0 0,0-1 0,0 1 0,1-1 0,-1 1 0,0-1 0,1 2 0,6 20 0,2 0 0,0-1 0,1 0 0,1-1 0,1 0 0,1 0 0,1-1 0,18 19 0,-27-32 0,1 0 0,0-1 0,0 0 0,1 0 0,-1-1 0,1 0 0,13 6 0,-19-9 0,0 0 0,1-1 0,-1 1 0,1-1 0,-1 0 0,1 1 0,-1-1 0,1 0 0,0 0 0,-1 0 0,1 0 0,-1 0 0,1 0 0,-1 0 0,1-1 0,-1 1 0,1 0 0,1-2 0,-2 1 0,0 0 0,0 0 0,0 0 0,0 0 0,0 0 0,0-1 0,-1 1 0,1 0 0,0-1 0,-1 1 0,1 0 0,-1-1 0,0 1 0,1-1 0,-1 1 0,0-1 0,0 1 0,0 0 0,0-1 0,0 1 0,0-1 0,0 1 0,-1-3 0,0-6 0,-1 0 0,-1 1 0,1-1 0,-2 0 0,1 1 0,-1 0 0,-9-14 0,-42-59 0,49 72 0,-5-2-1365,1 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0 168 24575,'5'0'0,"1"-4"0,4-2 0,5-4 0,4-5 0,3 1 0,-1-3 0,-1 3 0,-4-2 0,1 3 0,1 3 0,-3-1 0,2 1 0,1-2 0,2 1 0,-2 7 0,-4 4-8191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1.8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11 24575,'0'4'0,"0"6"0,4 0 0,1-5 0,4-3 0,1-6 0,2-3 0,-1-4 0,2 1 0,-2 1-8191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2.2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24575,'2'6'0,"0"-1"0,0 0 0,0 0 0,1 0 0,0-1 0,0 1 0,0 0 0,0-1 0,8 7 0,0 3 0,-2-1 0,40 47 0,-49-61 4,-1 0 1,1 0-1,0-1 0,0 1 0,-1 0 0,1 0 0,0 0 0,0-1 0,0 1 1,0 0-1,0 0 0,1 0 0,-1-1 0,0 1 0,1 0 0,-1 0 0,0 0 1,1 0-1,-1 0 0,1 0 0,0 0 0,-1 0 0,1 0 0,0 0 0,0 0 1,-1 0-1,1 0 0,2-1 0,-1-1-169,0 0 0,1 1 0,0-1 0,-1 1 0,1-1 0,0 1 0,0 0 0,5-3 0,1 4-6661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2.5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1 24575,'-1'2'0,"1"0"0,-1 0 0,0-1 0,1 1 0,-1 0 0,0 0 0,0-1 0,0 1 0,0 0 0,0-1 0,-3 4 0,-11 20 0,14-22 0,1 1 0,-1-1 0,1 1 0,0-1 0,0 1 0,0 0 0,1-1 0,-1 1 0,1-1 0,0 1 0,0-1 0,0 1 0,0-1 0,0 0 0,1 1 0,0-1 0,-1 0 0,1 0 0,0 0 0,1 0 0,2 3 0,-2-5 0,-1 1 0,0-1 0,0 1 0,1-1 0,-1 0 0,1 0 0,-1 0 0,1 0 0,0 0 0,-1-1 0,1 1 0,0-1 0,-1 0 0,1 0 0,0 0 0,-1 0 0,1 0 0,0-1 0,-1 1 0,1-1 0,0 0 0,-1 1 0,1-1 0,-1 0 0,1-1 0,-1 1 0,1 0 0,-1-1 0,2-1 0,66-50-1365,-52 41-5461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3.4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65 25 24575,'-64'3'0,"66"-4"0,-1 0 0,1 0 0,0 1 0,0-1 0,0 1 0,0-1 0,-1 1 0,1 0 0,0 0 0,0 0 0,0 0 0,0 0 0,0 0 0,0 0 0,0 1 0,-1-1 0,1 1 0,0-1 0,0 1 0,0 0 0,-1 0 0,1 0 0,0 0 0,-1 0 0,1 0 0,2 2 0,-2 1 0,0 0 0,0 0 0,0-1 0,-1 1 0,1 0 0,-1 1 0,0-1 0,0 0 0,-1 0 0,1 0 0,-1 8 0,-1 122 0,3-137 0,3-3 0,-1 0 0,2 0 0,-1 0 0,1 0 0,0 1 0,10-8 0,-12 12 0,0 1 0,1-1 0,-1 1 0,0 0 0,1 0 0,-1 0 0,0 1 0,0-1 0,1 1 0,-1 0 0,0 1 0,0-1 0,0 0 0,0 1 0,0 0 0,-1 0 0,5 3 0,23 9 0,-31-14 0,0 0 0,0 0 0,0 0 0,0 0 0,1 0 0,-1 0 0,0 0 0,0 0 0,0 0 0,0 0 0,0 0 0,0 0 0,0 0 0,1 0 0,-1 0 0,0 0 0,0 0 0,0 0 0,0 0 0,0 0 0,0 0 0,0 0 0,1 0 0,-1 0 0,0 0 0,0 0 0,0 0 0,0 0 0,0-1 0,0 1 0,0 0 0,0 0 0,0 0 0,1 0 0,-1 0 0,0 0 0,0 0 0,0 0 0,0-1 0,0 1 0,0 0 0,0 0 0,0 0 0,0 0 0,0 0 0,0 0 0,0 0 0,0-1 0,0 1 0,0 0 0,0 0 0,0 0 0,0 0 0,0 0 0,0 0 0,0 0 0,0-1 0,0 1 0,-5-13 0,-11-16 0,13 25 0,2 2 2,-1 0 0,1-1 0,0 1-1,0 0 1,0-1 0,0 1 0,0-1 0,1 1-1,-1-1 1,1 0 0,-1 1 0,1-1-1,0 0 1,0 1 0,0-1 0,0 0 0,1 1-1,-1-1 1,1 1 0,0-1 0,0 0 0,-1 1-1,1-1 1,1 1 0,1-3 0,2-2-38,1 0 0,0 1 0,1-1 0,-1 2 0,1-1 0,9-5 0,14-12-1124,-15 9-5666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3.8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24 24575,'0'-4'0,"-4"-1"0,-2-4 0,1 4 0,5 6 0,2 7 0,6 7 0,0 4 0,4 3 0,-1 1 0,2 2 0,-2 0 0,-2-1 0,2-3 0,-2-3 0,-2 1 0,-3-3-8191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4.3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3 115 24575,'-1'2'0,"1"-1"0,-1 1 0,1 0 0,0 0 0,-1 0 0,1 0 0,0 0 0,0-1 0,0 1 0,1 0 0,-1 0 0,0 0 0,1 0 0,-1 0 0,1-1 0,-1 1 0,1 0 0,0-1 0,0 1 0,0 0 0,0-1 0,0 1 0,0-1 0,0 1 0,2 1 0,14 14 0,-17-17 0,-1 0 0,1 0 0,0 0 0,0 0 0,0-1 0,0 1 0,0 0 0,0 0 0,0 0 0,0 0 0,0 0 0,0-1 0,0 1 0,0 0 0,0 0 0,1 0 0,-1 0 0,0 0 0,0-1 0,0 1 0,0 0 0,0 0 0,0 0 0,0 0 0,0 0 0,0 0 0,0-1 0,1 1 0,-1 0 0,0 0 0,0 0 0,0 0 0,0 0 0,0 0 0,0 0 0,1 0 0,-1 0 0,0 0 0,0 0 0,0 0 0,0 0 0,0 0 0,1 0 0,-1 0 0,0 0 0,0 0 0,0 0 0,0 0 0,0 0 0,1 0 0,-1 0 0,0 0 0,0 0 0,0 0 0,0 0 0,0 0 0,1 0 0,-1 0 0,0 1 0,-2-12 0,1 1 0,0-1 0,0 1 0,1-1 0,1 1 0,2-13 0,-3 21 0,0-1 0,1 1 0,0-1 0,-1 1 0,1-1 0,0 1 0,0 0 0,0 0 0,1-1 0,-1 1 0,1 0 0,-1 0 0,4-3 0,-4 4 0,0 0 0,1 1 0,-1-1 0,0 1 0,1-1 0,-1 1 0,1-1 0,-1 1 0,1 0 0,-1 0 0,1 0 0,-1 0 0,0 0 0,1 0 0,-1 0 0,1 0 0,-1 0 0,1 1 0,-1-1 0,1 1 0,-1-1 0,0 1 0,1-1 0,-1 1 0,0 0 0,2 1 0,-1-1 0,1 1 0,0 0 0,-1 0 0,1 1 0,-1-1 0,0 0 0,1 1 0,-1-1 0,0 1 0,-1 0 0,1 0 0,0 0 0,-1-1 0,0 2 0,1-1 0,-1 0 0,-1 0 0,1 0 0,0 0 0,-1 1 0,1 5 0,-1-6 0,0-1 0,0 0 0,0 0 0,-1 1 0,1-1 0,-1 0 0,1 0 0,-1 0 0,0 0 0,0 0 0,0 0 0,0 0 0,0 0 0,0 0 0,-1 0 0,1 0 0,-1 0 0,1-1 0,-1 1 0,1-1 0,-1 1 0,0-1 0,0 0 0,0 0 0,0 0 0,0 0 0,0 0 0,0 0 0,0 0 0,0 0 0,0-1 0,-4 1 0,6-1 0,-1 0 0,1 1 0,0-1 0,-1 0 0,1 0 0,-1 0 0,1 0 0,0 0 0,-1 0 0,1 0 0,-1 0 0,1 0 0,-1 0 0,1 0 0,0 0 0,-1 0 0,1 0 0,-1 0 0,1 0 0,-1 0 0,1-1 0,0 1 0,-1 0 0,1 0 0,0 0 0,-1-1 0,1 1 0,0 0 0,-1 0 0,1-1 0,0 1 0,-1 0 0,1-1 0,0 1 0,0 0 0,0-1 0,-1 0 0,8-16 0,19-14 0,9 6-73,-18 13-250,0-1 0,-1 0 0,27-30 0,-30 27-6503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4.8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65 24575,'-1'1'0,"1"-1"0,0 0 0,-1 0 0,1 0 0,0 0 0,-1 0 0,1 0 0,-1 0 0,1 0 0,0 0 0,-1-1 0,1 1 0,0 0 0,-1 0 0,1 0 0,0 0 0,-1 0 0,1-1 0,0 1 0,0 0 0,-1 0 0,1 0 0,0-1 0,0 1 0,-1 0 0,1 0 0,0-1 0,0 1 0,0 0 0,-1-1 0,1 1 0,0 0 0,0-1 0,0 1 0,0 0 0,0-1 0,0 0 0,5-14 0,15-13 0,-2 14 0,-17 13 0,-1 1 0,0 0 0,1 0 0,-1 0 0,0 0 0,1 0 0,-1 0 0,0 0 0,1 0 0,-1 0 0,0 0 0,1 0 0,-1 0 0,0 0 0,1 1 0,-1-1 0,0 0 0,1 0 0,-1 0 0,0 0 0,0 0 0,1 1 0,-1-1 0,0 0 0,0 0 0,1 0 0,-1 1 0,0-1 0,0 0 0,0 1 0,1-1 0,-1 1 0,5 36 0,-4-19 0,0-10-124,0 0 0,0 0 0,0 1 0,1-1 0,1 0 0,-1 0-1,1-1 1,1 1 0,0-1 0,8 14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5.1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10 24575,'0'-3'0,"4"-3"0,1 5 0,4 3 0,0 4 0,-1 5 0,-2 5 0,-2 4 0,-2 2 0,-1-2-8191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5.5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61 24575,'0'4'0,"-4"1"0,-1 4 0,-4 1 0,0-6 0,5-4 0,8-5 0,6-2 0,2-4 0,3 0 0,3-2 0,2 1 0,-2-1 0,-1 1 0,-2 3-8191</inkml:trace>
  <inkml:trace contextRef="#ctx0" brushRef="#br0" timeOffset="1">55 200 24575,'-4'0'0,"-1"-4"0,3-1 0,4-4 0,4 0 0,1-3 0,4 1 0,4-1 0,3 0 0,3-1 0,-3-2 0,0 1 0,1-1 0,1-2 0,-2-1 0,-2 1 0,-2 4-8191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6.2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19 107 24575,'-10'-28'0,"9"27"0,0-1 0,0 1 0,1 0 0,-1-1 0,0 1 0,0-1 0,1 1 0,-1-1 0,1 1 0,-1-1 0,1 1 0,0-1 0,-1 1 0,1-1 0,0 0 0,0 1 0,0-1 0,0 1 0,1-1 0,-1 1 0,0-1 0,1 0 0,-1 1 0,1-1 0,-1 1 0,1 0 0,0-1 0,0 1 0,-1-1 0,1 1 0,2-2 0,0 0 0,0 0 0,0 1 0,0-1 0,0 1 0,0 0 0,1 0 0,-1 0 0,1 0 0,0 0 0,-1 1 0,1 0 0,0 0 0,0 0 0,0 0 0,0 0 0,0 1 0,0 0 0,0 0 0,0 0 0,0 0 0,5 1 0,-7 0 0,-1-1 0,1 1 0,0 0 0,-1-1 0,1 1 0,0 0 0,-1 0 0,1 0 0,-1 0 0,0 0 0,1 0 0,-1 0 0,0 1 0,0-1 0,1 0 0,-1 1 0,0-1 0,-1 1 0,2 1 0,-1 0 0,0 0 0,0 0 0,-1 0 0,0-1 0,1 1 0,-1 0 0,0 0 0,0 0 0,-1 0 0,1 0 0,-1-1 0,1 1 0,-1 0 0,0 0 0,-2 4 0,2-5 0,0 1 0,0-1 0,0 1 0,0 0 0,0-1 0,1 1 0,-1-1 0,1 1 0,-1 0 0,1 0 0,0-1 0,0 1 0,1 4 0,0-5 0,1 0 0,-1 0 0,1 0 0,-1 0 0,1 0 0,0 0 0,0 0 0,0 0 0,0-1 0,0 1 0,0-1 0,0 0 0,0 1 0,1-1 0,2 1 0,-2-1 0,1 1 0,-1 0 0,0 0 0,0 0 0,0 1 0,0-1 0,0 1 0,0 0 0,0 0 0,-1-1 0,0 2 0,1-1 0,-1 0 0,0 0 0,-1 1 0,1-1 0,-1 1 0,1 0 0,-1-1 0,0 1 0,0 0 0,-1 0 0,1-1 0,-1 1 0,0 0 0,0 0 0,0 0 0,-1 6 0,-1-1 0,0 0 0,-1 0 0,0-1 0,0 0 0,-1 1 0,0-1 0,0-1 0,-1 1 0,0 0 0,-11 12 0,34-37 0,1 1 0,1 1 0,0 0 0,1 2 0,40-19 0,-29 14 0,-15 10-1365,-1 2-5461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51 24575,'0'4'0,"0"-1"0,0 1 0,0-1 0,-1 1 0,1 0 0,-1-1 0,0 0 0,0 1 0,0-1 0,0 0 0,-1 1 0,1-1 0,-1 0 0,0 0 0,-2 3 0,2-4 0,0 0 0,0-1 0,0 0 0,0 1 0,-1-1 0,1 0 0,0 0 0,0 0 0,-1-1 0,1 1 0,0 0 0,-1-1 0,1 0 0,-1 1 0,1-1 0,-1 0 0,1 0 0,-1-1 0,1 1 0,0 0 0,-1-1 0,-3-1 0,0 0 0,1 0 0,0 0 0,0 0 0,0-1 0,0 1 0,0-1 0,1-1 0,-1 1 0,1-1 0,0 1 0,0-1 0,-5-6 0,8 8 0,0 1 0,0 0 0,0-1 0,0 1 0,0-1 0,0 1 0,1-1 0,-1 1 0,0-1 0,1 0 0,-1 1 0,1-1 0,0 0 0,-1 1 0,1-1 0,0 0 0,0 1 0,0-1 0,0 0 0,1 1 0,-1-1 0,0 0 0,1 1 0,-1-1 0,1 0 0,0 1 0,-1-1 0,1 1 0,0-1 0,0 1 0,0 0 0,0-1 0,0 1 0,0 0 0,0-1 0,1 1 0,-1 0 0,0 0 0,1 0 0,-1 0 0,1 0 0,-1 1 0,4-2 0,-1 0-52,0 0-1,0 1 1,1-1-1,-1 1 1,1 0-1,-1 0 1,1 1-1,-1-1 1,1 1-1,0 0 1,-1 0-1,1 1 1,-1-1-1,1 1 1,-1 0-1,1 0 1,-1 1-1,0-1 1,1 1-1,-1 0 1,0 0-1,0 0 1,0 1-1,-1 0 0,5 3 1,10 10-6774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6.9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14 8 24575,'0'0'0,"0"0"0,0-1 0,1 1 0,-1 0 0,0 0 0,0-1 0,0 1 0,0 0 0,0 0 0,0 0 0,0-1 0,0 1 0,0 0 0,0 0 0,0-1 0,0 1 0,0 0 0,0 0 0,-1-1 0,1 1 0,0 0 0,0 0 0,0 0 0,0-1 0,0 1 0,0 0 0,0 0 0,-1 0 0,1 0 0,0-1 0,0 1 0,0 0 0,0 0 0,-1 0 0,1 0 0,0 0 0,0 0 0,0-1 0,-1 1 0,1 0 0,0 0 0,0 0 0,-1 0 0,1 0 0,0 0 0,0 0 0,-1 0 0,1 0 0,0 0 0,0 0 0,0 0 0,-1 0 0,1 0 0,0 0 0,0 0 0,-1 1 0,1-1 0,0 0 0,0 0 0,0 0 0,-1 0 0,1 0 0,0 1 0,-1-1 0,1 1 0,-1 0 0,1-1 0,-1 1 0,1 0 0,0 0 0,-1-1 0,1 1 0,0 0 0,0 0 0,-1-1 0,1 1 0,0 0 0,0 0 0,0 0 0,0 0 0,0-1 0,0 1 0,0 0 0,0 0 0,0 0 0,1 0 0,-1-1 0,1 2 0,3 8 12,0-1 0,0-1 0,1 1 0,1-1 0,-1 0 0,1 0 0,1 0 0,-1-1 0,16 13 0,-20-18-56,1 0 1,0 1-1,-1-2 0,1 1 1,0 0-1,0 0 0,0-1 1,0 0-1,0 0 0,0 1 1,0-2-1,0 1 0,1 0 1,-1-1-1,0 1 0,0-1 0,1 0 1,-1 0-1,0 0 0,1-1 1,-1 1-1,0-1 0,0 0 1,0 0-1,1 0 0,-1 0 1,0 0-1,0-1 0,0 1 1,-1-1-1,1 0 0,0 0 1,2-2-1,7-9-6782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7.3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5 113 24575,'-4'0'0,"3"0"0,1-4 0,5-1 0,2-4 0,3 0 0,0-3 0,2 1 0,4-2 0,2-3 0,3-2 0,-3 2-8191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7.6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 0 24575,'-4'0'0,"3"4"0,1 6 0,5 4 0,1 4 0,4 0 0,0-1 0,3 2 0,-1 1 0,1-2 0,-2-1 0,-2 1 0,-3-3-8191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1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82 24575,'0'1'0,"0"0"0,0 0 0,0 1 0,0-1 0,1 0 0,-1 0 0,0 0 0,1 0 0,-1 0 0,1 0 0,-1 0 0,1 0 0,0 0 0,-1 0 0,1 0 0,0 0 0,0 0 0,0-1 0,-1 1 0,1 0 0,2 0 0,23 28 0,-16-19 0,10 9 0,-18-22 0,-8-16 0,4 13 0,0-1 0,0 0 0,1 1 0,0-1 0,0 0 0,0 0 0,1 0 0,0 0 0,2-9 0,-2 13 0,0 1 0,1-1 0,-1 0 0,1 0 0,-1 0 0,1 0 0,0 0 0,0 1 0,0-1 0,1 0 0,-1 1 0,0-1 0,1 1 0,0-1 0,0 1 0,0 0 0,0 0 0,0 0 0,0 0 0,0 0 0,1 0 0,-1 1 0,0-1 0,5-1 0,-5 2 0,0 1 0,0 0 0,0 0 0,0 0 0,0 0 0,1 0 0,-1 0 0,0 0 0,0 1 0,-1-1 0,1 1 0,0 0 0,0 0 0,0-1 0,0 1 0,0 0 0,-1 0 0,1 1 0,0-1 0,-1 0 0,1 0 0,-1 1 0,0-1 0,1 1 0,-1 0 0,0-1 0,0 1 0,0 0 0,0-1 0,0 1 0,0 0 0,0 0 0,-1 0 0,1 0 0,0 3 0,0 0 0,1 0 0,-1 0 0,0 0 0,0 1 0,0-1 0,-1 0 0,0 1 0,0-1 0,0 0 0,-1 1 0,0-1 0,-2 8 0,1-10 0,0 1 0,0-1 0,0 0 0,0 0 0,-1 0 0,0 0 0,1-1 0,-1 1 0,0-1 0,0 1 0,-1-1 0,1 0 0,0 0 0,-6 1 0,8-7 0,7-11 0,10-12 0,36-33 118,-19 24-1601,-24 25-5343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4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33 91 24575,'0'-2'0,"-1"-1"0,1 1 0,-1 0 0,0-1 0,0 1 0,0 0 0,-1 0 0,1 0 0,0 0 0,-1 0 0,1 0 0,-3-2 0,-13-23 0,17 26 0,0 0 0,0 0 0,0 0 0,0 0 0,1 0 0,-1 0 0,0 0 0,0-1 0,1 1 0,-1 0 0,1 0 0,-1 0 0,1 0 0,-1 1 0,1-1 0,-1 0 0,1 0 0,0 0 0,0 0 0,-1 0 0,1 1 0,0-1 0,0 0 0,0 1 0,0-1 0,0 1 0,0-1 0,0 1 0,1-1 0,1 0 0,0-1 0,0 1 0,-1 0 0,1 1 0,0-1 0,0 1 0,0-1 0,0 1 0,0 0 0,0 0 0,0 0 0,0 0 0,0 1 0,0-1 0,0 1 0,0 0 0,0-1 0,0 2 0,-1-1 0,1 0 0,0 0 0,-1 1 0,1-1 0,-1 1 0,1 0 0,-1 0 0,0 0 0,0 0 0,0 0 0,2 3 0,2 2 0,0 0 0,-1 0 0,0 0 0,-1 0 0,0 1 0,0 0 0,0 0 0,-1 0 0,3 11 0,-1-3 13,1 13-1391,-7-23-5448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8.8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23 24575,'0'-1'0,"-1"1"0,1-1 0,0 0 0,0 0 0,0 0 0,0 0 0,0 0 0,0 1 0,1-1 0,-1 0 0,0 0 0,0 0 0,1 0 0,-1 1 0,0-1 0,1 0 0,-1 0 0,0 1 0,1-1 0,-1 0 0,1 1 0,0-1 0,-1 0 0,1 1 0,0-1 0,-1 1 0,1-1 0,0 1 0,1-1 0,0 1 0,-1-1 0,1 1 0,-1 1 0,1-1 0,0 0 0,-1 0 0,1 1 0,0-1 0,-1 1 0,1-1 0,-1 1 0,1 0 0,-1-1 0,2 2 0,5 4 0,0-1 0,-1 1 0,0 0 0,9 9 0,125 179-168,-104-139-1029,-27-40-5629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9.4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 16 24575,'0'0'0,"0"0"0,0-1 0,0 1 0,0 0 0,0 0 0,0 0 0,0-1 0,0 1 0,0 0 0,0 0 0,1 0 0,-1-1 0,0 1 0,0 0 0,0 0 0,-1 0 0,1-1 0,0 1 0,0 0 0,0 0 0,0 0 0,0-1 0,0 1 0,0 0 0,0 0 0,0 0 0,0-1 0,0 1 0,-1 0 0,1 0 0,0 0 0,0 0 0,0 0 0,0-1 0,-1 1 0,1 0 0,0 0 0,0 0 0,0 0 0,0 0 0,-1 0 0,1 0 0,0 0 0,0-1 0,0 1 0,-1 0 0,1 0 0,0 0 0,0 0 0,0 0 0,-1 0 0,1 0 0,0 0 0,-1 1 0,1-1 0,0 1 0,-1-1 0,1 1 0,0 0 0,-1-1 0,1 1 0,0 0 0,0-1 0,0 1 0,0 0 0,0-1 0,0 1 0,0 0 0,0-1 0,0 1 0,0 0 0,0-1 0,0 1 0,0 0 0,0-1 0,1 1 0,-1 0 0,1 0 0,4 13 0,1 0 0,1-1 0,1 0 0,0 0 0,0-1 0,14 16 0,-23-36 0,0 1 0,0-1 0,0 1 0,1-1 0,0 1 0,1-1 0,-1 1 0,3-10 0,-1 14-97,-1-1-1,1 1 1,-1 0-1,1-1 1,0 1-1,0 0 1,0 0-1,1 1 1,-1-1-1,1 0 1,0 1-1,-1-1 0,7-3 1,7-4-6729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09.8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34 2 24575,'-6'-2'0,"8"12"0,10 23 0,-7-21 0,4 14 0,-5-17 0,-1 1 0,0-1 0,-1 0 0,0 1 0,1 14 0,-3-20 0,0 0 0,-1 0 0,1 0 0,-1 0 0,0 0 0,0 0 0,-1 0 0,1-1 0,-1 1 0,0 0 0,0-1 0,0 1 0,0-1 0,0 0 0,-1 0 0,-5 6 0,-17 9 0,12-11 0,13-7 0,0 0 0,0 0 0,-1 0 0,1 0 0,0 1 0,0-1 0,0 0 0,0 0 0,0 0 0,0 0 0,0 0 0,-1 0 0,1 0 0,0 0 0,0 0 0,0 0 0,0 0 0,0 0 0,0 0 0,-1 0 0,1 0 0,0-1 0,0 1 0,0 0 0,0 0 0,0 0 0,0 0 0,0 0 0,0 0 0,-1 0 0,1 0 0,0 0 0,0 0 0,0 0 0,0 0 0,0-1 0,0 1 0,0 0 0,0 0 0,0 0 0,0 0 0,0 0 0,0 0 0,0 0 0,0-1 0,0 1 0,0 0 0,0 0 0,0 0 0,0 0 0,0 0 0,0 0 0,0-1 0,0 1 0,0 0 0,0 0 0,0 0 0,0 0 0,0 0 0,0 0 0,0 0 0,0-1 0,0 1 0,0 0 0,0 0 0,3-5-77,1 1 0,-1-1 0,1 1 0,0 0-1,0 0 1,0 0 0,0 0 0,1 1 0,-1 0-1,6-3 1,-6 3-439,15-9-6310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0.2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40 24575,'0'10'0,"0"-10"0,0 0 0,0 0 0,0 0 0,0 0 0,0 0 0,0 0 0,1 0 0,-1 0 0,0 0 0,0 0 0,0 0 0,0 1 0,0-1 0,0 0 0,0 0 0,0 0 0,0 0 0,0 0 0,1 0 0,-1 0 0,0 0 0,0 0 0,0 0 0,0 0 0,0 1 0,0-1 0,0 0 0,0 0 0,0 0 0,0 0 0,0 0 0,0 0 0,0 0 0,0 0 0,0 0 0,0 1 0,15-16 0,-9 10 0,1 1 0,0-1 0,0 1 0,0 0 0,0 1 0,1 0 0,-1 0 0,14-3 0,-19 6 0,0-1 0,1 1 0,-1 0 0,0 0 0,1 0 0,-1 1 0,1-1 0,-1 0 0,0 1 0,0 0 0,1-1 0,-1 1 0,0 0 0,0 0 0,0 0 0,0 1 0,0-1 0,0 0 0,0 1 0,0 0 0,0-1 0,-1 1 0,1 0 0,-1 0 0,1-1 0,-1 1 0,0 0 0,0 1 0,0-1 0,0 0 0,0 0 0,0 0 0,1 5 0,2 11-1365,-1 0-5461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0.6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1 113 24575,'0'-3'0,"1"1"0,0-1 0,0 1 0,0-1 0,0 1 0,0-1 0,1 1 0,-1 0 0,1 0 0,0 0 0,-1 0 0,1 0 0,4-3 0,27-23 0,-31 26 0,0 0 0,1 0 0,-1 0 0,1 1 0,-1-1 0,1 1 0,0 0 0,0-1 0,-1 1 0,1 1 0,0-1 0,0 0 0,0 1 0,0-1 0,0 1 0,0 0 0,0 0 0,0 0 0,0 0 0,0 1 0,0-1 0,0 1 0,0-1 0,0 1 0,3 2 0,-3-1 0,0 0 0,0 1 0,0 0 0,-1-1 0,0 1 0,1 0 0,-1 0 0,0 0 0,0 0 0,0 1 0,-1-1 0,1 0 0,-1 1 0,0-1 0,0 1 0,0 0 0,0-1 0,-1 1 0,1 0 0,-1 4 0,0 5 0,0-6 0,1 0 0,-1-1 0,1 1 0,1 0 0,2 11 0,-4-17 0,1-1 0,-1 1 0,0-1 0,0 0 0,1 1 0,-1-1 0,0 1 0,0-1 0,1 1 0,-1-1 0,0 0 0,1 1 0,-1-1 0,1 0 0,-1 1 0,0-1 0,1 0 0,-1 0 0,1 0 0,-1 1 0,1-1 0,-1 0 0,1 0 0,-1 0 0,1 0 0,-1 0 0,1 0 0,-1 0 0,1 0 0,-1 0 0,1 0 0,1-1 0,0 0 0,0 0 0,0 0 0,0 0 0,0 0 0,0 0 0,-1-1 0,1 1 0,-1-1 0,1 0 0,-1 1 0,2-3 0,8-10-170,-1 0-1,-1-1 0,-1 0 1,0-1-1,0 0 0,-2 0 1,6-19-1,-5 14-6655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5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47 24575,'-4'0'0,"2"-4"0,7-2 0,6 0 0,2-3 0,3 0 0,3 2 0,2 1 0,-1 7 0,-1 3 0,-3 5 0,-8 1 0,-7 3 0,-2 0-8191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05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61 24575,'-27'-4'0,"19"-5"0,8 7 0,1 0 0,0 0 0,0 0 0,0 0 0,0 0 0,1 0 0,-1 1 0,0-1 0,1 0 0,-1 1 0,1-1 0,0 1 0,-1-1 0,1 1 0,0 0 0,0 0 0,2-2 0,-1 1 0,-1 1 0,1-1 0,0 0 0,0 1 0,0-1 0,0 1 0,0 0 0,0 0 0,1 0 0,-1 0 0,0 1 0,0-1 0,1 1 0,-1 0 0,0 0 0,1 0 0,-1 0 0,0 1 0,1-1 0,-1 1 0,0 0 0,0 0 0,0 0 0,0 0 0,0 1 0,0-1 0,0 1 0,0 0 0,0 0 0,-1 0 0,1 0 0,-1 0 0,1 1 0,-1-1 0,0 1 0,0-1 0,0 1 0,0 0 0,0 0 0,-1 0 0,0 0 0,1 0 0,-1 0 0,1 6 0,14 56 0,-14-53 0,1 1 0,0-1 0,1 0 0,0 0 0,9 19 0,-13-31-45,1 1-1,-1 0 1,0-1-1,0 1 1,1-1-1,-1 1 1,1 0-1,-1-1 1,0 1-1,1-1 1,-1 1-1,1-1 1,-1 0-1,1 1 1,-1-1-1,1 1 1,0-1-1,-1 0 1,1 0-1,-1 1 1,1-1-1,0 0 1,-1 0-1,1 0 0,0 1 1,-1-1-1,1 0 1,0 0-1,0 0 1,5-5-6781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46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 39 24575,'0'0'0,"-1"-1"0,1 1 0,0 0 0,0-1 0,0 1 0,0-1 0,0 1 0,0-1 0,0 1 0,0-1 0,0 1 0,0-1 0,0 1 0,0-1 0,0 1 0,0-1 0,0 1 0,0-1 0,0 1 0,1-1 0,-1 1 0,0-1 0,0 1 0,1 0 0,-1-1 0,0 1 0,0-1 0,1 1 0,-1 0 0,1-1 0,-1 1 0,0 0 0,1 0 0,-1-1 0,1 1 0,-1 0 0,0 0 0,1-1 0,-1 1 0,1 0 0,-1 0 0,1 0 0,-1 0 0,1 0 0,0 0 0,23 18 0,20 41 0,-28-32 0,-12-19 0,0 0 0,0-1 0,0 0 0,1 1 0,0-2 0,1 1 0,0-1 0,0 0 0,10 9 0,-13-72 0,-2 48-85,0 0 0,1 0-1,0 1 1,0-1 0,1 0-1,0 1 1,1 0 0,0 0-1,0 0 1,0 0 0,1 0-1,1 1 1,-1 0 0,1 0-1,12-10 1,-7 8-6741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1.8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34 24575,'0'-2'0,"-1"-1"0,0 0 0,-1 0 0,1 1 0,0-1 0,-1 1 0,0-1 0,1 1 0,-4-4 0,0 1 0,19 19 0,5 8 0,-15-17 0,0 0 0,0-1 0,1 1 0,-1-1 0,1 0 0,9 6 0,-12-9 0,0 0 0,0 0 0,0-1 0,0 1 0,0-1 0,0 1 0,0-1 0,0 0 0,0 0 0,0 0 0,0 0 0,0 0 0,0 0 0,0-1 0,0 1 0,0-1 0,0 1 0,0-1 0,0 0 0,0 0 0,0 0 0,0 0 0,0 0 0,3-2 0,11-9-96,-11 8-31,0 0 0,0 0 0,0 1 0,0 0 0,0 0 1,1 1-1,0-1 0,-1 1 0,9-2 0,1 3-6699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2.23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1 130 24575,'0'4'0,"4"-3"0,5-5 0,1-6 0,3-2 0,4-2 0,-2-3 0,0 2 0,-1-1 0,0 2 0,2 4 0,-2-1 0,1 2 0,-3 6 0,-2 4-8191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12.5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88 18 24575,'4'5'0,"-1"0"0,0 0 0,-1 1 0,1-1 0,-1 1 0,0 0 0,-1-1 0,1 1 0,-1 0 0,0 0 0,-1 0 0,0 0 0,1 0 0,-2 6 0,1-7 0,-1-1 0,1 0 0,-1 1 0,0-1 0,0 0 0,0 0 0,-1 1 0,1-1 0,-4 5 0,5-8 0,-1 0 0,0 0 0,0 1 0,0-1 0,0 0 0,0 0 0,-1 0 0,1 0 0,0 0 0,0 0 0,-1 0 0,1 0 0,0-1 0,-1 1 0,1 0 0,-1-1 0,1 1 0,-1-1 0,1 0 0,-1 0 0,1 1 0,-1-1 0,0 0 0,-2 0 0,2-1 0,-1 1 0,0-1 0,1 1 0,-1-1 0,0 0 0,1 0 0,-1 0 0,1 0 0,0-1 0,-1 1 0,1-1 0,0 1 0,0-1 0,0 0 0,0 0 0,0 0 0,0 0 0,1 0 0,-1 0 0,-2-5 0,2 2 0,-1 1 0,1-1 0,1 0 0,-1 0 0,1 0 0,0-1 0,0 1 0,0 0 0,1 0 0,-1-9 0,2 10 0,-1-1 0,0 1 0,1 0 0,0 0 0,0 0 0,0 0 0,0 0 0,1 0 0,0 0 0,-1 1 0,1-1 0,1 0 0,2-3 0,-4 6 0,1-1 0,-1 0 0,1 1 0,0 0 0,0-1 0,0 1 0,0 0 0,0 0 0,0 0 0,0 0 0,0 0 0,0 1 0,0-1 0,0 0 0,1 1 0,-1 0 0,0 0 0,0-1 0,1 1 0,-1 0 0,0 1 0,0-1 0,0 0 0,5 2 0,-4-1-59,0 1 0,0 0-1,0 0 1,0 0-1,0 0 1,0 0 0,-1 0-1,1 1 1,-1 0 0,1-1-1,-1 1 1,0 0 0,0 0-1,0 0 1,-1 0-1,1 0 1,-1 1 0,1-1-1,-1 0 1,0 1 0,0-1-1,0 5 1,-1 9-6767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01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1 183 24575,'18'-49'0,"-16"40"0,0-1 0,-1 1 0,-1 0 0,1-1 0,-1 1 0,-1 0 0,0-1 0,0 1 0,-1 0 0,0 0 0,-1 0 0,-5-13 0,12 35 0,0 1 0,-1 0 0,3 24 0,4 16 0,0 2 0,-9-42 0,1 0 0,1 1 0,1-1 0,0 0 0,9 21 0,-13-35-19,0-1-1,0 1 1,1-1-1,-1 1 1,0 0-1,0-1 1,0 1-1,0-1 1,1 1-1,-1 0 1,0-1-1,0 1 1,0 0-1,1-1 1,-1 1-1,0 0 1,1 0-1,-1-1 1,0 1-1,1 0 1,-1 0-1,0-1 1,1 1-1,-1 0 1,0 0-1,1 0 1,-1 0-1,1 0 1,-1-1-1,0 1 1,1 0-1,-1 0 1,1 0-1,-1 0 1,1 0-1,-1 0 1,0 0-1,1 1 1,-1-1-1,1 0 1,-1 0-1,0 0 1,1 0-1,-1 0 1,0 1-1,1-1 1,-1 0-1,0 0 1,1 1-1,-1-1 1,0 0-1,1 0 1,-1 1-1,0-1 1,0 0-1,1 1 1,-1-1-1,0 0 1,0 1-1,0-1 1,1 0-1,-1 1 1,0-1-1,0 1 1,0-1-1,0 0 1,0 1-1,0-1 1,0 1-1,3-12-6806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4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92 24575,'-6'-32'0,"5"29"0,0-1 0,0 1 0,0 0 0,1-1 0,-1 1 0,1-1 0,0 1 0,0-7 0,1 9 0,-1-1 0,1 1 0,0 0 0,-1-1 0,1 1 0,0 0 0,0 0 0,0 0 0,0 0 0,0 0 0,0 0 0,0 0 0,0 0 0,0 0 0,1 0 0,-1 1 0,0-1 0,0 1 0,1-1 0,-1 1 0,1-1 0,-1 1 0,0-1 0,1 1 0,-1 0 0,1 0 0,1 0 0,0 0 0,0-1 0,1 1 0,-1 0 0,0 0 0,0 1 0,1-1 0,-1 1 0,0-1 0,0 1 0,0 0 0,0 0 0,0 1 0,0-1 0,0 1 0,0-1 0,0 1 0,0 0 0,-1 0 0,1 0 0,-1 0 0,0 0 0,1 1 0,-1-1 0,0 1 0,0 0 0,-1-1 0,1 1 0,-1 0 0,1 0 0,-1 0 0,0 0 0,0 0 0,0 1 0,0 4 0,1 0 0,0 0 0,-1 0 0,0 0 0,0 0 0,-1 0 0,0 1 0,-1-1 0,0 0 0,0 0 0,-1 0 0,0 0 0,-5 14 0,3-14 0,-1-1 0,0 0 0,-1 0 0,0 0 0,0-1 0,0 1 0,-1-1 0,1-1 0,-14 9 0,3-2 0,17-12 0,0 0 0,0 0 0,-1 0 0,1 0 0,0 0 0,0 0 0,0 0 0,0 0 0,-1 0 0,1 0 0,0 0 0,0 1 0,0-1 0,0 0 0,-1 0 0,1 0 0,0 0 0,0 0 0,0 0 0,0 0 0,0 1 0,0-1 0,-1 0 0,1 0 0,0 0 0,0 0 0,0 0 0,0 1 0,0-1 0,0 0 0,0 0 0,0 0 0,0 1 0,0-1 0,0 0 0,0 0 0,0 0 0,0 0 0,0 1 0,0-1 0,0 0 0,0 0 0,0 0 0,0 0 0,0 1 0,0-1 0,0 0 0,0 0 0,0 0 0,0 0 0,1 1 0,-1-1 0,0 0 0,13 0 0,18-6 0,-12 1-1365,-2 0-5461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0.9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0 24575,'-1'1'0,"0"-1"0,0 1 0,0-1 0,0 1 0,0-1 0,0 1 0,0 0 0,0 0 0,0 0 0,0 0 0,0-1 0,0 1 0,1 0 0,-1 0 0,0 1 0,1-1 0,-1 0 0,1 0 0,-1 0 0,1 0 0,-1 0 0,1 1 0,0-1 0,0 0 0,-1 0 0,1 1 0,0 0 0,-3 37 0,13 36 0,-9-68 0,0 0 0,1-1 0,0 1 0,0-1 0,0 0 0,1 0 0,0 0 0,8 11 0,-12-19 0,0 1 0,0-1 0,0 0 0,0 0 0,1 0 0,-1 0 0,1 0 0,-1 0 0,1 0 0,0-1 0,0 1 0,0 0 0,0 0 0,0 0 0,0 0 0,1 0 0,-1 0 0,1 0 0,-1 0 0,1 0 0,1-3 0,0 1 0,-1-1 0,1 1 0,1 0 0,-1 0 0,0 0 0,1 0 0,0 1 0,0-1 0,0 0 0,5-3 0,6-2-1365,-1 1-5461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1.2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16 24575,'-1'0'0,"0"0"0,0-1 0,1 1 0,-1 0 0,0-1 0,0 1 0,0-1 0,0 1 0,0-1 0,0 1 0,1-1 0,-1 0 0,0 1 0,1-1 0,-1 0 0,0 0 0,0-1 0,-5-2 0,3 21 0,4 20 0,1 0 0,10 50 0,-1-16 0,-3-34 35,-6-31-210,-1 1 0,1-1 0,-1 0 0,0 1 0,-1-1 0,1 1 0,-2 7 0,-2 3-6651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1.82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45 24575,'-2'0'0,"1"1"0,0-1 0,0 1 0,0-1 0,0 1 0,0 0 0,0-1 0,0 1 0,0 0 0,0 0 0,0 0 0,0 0 0,0 0 0,1-1 0,-1 2 0,0-1 0,1 0 0,-1 0 0,1 0 0,-1 0 0,1 0 0,-1 0 0,1 1 0,0-1 0,0 0 0,-1 0 0,1 0 0,0 1 0,0-1 0,0 0 0,0 0 0,1 1 0,-1 0 0,5 44 0,-3-36 0,1 1 0,-1 1 0,2-1 0,-1 0 0,1 0 0,10 16 0,-12-24 0,0 0 0,1 0 0,-1 0 0,1 0 0,0 0 0,0-1 0,0 1 0,0-1 0,0 0 0,1 0 0,-1 0 0,1-1 0,-1 1 0,1-1 0,-1 1 0,1-1 0,0-1 0,0 1 0,0 0 0,7-1 0,-7 1 0,1-1 0,0 0 0,-1 0 0,1 0 0,0 0 0,-1-1 0,1 0 0,-1 0 0,1 0 0,-1 0 0,1-1 0,-1 0 0,0 0 0,1 0 0,4-4 0,-7 4 0,0-1 0,0 1 0,0-1 0,0 0 0,0 1 0,-1-1 0,1 0 0,-1 0 0,0 0 0,0 0 0,0-1 0,0 1 0,-1 0 0,1 0 0,-1 0 0,0-1 0,0 1 0,0 0 0,0 0 0,0-1 0,-1 1 0,1 0 0,-2-4 0,-23-136 0,25 143-27,0-1-40,0 0 1,0 0-1,0 0 0,0 0 0,0 0 0,-1 0 0,1 0 0,0 0 0,-1 0 0,1 0 0,-1 0 0,1 0 0,-1 0 0,1 0 1,-1 0-1,0 0 0,1 0 0,-1 1 0,-1-2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24575,'-4'4'0,"-7"7"0,0 5 0,5-5 0,9-3 0,3-9 0,5-3 0,6-6 0,3-1 0,4 2 0,-3 2-8191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2.1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22 24575,'0'4'0,"0"-3"0,4-1 0,1-5 0,4-2 0,4 1 0,4 1 0,0 1-8191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2.69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150 76 24575,'0'-3'0,"0"0"0,0 0 0,-1-1 0,1 1 0,-1 0 0,0 0 0,0 0 0,0 0 0,0 0 0,-1 0 0,1 0 0,-1 0 0,0 0 0,0 1 0,0-1 0,0 1 0,0-1 0,0 1 0,-1 0 0,1 0 0,-1 0 0,0 0 0,1 0 0,-1 1 0,0-1 0,0 1 0,0-1 0,0 1 0,0 0 0,0 1 0,-1-1 0,1 0 0,0 1 0,0 0 0,-1 0 0,1 0 0,0 0 0,0 0 0,-1 1 0,1-1 0,0 1 0,0 0 0,0 0 0,0 0 0,0 0 0,0 1 0,0-1 0,0 1 0,0 0 0,1-1 0,-1 1 0,1 1 0,-1-1 0,1 0 0,0 1 0,0-1 0,0 1 0,0-1 0,0 1 0,1 0 0,-1 0 0,1 0 0,-1 0 0,1 0 0,0 0 0,1 0 0,-1 0 0,0 1 0,1 2 0,0-3-27,0-1 0,0 0-1,1 0 1,-1 0 0,1 0-1,-1 0 1,1 0 0,0 0-1,0 0 1,-1 0 0,2 0 0,-1 0-1,0-1 1,0 1 0,0 0-1,1-1 1,-1 1 0,1-1-1,0 1 1,-1-1 0,1 0 0,0 0-1,0 0 1,-1 0 0,1 0-1,0 0 1,0 0 0,0 0-1,0-1 1,0 1 0,1-1-1,-1 0 1,0 0 0,0 1 0,0-1-1,0 0 1,0-1 0,0 1-1,0 0 1,1-1 0,-1 1-1,0-1 1,0 1 0,0-1-1,0 0 1,-1 0 0,1 0 0,0 0-1,2-2 1,8-7-6799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3.0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 40 24575,'-4'0'0,"-2"4"0,1 5 0,5-3 0,6-2 0,3-6 0,3-3 0,4 0 0,-1-3 0,1-1 0,1 2 0,-1-3 0,0 2 0,1 1 0,-2 6 0,-4 3-8191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3.38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1 24575,'-9'5'0,"9"-5"0,0 1 0,0-1 0,0 0 0,0 0 0,0 0 0,0 1 0,0-1 0,0 0 0,0 0 0,0 0 0,0 0 0,0 1 0,0-1 0,0 0 0,0 0 0,0 0 0,1 0 0,-1 0 0,0 1 0,0-1 0,0 0 0,0 0 0,0 0 0,0 0 0,1 0 0,-1 0 0,0 1 0,0-1 0,0 0 0,0 0 0,0 0 0,1 0 0,-1 0 0,0 0 0,0 0 0,0 0 0,0 0 0,1 0 0,-1 0 0,0 0 0,0 0 0,0 0 0,1 0 0,-1 0 0,0 0 0,0 0 0,0 0 0,0 0 0,1 0 0,-1 0 0,0 0 0,0 0 0,0-1 0,0 1 0,0 0 0,1 0 0,-1 0 0,0 0 0,2-1 0,0 0 0,-1 1 0,1-1 0,0 1 0,0 0 0,0-1 0,0 1 0,0 0 0,0 0 0,0 0 0,0 0 0,0 1 0,0-1 0,0 1 0,-1-1 0,1 1 0,0-1 0,0 1 0,0 0 0,-1 0 0,1 0 0,0 0 0,-1 0 0,1 0 0,-1 0 0,1 1 0,-1-1 0,0 1 0,1-1 0,-1 1 0,0-1 0,0 1 0,0 0 0,0-1 0,-1 1 0,1 0 0,0 0 0,-1 0 0,1-1 0,-1 1 0,1 0 0,-1 3 0,0 9 0,0 0 0,-1-1 0,0 1 0,-1-1 0,-5 16 0,0 8 0,7-34 4,0-1-1,-1 1 0,1-1 1,0 1-1,1 0 0,-1-1 1,0 1-1,1-1 0,-1 1 1,1-1-1,0 1 0,0-1 1,0 1-1,0-1 0,0 0 1,0 1-1,1-1 0,-1 0 1,1 0-1,0 0 0,-1 0 1,1 0-1,0-1 0,0 1 1,0-1-1,0 1 0,1-1 1,-1 1-1,0-1 0,0 0 1,1 0-1,-1 0 0,3 0 1,8 2-218,0-1 1,-1 0 0,1-1 0,0 0-1,16-2 1,-25 1 14,17-1-6627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4.50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33 24575,'-23'26'0,"23"-20"0,19-13 0,19-14 0,-24 13 0,0 0 0,1 1 0,16-6 0,-30 13 0,-1 1 0,0-1 0,0 0 0,1 1 0,-1-1 0,0 0 0,0 1 0,0-1 0,0 0 0,0 1 0,1-1 0,-1 1 0,0-1 0,0 0 0,0 1 0,0-1 0,0 1 0,0-1 0,0 1 0,-1-1 0,1 0 0,0 1 0,0-1 0,0 0 0,0 1 0,0-1 0,-1 1 0,1-1 0,0 0 0,0 1 0,0-1 0,-1 0 0,1 1 0,0-1 0,-1 0 0,1 0 0,-1 1 0,-12 24 0,10-21 0,2-2 0,-1 0 0,1 1 0,0-1 0,0 0 0,0 1 0,0-1 0,0 0 0,0 1 0,0-1 0,1 1 0,-1-1 0,1 1 0,0 0 0,0-1 0,0 1 0,0-1 0,0 1 0,1-1 0,-1 1 0,1 0 0,1 3 0,0-3 0,0-1 0,1 0 0,-1 1 0,0-1 0,1-1 0,0 1 0,-1 0 0,1 0 0,0-1 0,0 0 0,0 1 0,0-1 0,0 0 0,0-1 0,0 1 0,0 0 0,4-1 0,-5 1 0,0-1 0,1 0 0,-1 1 0,0-1 0,0 1 0,1 0 0,-1 0 0,0 0 0,0 0 0,0 0 0,0 0 0,0 0 0,0 1 0,-1-1 0,1 1 0,0-1 0,-1 1 0,1 0 0,-1 0 0,1 0 0,-1 0 0,0 0 0,0 0 0,0 0 0,0 0 0,0 0 0,0 0 0,-1 1 0,1-1 0,-1 0 0,0 0 0,1 1 0,-1-1 0,0 0 0,0 1 0,0-1 0,-1 0 0,1 1 0,-1-1 0,1 0 0,-1 0 0,0 0 0,-2 5 0,0 1 0,0 0 0,-1-1 0,0 1 0,0-1 0,-1 1 0,0-1 0,0-1 0,-1 1 0,0-1 0,-13 11 0,8-8 0,-2-1 0,1-1 0,-1 0 0,-16 6 0,39-25 0,13-7 0,-10 11-105,55-29 343,-63 34-374,1 1 0,0 0 0,-1 0-1,1 1 1,0 0 0,0 0 0,0 0 0,0 0-1,0 1 1,10 1 0,-1 2-6690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4.90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14 24575,'2'9'0,"10"-14"0,-5 1 0,-3 2 0,0 0 0,0 0 0,0 1 0,0-1 0,0 1 0,1 0 0,-1 0 0,0 0 0,1 1 0,-1-1 0,1 1 0,-1 0 0,8 1 0,-10 0 0,-1-1 0,1 1 0,0 0 0,-1 0 0,1 0 0,-1 0 0,1 0 0,-1 0 0,1 1 0,-1-1 0,0 0 0,0 1 0,1-1 0,-1 1 0,0-1 0,0 1 0,0-1 0,-1 1 0,1 0 0,0-1 0,-1 1 0,1 0 0,-1 0 0,1 0 0,-1 0 0,0-1 0,0 1 0,0 0 0,0 0 0,0 0 0,0 0 0,-1-1 0,1 1 0,-1 3 0,-16 54 0,13-52 0,1 1 0,0 0 0,1 0 0,0 1 0,0-1 0,1 0 0,0 1 0,1 7 0,0-15 0,0 0 0,0 0 0,0 0 0,0-1 0,0 1 0,0 0 0,1 0 0,-1 0 0,0-1 0,0 1 0,1 0 0,-1-1 0,1 1 0,-1 0 0,1-1 0,-1 1 0,1 0 0,-1-1 0,1 1 0,0-1 0,-1 1 0,1-1 0,0 0 0,-1 1 0,1-1 0,0 1 0,-1-1 0,2 1 0,26-5 0,28-25 0,-52 26 0,76-55-1365,-62 44-5461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5.35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48 42 24575,'-3'-1'0,"0"1"0,1-2 0,-1 1 0,0 0 0,1-1 0,-1 1 0,1-1 0,0 0 0,-5-3 0,-3-9 0,10 14 0,0 0 0,0 0 0,0-1 0,-1 1 0,1 0 0,0-1 0,0 1 0,0 0 0,0 0 0,0-1 0,0 1 0,0 0 0,0-1 0,0 1 0,0 0 0,0 0 0,1-1 0,-1 1 0,0 0 0,0-1 0,0 1 0,0 0 0,0 0 0,0-1 0,1 1 0,-1 0 0,0 0 0,0 0 0,0-1 0,1 1 0,-1 0 0,0 0 0,0 0 0,1 0 0,-1-1 0,0 1 0,0 0 0,1 0 0,-1 0 0,1 0 0,0-1 0,-1 1 0,1 0 0,-1 0 0,1 0 0,0-1 0,-1 1 0,1 0 0,-1 0 0,1 0 0,0 0 0,-1 0 0,1 0 0,0 0 0,-1 1 0,1-1 0,-1 0 0,1 0 0,0 0 0,-1 1 0,1-1 0,-1 0 0,1 1 0,-1-1 0,1 0 0,-1 1 0,1-1 0,-1 0 0,1 1 0,-1-1 0,1 2 0,6 22 0,-10 28 0,3-51 0,-15 62 0,-2 11 0,16-68 0,0-1 0,1 1 0,0-1 0,0 1 0,0-1 0,1 1 0,0-1 0,0 0 0,0 1 0,4 7 0,-4-11 4,0 0 0,0 0-1,0-1 1,0 1 0,0-1 0,0 1-1,0-1 1,1 1 0,-1-1 0,1 0-1,-1 0 1,1 0 0,-1 1 0,1-1-1,0-1 1,0 1 0,-1 0 0,1 0-1,0-1 1,0 1 0,0-1 0,0 0-1,0 1 1,0-1 0,-1 0 0,1 0-1,0 0 1,0 0 0,0 0 0,0-1-1,3 0 1,0 0-139,0-1 0,0 0 0,0 0 0,0 0 0,0 0 0,0-1 0,-1 0 0,1 0 0,-1 0 0,6-5 0,0-3-6691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25.7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1 24575,'-1'0'0,"0"0"0,0 1 0,0-1 0,0 1 0,0-1 0,0 1 0,0 0 0,0-1 0,0 1 0,1 0 0,-1-1 0,0 1 0,0 0 0,1 0 0,-1 0 0,0 0 0,1 0 0,-1 0 0,1 0 0,-1 0 0,1 0 0,0 0 0,-1 0 0,1 0 0,0 0 0,0 0 0,0 2 0,-5 36 0,5-35 0,0 53 0,3 1 0,2-1 0,24 108 0,-21-124 0,-2-23-1365,0-3-5461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1.9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0 24575,'-4'0'0,"-1"4"0,0 6 0,0 4 0,2 4 0,2 3 0,0 6 0,4-2 0,3-1 0,-1 0 0,-1-1 0,0-1 0,1-3 0,2-1 0,-2 0 0,-1-3-8191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2.4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95 24575,'-6'-34'0,"5"31"0,0 0 0,0 0 0,0 0 0,1 0 0,-1 0 0,1 0 0,0-1 0,0 1 0,0-5 0,1 7 0,0-1 0,-1 1 0,1 0 0,0-1 0,0 1 0,0 0 0,0 0 0,0 0 0,0-1 0,0 1 0,1 0 0,-1 1 0,0-1 0,0 0 0,1 0 0,-1 0 0,1 1 0,-1-1 0,1 1 0,-1-1 0,1 1 0,-1-1 0,1 1 0,2 0 0,-1-1 0,1 0 0,-1 1 0,0-1 0,0 1 0,1 0 0,-1 0 0,0 0 0,0 1 0,1-1 0,-1 1 0,0-1 0,0 1 0,0 0 0,0 0 0,0 1 0,0-1 0,0 1 0,0-1 0,0 1 0,-1 0 0,1 0 0,-1 0 0,1 0 0,-1 1 0,0-1 0,0 0 0,0 1 0,0 0 0,0 0 0,0-1 0,-1 1 0,0 0 0,1 0 0,-1 0 0,0 0 0,0 1 0,-1-1 0,1 0 0,-1 0 0,1 4 0,0 3 0,0 1 0,-1-1 0,0 0 0,-1 1 0,0-1 0,0 0 0,-1 0 0,0 0 0,-1 0 0,0 0 0,-9 18 0,11-27 7,0 1 0,0-1 0,0 1 0,1-1 0,-1 1 1,0 0-1,1-1 0,-1 1 0,1 0 0,0-1 0,-1 1 0,1 0 0,0 0 0,0-1 0,0 1 0,1 3 0,-1-4-69,1 0 0,0 0 0,0 0 0,0 0 1,-1 0-1,1 0 0,0 0 0,0-1 0,0 1 0,0 0 0,0 0 0,1-1 1,-1 1-1,0-1 0,0 1 0,0-1 0,1 1 0,-1-1 0,0 0 0,0 0 1,1 1-1,-1-1 0,2 0 0,13 1-6764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70 24575,'-5'5'0,"-1"-1"0,0 0 0,0-1 0,0 1 0,0-1 0,0 0 0,-1-1 0,1 0 0,-1 0 0,0 0 0,0-1 0,-11 1 0,15-1 0,0 0 0,0-1 0,-1 0 0,1 0 0,0 0 0,0 0 0,0 0 0,0-1 0,0 1 0,0-1 0,-1 0 0,1 0 0,1 0 0,-1 0 0,0-1 0,0 1 0,0-1 0,1 0 0,-1 0 0,1 1 0,-1-2 0,1 1 0,0 0 0,0 0 0,0-1 0,0 1 0,0-1 0,0 0 0,-1-2 0,3 3 4,-1 0-1,1 0 1,-1 0-1,1 1 0,0-1 1,0 0-1,0 0 1,0 0-1,0 0 0,0 0 1,1 1-1,-1-1 1,0 0-1,1 0 1,0 0-1,-1 1 0,1-1 1,0 0-1,0 1 1,0-1-1,0 1 1,0-1-1,0 1 0,0-1 1,1 1-1,-1 0 1,1-1-1,-1 1 0,1 0 1,-1 0-1,1 0 1,-1 0-1,1 1 1,3-2-1,0-1-138,1 1 0,-1 1 0,0-1 0,1 1 0,0 0 0,-1 0 0,1 0 0,-1 1 0,1 0 0,6 1 0,10 3-6691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2.8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36 24575,'0'-4'0,"0"-5"0,4-2 0,5 2 0,2 6 0,2 4 0,-1 5 0,-3 2-8191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3.1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1 173 24575,'4'0'0,"1"-4"0,4-1 0,4 0 0,4 1 0,-1 1-8191</inkml:trace>
  <inkml:trace contextRef="#ctx0" brushRef="#br0" timeOffset="1">70 10 24575,'0'-4'0,"-4"-1"0,3 4 0,1 6 0,1 7 0,0 4 0,4 5 0,2 1 0,-2 2 0,-1 0 0,3 1 0,1-1 0,-2 0 0,-2 0 0,-1 0 0,-1-1 0,-2-3-8191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3.5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0 24575,'-4'0'0,"-1"4"0,0 5 0,1 5 0,1 5 0,5-2 0,2 0 0,5-2 0,4-4 0,4-3 0,3-8 0,3-4 0,-4-5 0,0 0 0,-4-4 0,0 1 0,1-1 0,-2 1-8191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4.0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129 11 24575,'0'-1'0,"0"1"0,0 0 0,0-1 0,0 1 0,0 0 0,0-1 0,0 1 0,0 0 0,0-1 0,0 1 0,0 0 0,0-1 0,0 1 0,0 0 0,0-1 0,0 1 0,-1 0 0,1-1 0,0 1 0,0 0 0,0-1 0,0 1 0,-1 0 0,1 0 0,0-1 0,0 1 0,-1 0 0,1 0 0,0-1 0,0 1 0,-1 0 0,1 0 0,0 0 0,-1 0 0,1-1 0,0 1 0,0 0 0,-1 0 0,0 0 0,-13 8 0,-9 18 0,14-5 0,0 0 0,1 0 0,-10 44 0,12-39 0,-20 49 0,19-67 0,6-20 0,1 10 0,0-1 0,1 1 0,-1-1 0,1 1 0,-1-1 0,1 1 0,0 0 0,0-1 0,0 1 0,0 0 0,1 0 0,-1 0 0,1 0 0,1-2 0,-2 3 0,0 0 0,0 1 0,0-1 0,0 0 0,0 1 0,0-1 0,0 1 0,0 0 0,0-1 0,0 1 0,1 0 0,-1 0 0,0 0 0,0 0 0,0 0 0,0 0 0,0 0 0,1 0 0,-1 0 0,0 0 0,0 1 0,0-1 0,0 0 0,0 1 0,0-1 0,0 1 0,2 0 0,26 25 0,-10-9 0,-28-80 0,9 60 1,0 0 0,0 1-1,0-1 1,0 1 0,1-1 0,-1 1-1,1 0 1,0-1 0,0 1 0,-1-1-1,2 1 1,-1 0 0,0 0 0,0 0-1,1-1 1,-1 1 0,1 1 0,1-3-1,39-24-31,-10 8-1317,-21 10-5478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4.3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24575,'21'94'0,"-17"-65"0,61 341 0,-52-334-1365,-8-22-5461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0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72 51 24575,'1'0'0,"-1"-1"0,1 0 0,0 0 0,0 0 0,0 0 0,-1 0 0,1 0 0,-1 0 0,1 0 0,0 0 0,-1 0 0,0 0 0,1 0 0,-1 0 0,0 0 0,1 0 0,-1 0 0,0-1 0,0 1 0,0 0 0,0 0 0,0 0 0,0 0 0,0 0 0,-1-1 0,1 1 0,0 0 0,-1 0 0,1 0 0,0 0 0,-1 0 0,0 0 0,1 0 0,-1 0 0,1 0 0,-1 0 0,0 0 0,0 0 0,0 1 0,1-1 0,-1 0 0,-2-1 0,2 1 0,-1 1 0,1-1 0,-1 0 0,1 0 0,-1 1 0,1-1 0,-1 1 0,1-1 0,-1 1 0,0 0 0,1 0 0,-1-1 0,1 1 0,-1 0 0,0 1 0,1-1 0,-1 0 0,0 0 0,1 1 0,-1-1 0,1 1 0,-1-1 0,1 1 0,-1 0 0,1-1 0,-1 1 0,1 0 0,0 0 0,-1 0 0,1 0 0,-2 2 0,1 0 0,0 1 0,0-1 0,0 0 0,0 1 0,0 0 0,1-1 0,0 1 0,0 0 0,0 0 0,0 0 0,0 0 0,1 0 0,0 0 0,-1 0 0,2 0 0,-1 0 0,0 0 0,1 0 0,0-1 0,0 1 0,0 0 0,1 4 0,-1-6 0,0 0 0,0 1 0,0-1 0,0 0 0,0 0 0,0 0 0,1 0 0,-1 0 0,1 0 0,-1-1 0,1 1 0,0 0 0,-1-1 0,1 1 0,0-1 0,0 0 0,0 1 0,0-1 0,1 0 0,-1 0 0,0-1 0,0 1 0,0 0 0,1-1 0,-1 1 0,0-1 0,1 0 0,-1 0 0,1 0 0,-1 0 0,0 0 0,1 0 0,-1-1 0,0 1 0,1-1 0,-1 1 0,3-3 0,-3 3-27,0-1 0,0 0-1,0 1 1,-1-1 0,1 0-1,0 0 1,-1 0 0,1-1-1,-1 1 1,1 0 0,-1-1 0,0 1-1,0-1 1,1 1 0,-1-1-1,0 1 1,0-1 0,0 0-1,-1 0 1,1 1 0,0-1 0,-1 0-1,1 0 1,-1 0 0,0 0-1,1 0 1,-1 0 0,0 0-1,0 0 1,0 1 0,0-1-1,-1 0 1,1 0 0,0 0 0,-1 0-1,0 0 1,1 0 0,-1 1-1,0-1 1,0 0 0,0 0-1,0 1 1,0-1 0,0 1-1,0-1 1,-1 1 0,1-1 0,-1 1-1,-2-2 1,-11-4-6799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3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64 24575,'21'-2'0,"0"0"0,0-1 0,0-2 0,-1 0 0,1-1 0,-1 0 0,36-19 0,-54 24 2,-1-1 1,1 1-1,0 0 0,0 1 0,0-1 0,0 0 0,0 0 1,0 1-1,0-1 0,0 1 0,0 0 0,0 0 0,0-1 1,0 1-1,0 0 0,0 1 0,0-1 0,0 0 1,0 1-1,0-1 0,0 1 0,0-1 0,0 1 0,-1 0 1,1 0-1,0 0 0,0 0 0,-1 0 0,1 0 0,0 1 1,-1-1-1,1 0 0,-1 1 0,0 0 0,1-1 0,-1 1 1,0-1-1,0 1 0,0 0 0,0 0 0,0 0 0,-1 0 1,1 0-1,0 3 0,2 9-153,-1 0 0,0 0 0,-1 0 0,-1 1 0,-1 16 0,0-17-406,0 7-6269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5.9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46 24575,'-1'0'0,"0"0"0,0 1 0,0-1 0,0 0 0,0 1 0,0-1 0,0 1 0,1-1 0,-1 1 0,0-1 0,0 1 0,0 0 0,1-1 0,-1 1 0,0 0 0,1 0 0,-1-1 0,1 1 0,-1 0 0,1 0 0,-1 0 0,1 0 0,0 0 0,-1 0 0,1 0 0,0 0 0,0-1 0,-1 1 0,1 0 0,0 0 0,0 0 0,0 0 0,0 0 0,1 2 0,3 36 0,-4-38 0,9 34 0,-9-35 0,0 0 0,0-1 0,0 1 0,0 0 0,0 0 0,-1 0 0,1 0 0,0 0 0,0 0 0,0 0 0,0 0 0,0 0 0,0-1 0,0 1 0,1 0 0,-1 0 0,0 0 0,0 0 0,0 0 0,0 0 0,0 0 0,0 0 0,0 0 0,0-1 0,0 1 0,0 0 0,0 0 0,0 0 0,0 0 0,0 0 0,0 0 0,0 0 0,0 0 0,1 0 0,-1 0 0,0 0 0,0 0 0,0 0 0,0 0 0,0 0 0,0 0 0,0 0 0,0 0 0,0 0 0,0 0 0,1 0 0,-1 0 0,0 0 0,0 0 0,0 0 0,0 0 0,0 0 0,0 0 0,0 0 0,0 0 0,0 0 0,1 0 0,-1 0 0,0 0 0,0 0 0,0 0 0,0 0 0,0 0 0,0 0 0,0 0 0,0 0 0,2-23 0,-1 14 0,0 0 0,0 0 0,1 1 0,0-1 0,0 0 0,1 1 0,6-13 0,-8 19 0,0-1 0,0 1 0,0 0 0,0 0 0,1-1 0,-1 1 0,1 0 0,-1 0 0,1 1 0,0-1 0,-1 0 0,1 0 0,0 1 0,0-1 0,1 1 0,-1 0 0,0 0 0,0 0 0,1 0 0,-1 0 0,0 0 0,1 0 0,-1 1 0,1-1 0,-1 1 0,1 0 0,-1 0 0,1 0 0,-1 0 0,1 0 0,3 1 0,-5-1 0,1 1 0,-1-1 0,1 1 0,-1-1 0,0 1 0,1 0 0,-1-1 0,0 1 0,1 0 0,-1 0 0,0 0 0,0 0 0,0 0 0,0 0 0,0 1 0,0-1 0,0 0 0,0 0 0,0 1 0,-1-1 0,1 1 0,-1-1 0,1 2 0,0 1 0,0-1 0,-1 1 0,0-1 0,0 1 0,0 0 0,0-1 0,0 1 0,-1 0 0,-1 5 0,-1 0 0,0 1 0,0-1 0,-1 0 0,-1-1 0,1 1 0,-11 13 0,-44 39 0,129-94-56,-45 23-1253,-4 1-5517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6.47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64 24575,'-1'0'0,"1"0"0,-1 0 0,0-1 0,0 1 0,0 0 0,0 0 0,1-1 0,-1 1 0,0-1 0,0 1 0,1 0 0,-1-1 0,0 1 0,1-1 0,-1 0 0,0 1 0,1-1 0,-1 0 0,1 1 0,-1-1 0,1 0 0,-1 1 0,1-1 0,0 0 0,-1 0 0,1 0 0,0 1 0,-1-1 0,1 0 0,0 0 0,0 0 0,0 0 0,0 0 0,0 1 0,0-1 0,0 0 0,0 0 0,0 0 0,1 0 0,-1 1 0,1-3 0,-1 1 0,0 0 0,1 0 0,-1 0 0,1 1 0,-1-1 0,1 0 0,0 0 0,0 0 0,0 1 0,0-1 0,0 0 0,0 1 0,0-1 0,1 1 0,-1 0 0,0-1 0,1 1 0,2-2 0,-3 3 0,0-1 0,0 1 0,0-1 0,0 1 0,0 0 0,0 0 0,0 0 0,0 0 0,0 0 0,0 0 0,0 0 0,0 0 0,0 0 0,0 0 0,0 0 0,0 1 0,-1-1 0,1 0 0,0 1 0,0-1 0,0 0 0,0 1 0,0 0 0,0-1 0,-1 1 0,1-1 0,1 2 0,0 0 0,-1 1 0,1-1 0,-1 1 0,1-1 0,-1 1 0,0 0 0,0-1 0,0 1 0,1 5 0,0 3 0,-1 0 0,0 0 0,0 0 0,-2 12 0,0-14 0,0 0 0,-1 0 0,0-1 0,-1 1 0,0-1 0,-5 11 0,9-20 0,0 0 0,1-1-1,-1 1 1,0 0-1,0 0 1,1 0 0,-1 0-1,0 0 1,1 0 0,-1 1-1,1-1 1,0 0 0,-1 1-1,1-1 1,-1 1 0,1-1-1,0 1 1,-1 0 0,1 0-1,0 0 1,2 0-1,50 5 72,-9-1-1499,-32-6-5398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6.8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64 24575,'0'-4'0,"0"-5"0,0-5 0,0-5 0,0 6 0,0 9 0,0 8 0,0 9 0,0 5 0,0 3 0,4 3 0,1 1 0,0 0 0,-1 0 0,-1-4-8191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6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24575,'4'4'0,"2"7"0,4 0 0,0 4 0,-1 3 0,1 3 0,1 2 0,1 2 0,-1-8 0,-6-6 0,-4-11 0,-3-8 0,-1-8 0,5-1 0,6 2 0,7 4 0,4 3 0,0 4-8191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2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39 19 24575,'-3'0'0,"1"1"0,0-1 0,-1 1 0,1 0 0,0 0 0,0 0 0,0 0 0,0 0 0,0 0 0,0 1 0,0-1 0,0 1 0,0 0 0,1-1 0,-3 4 0,4-5 0,0 0 0,-1 0 0,1 0 0,0 0 0,0 0 0,0 0 0,0 0 0,-1 1 0,1-1 0,0 0 0,0 0 0,0 0 0,0 0 0,0 0 0,0 1 0,-1-1 0,1 0 0,0 0 0,0 0 0,0 1 0,0-1 0,0 0 0,0 0 0,0 0 0,0 0 0,0 1 0,0-1 0,0 0 0,0 0 0,0 0 0,0 1 0,0-1 0,0 0 0,0 0 0,0 0 0,0 1 0,0-1 0,0 0 0,0 0 0,1 0 0,-1 1 0,0-1 0,0 0 0,0 0 0,0 0 0,0 0 0,0 0 0,1 1 0,21-11 0,-13 5 0,-1 0 0,1 0 0,0 1 0,0 0 0,0 1 0,1 0 0,-1 1 0,1-1 0,0 2 0,10-1 0,-16 2 0,-1 0 0,1 0 0,-1 1 0,1 0 0,0 0 0,-1 0 0,0 0 0,1 0 0,-1 0 0,0 1 0,1 0 0,-1 0 0,0 0 0,0 0 0,-1 0 0,1 1 0,0-1 0,-1 1 0,1-1 0,-1 1 0,0 0 0,0 0 0,0 0 0,0 0 0,-1 1 0,1-1 0,-1 0 0,0 1 0,0-1 0,1 7 0,-1-3-111,4 16 349,-5-23-279,0 0-1,0 1 1,0-1-1,1 1 1,-1-1-1,0 1 1,0-1 0,0 0-1,0 1 1,0-1-1,1 1 1,-1-1-1,0 0 1,0 1-1,1-1 1,-1 0-1,0 1 1,1-1 0,-1 0-1,0 1 1,1-1-1,-1 0 1,0 0-1,1 1 1,-1-1-1,0 0 1,1 0 0,-1 0-1,1 0 1,-1 1-1,1-1 1,-1 0-1,0 0 1,1 0-1,0 0 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57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85 253 24575,'0'-1'0,"0"0"0,0-1 0,0 1 0,-1 0 0,1-1 0,0 1 0,0-1 0,-1 1 0,1 0 0,-1 0 0,1-1 0,-1 1 0,0 0 0,1 0 0,-1 0 0,0-1 0,0 1 0,0 0 0,0 0 0,0 0 0,0 0 0,0 1 0,0-1 0,0 0 0,0 0 0,0 1 0,-1-1 0,1 0 0,0 1 0,-1 0 0,1-1 0,0 1 0,-1 0 0,1-1 0,0 1 0,-1 0 0,1 0 0,0 0 0,-3 0 0,2 1 0,0-1 0,0 0 0,0 1 0,-1-1 0,1 1 0,0-1 0,0 1 0,0 0 0,0 0 0,0 0 0,0 0 0,0 1 0,0-1 0,1 0 0,-1 1 0,0-1 0,1 1 0,-1 0 0,1-1 0,-1 1 0,1 0 0,0 0 0,0 0 0,-1 2 0,1 1 0,0-1 0,1 0 0,0 0 0,-1 1 0,2-1 0,-1 0 0,0 1 0,1-1 0,0 0 0,0 1 0,0-1 0,0 0 0,4 5 0,-5-7 0,0-1 0,1 0 0,-1 0 0,1 1 0,0-1 0,-1 0 0,1 0 0,0 0 0,0 0 0,-1 0 0,1 0 0,0 0 0,0 0 0,0 0 0,0 0 0,1 0 0,-1-1 0,0 1 0,0 0 0,0-1 0,1 1 0,-1-1 0,0 0 0,0 1 0,1-1 0,-1 0 0,0 0 0,1 0 0,-1 1 0,0-1 0,1-1 0,-1 1 0,0 0 0,1 0 0,-1 0 0,0-1 0,1 1 0,-1-1 0,0 1 0,0-1 0,1 1 0,-1-1 0,0 0 0,0 0 0,2-1 0,-1-1 5,1 1-1,-1-1 0,0 0 1,0 1-1,0-1 1,0 0-1,0-1 0,-1 1 1,1 0-1,-1 0 1,0-1-1,0 1 0,0-1 1,-1 1-1,1-1 1,-1-3-1,1-63-550,-2 51-348,0-2-5932</inkml:trace>
  <inkml:trace contextRef="#ctx0" brushRef="#br0" timeOffset="1">85 67 24575,'20'-57'0,"-19"54"0,-1 2 0,0 1 0,0 0 0,0 0 0,0-1 0,0 1 0,0 0 0,0-1 0,1 1 0,-1 0 0,0 0 0,0-1 0,0 1 0,0 0 0,1 0 0,-1-1 0,0 1 0,0 0 0,0 0 0,1 0 0,-1-1 0,0 1 0,0 0 0,1 0 0,-1 0 0,0 0 0,0 0 0,1 0 0,-1-1 0,0 1 0,1 0 0,-1 0 0,0 0 0,0 0 0,1 0 0,-1 0 0,0 0 0,1 0 0,-1 0 0,0 0 0,1 0 0,-1 1 0,0-1 0,0 0 0,1 0 0,-1 0 0,0 0 0,0 0 0,1 1 0,11 16 0,4 26 0,39 238 0,-54-274-195,1-1 0,-1 0 0,1 1 0,0-1 0,0 0 0,5 8 0,-3-8-6631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7.9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24575,'0'4'0,"0"14"0,0 1 0,1 0 0,1 0 0,8 33 0,-9-49 0,-1 0 0,1 0 0,0 0 0,0-1 0,1 1 0,-1 0 0,0-1 0,1 1 0,-1-1 0,1 1 0,0-1 0,0 0 0,0 0 0,0 0 0,0 0 0,1 0 0,-1 0 0,0-1 0,1 1 0,0-1 0,-1 1 0,1-1 0,0 0 0,-1 0 0,1 0 0,0-1 0,0 1 0,0-1 0,0 1 0,0-1 0,0 0 0,0 0 0,0 0 0,0-1 0,0 1 0,-1-1 0,1 1 0,0-1 0,3-1 0,-3 1-103,21-5 339,-23 6-279,-1 0 0,1 0 1,-1 0-1,1-1 0,0 1 0,-1 0 0,1 0 1,-1 0-1,1 0 0,-1 0 0,1 0 0,0 0 1,-1 1-1,1-1 0,-1 0 0,1 0 0,-1 0 1,1 1-1,-1-1 0,1 0 0,-1 0 0,1 1 1,-1-1-1,1 1 0,-1-1 0,1 0 0,-1 1 1,0-1-1,1 1 0,-1-1 0,0 1 0,1-1 1,-1 1-1,1 0 0,-2 6-6783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8.29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 1 24575,'-5'1'0,"0"0"0,0 0 0,1 1 0,-1 0 0,0-1 0,1 2 0,0-1 0,-1 0 0,1 1 0,0 0 0,0 0 0,0 0 0,1 1 0,-1-1 0,1 1 0,0 0 0,-3 4 0,6-7 0,0-1 0,-1 0 0,1 1 0,0-1 0,1 0 0,-1 1 0,0-1 0,0 0 0,0 0 0,0 1 0,0-1 0,0 0 0,0 1 0,0-1 0,0 0 0,1 0 0,-1 1 0,0-1 0,0 0 0,0 0 0,0 1 0,1-1 0,-1 0 0,0 0 0,0 0 0,1 1 0,-1-1 0,0 0 0,0 0 0,1 0 0,-1 0 0,0 0 0,1 0 0,-1 0 0,0 1 0,0-1 0,1 0 0,0 0 0,19 0 0,24-8 0,-42 8 0,15-5 0,18-1 0,-34 6 0,-1 0 0,1 1 0,0-1 0,0 1 0,-1-1 0,1 1 0,0-1 0,-1 1 0,1-1 0,-1 1 0,1 0 0,0-1 0,-1 1 0,0 0 0,1 0 0,-1-1 0,1 1 0,-1 0 0,0 0 0,0-1 0,1 1 0,-1 0 0,0 0 0,0 0 0,0 0 0,0-1 0,0 1 0,0 0 0,0 0 0,0 0 0,0 0 0,0 0 0,-1-1 0,1 1 0,0 0 0,0 0 0,-1 0 0,1-1 0,-1 2 0,-10 33 0,8-28 0,0 1 0,1-1 0,0 1 0,1-1 0,-1 1 0,1 12 0,1-18 0,0 1 0,1 0 0,-1-1 0,1 1 0,0-1 0,0 1 0,0-1 0,0 1 0,0-1 0,0 1 0,1-1 0,-1 0 0,1 0 0,0 0 0,-1 0 0,1 0 0,0 0 0,0 0 0,1-1 0,-1 1 0,0-1 0,0 1 0,1-1 0,2 1 0,3 2 9,1-1 0,0-1 0,0 1 1,1-1-1,-1-1 0,0 1 0,0-2 0,1 1 0,-1-1 0,19-3 0,9-2-482,48-15 0,-68 16-46,10-3-6307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9.31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49 2 24575,'-8'0'0,"6"0"0,0-1 0,-1 1 0,1 0 0,0 0 0,0 0 0,0 0 0,0 0 0,-1 1 0,1-1 0,0 1 0,0-1 0,0 1 0,0 0 0,0 0 0,0 0 0,0 0 0,-2 2 0,4-2 0,0-1 0,0 1 0,0-1 0,1 1 0,-1-1 0,0 1 0,0-1 0,1 1 0,-1-1 0,0 1 0,1-1 0,-1 1 0,1-1 0,-1 1 0,1-1 0,-1 0 0,1 1 0,-1-1 0,1 0 0,-1 0 0,1 1 0,-1-1 0,1 0 0,-1 0 0,1 0 0,0 0 0,-1 1 0,1-1 0,-1 0 0,1 0 0,0 0 0,-1 0 0,1-1 0,0 1 0,26 4 0,-26-4 0,10 0 0,-1 0 0,1 2 0,-1-1 0,1 1 0,-1 1 0,15 5 0,-22-7 0,-1 0 0,0 1 0,0-1 0,1 1 0,-1 0 0,0 0 0,0 0 0,-1 0 0,1 0 0,0 0 0,-1 0 0,1 0 0,-1 1 0,1-1 0,-1 1 0,0-1 0,0 1 0,-1-1 0,1 1 0,0 0 0,-1-1 0,1 1 0,-1 0 0,0 0 0,0-1 0,0 1 0,-1 0 0,1-1 0,0 1 0,-2 4 0,-2 9 0,0-1 0,-11 27 0,19-47 1,-1 0-1,1 0 1,0 1-1,1-1 0,-1 1 1,1 0-1,0 0 1,0 0-1,0 1 0,0 0 1,1 0-1,-1 0 1,8-2-1,11-3 6,50-11 0,3-1-1389,-62 15-5443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39.6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69 24575,'-21'-68'0,"18"276"-1365,3-187-5461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00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163 0 24575,'-3'3'0,"-1"-1"0,0 1 0,1 0 0,-1 0 0,1 0 0,0 0 0,0 1 0,0-1 0,1 1 0,-4 6 0,-3 1 0,-90 95 0,99-105 0,0-1 0,0 0 0,-1 1 0,1-1 0,0 1 0,-1-1 0,1 0 0,0 1 0,-1-1 0,1 0 0,0 0 0,-1 1 0,1-1 0,0 0 0,-1 0 0,1 1 0,-1-1 0,1 0 0,0 0 0,-1 0 0,1 0 0,-1 0 0,1 0 0,-1 0 0,1 0 0,-1 0 0,1 0 0,-1 0 0,1 0 0,0 0 0,-1 0 0,1 0 0,-1 0 0,0-1 0,-2-15 0,10-23 0,-6 38 0,0-1 0,0 0 0,1 1 0,-1-1 0,0 1 0,0-1 0,1 1 0,-1-1 0,1 1 0,-1 0 0,1 0 0,-1 0 0,1 0 0,0 0 0,0 0 0,-1 0 0,1 1 0,0-1 0,0 1 0,0-1 0,0 1 0,0 0 0,0-1 0,0 1 0,0 0 0,0 0 0,0 0 0,-1 1 0,1-1 0,0 0 0,0 1 0,0 0 0,0-1 0,3 3 0,10 3 0,0 0 0,-1 2 0,21 13 0,-4-3 0,11 2-1365,-34-18-5461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4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156 61 24575,'-3'-1'0,"0"0"0,-1 0 0,1 0 0,0-1 0,0 1 0,0-1 0,0 0 0,0 0 0,1 0 0,-1 0 0,0-1 0,1 1 0,0-1 0,-3-3 0,2 3 0,0-1 0,-1 1 0,1 0 0,-1 0 0,0 0 0,-8-5 0,10 8 0,0-1 0,-1 1 0,1-1 0,0 1 0,-1 0 0,1 0 0,0 0 0,-1 0 0,1 0 0,0 1 0,-1-1 0,1 1 0,0 0 0,0-1 0,-1 1 0,1 0 0,0 0 0,0 0 0,0 1 0,0-1 0,0 0 0,0 1 0,1-1 0,-1 1 0,0 0 0,1-1 0,-1 1 0,1 0 0,0 0 0,0 0 0,-2 4 0,1-3 0,0 0 0,1 0 0,0 0 0,-1 0 0,1 0 0,0 0 0,1 0 0,-1 0 0,0 0 0,1 0 0,0 1 0,0-1 0,0 0 0,0 0 0,0 0 0,1 1 0,-1-1 0,1 0 0,0 0 0,0 0 0,0 0 0,3 4 0,-3-5 0,0-1 0,0 0 0,0 0 0,0 0 0,1 0 0,-1-1 0,0 1 0,1 0 0,-1 0 0,1-1 0,-1 1 0,0-1 0,1 1 0,-1-1 0,1 0 0,0 0 0,-1 1 0,1-1 0,-1 0 0,1 0 0,-1-1 0,1 1 0,-1 0 0,1 0 0,-1-1 0,1 1 0,2-2 0,43-21 0,-32 15 0,-46 42-1365,16-21-5461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0.79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59 0 24575,'-4'0'0,"-1"4"0,-4 2 0,-4-2 0,0 4 0,2 5 0,7-5 0,8-3 0,8-7 0,5-3 0,4-4 0,2-1 0,2 1 0,0 3 0,-4 5 0,-6 4-8191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1.15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86 1 24575,'-4'1'0,"1"0"0,0 0 0,0 0 0,0 1 0,0 0 0,0-1 0,0 1 0,0 0 0,0 0 0,1 1 0,-1-1 0,-2 3 0,-29 33 0,33-36 0,0-1 0,0 0 0,0 1 0,0-1 0,0 1 0,0-1 0,1 1 0,-1-1 0,0 1 0,1 0 0,-1-1 0,1 1 0,0 0 0,-1 2 0,1-4 0,1 1 0,-1-1 0,0 1 0,0-1 0,1 1 0,-1-1 0,0 0 0,1 1 0,-1-1 0,0 1 0,1-1 0,-1 0 0,1 1 0,-1-1 0,0 0 0,1 0 0,-1 1 0,1-1 0,-1 0 0,1 0 0,-1 0 0,1 0 0,-1 1 0,1-1 0,-1 0 0,1 0 0,-1 0 0,1 0 0,-1 0 0,2-1 0,8 0 0,0 0 0,1-1 0,18-6 0,2 0 0,-29 8 0,-1 0 0,1-1 0,0 1 0,0 0 0,-1 0 0,1 0 0,0 0 0,0 0 0,-1 0 0,1 0 0,0 1 0,0-1 0,-1 1 0,1-1 0,0 1 0,-1 0 0,1-1 0,-1 1 0,1 0 0,-1 0 0,1 0 0,-1 0 0,0 0 0,1 1 0,-1-1 0,0 0 0,0 1 0,0-1 0,0 1 0,0-1 0,0 1 0,-1-1 0,1 1 0,0 0 0,-1-1 0,1 1 0,-1 0 0,1-1 0,-1 1 0,0 0 0,0 0 0,0-1 0,0 1 0,0 0 0,0 0 0,-1 2 0,-2 12 0,0-1 0,-1 0 0,0 0 0,-10 20 0,6-14 0,7-17 0,-1 0 0,1 1 0,0-1 0,0 1 0,1 0 0,-1-1 0,1 1 0,0-1 0,0 1 0,1 0 0,-1-1 0,1 1 0,0-1 0,3 8 0,-3-10 0,0 0 0,0 0 0,1-1 0,-1 1 0,0 0 0,1-1 0,-1 1 0,1-1 0,0 0 0,-1 0 0,1 1 0,0-1 0,0 0 0,0 0 0,0-1 0,0 1 0,0 0 0,0-1 0,0 1 0,0-1 0,0 1 0,0-1 0,0 0 0,0 0 0,0 0 0,0 0 0,1-1 0,-1 1 0,0 0 0,0-1 0,0 0 0,0 1 0,3-3 0,29-9-455,0-2 0,31-18 0,-44 22-6371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7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43 24575,'0'0'0,"0"0"0,0 0 0,0 0 0,1 0 0,-1 0 0,0 0 0,0 0 0,0 0 0,0 0 0,0 0 0,1 0 0,-1 1 0,0-1 0,0 0 0,0 0 0,0 0 0,0 0 0,0 0 0,0 0 0,0 1 0,1-1 0,-1 0 0,0 0 0,0 0 0,0 0 0,0 0 0,0 1 0,0-1 0,0 0 0,0 0 0,0 0 0,0 0 0,0 1 0,0-1 0,0 0 0,0 0 0,0 0 0,0 0 0,0 1 0,0-1 0,0 0 0,-1 0 0,1 0 0,0 0 0,0 0 0,0 1 0,0-1 0,0 0 0,0 0 0,0 0 0,0 0 0,-1 0 0,1 0 0,0 0 0,0 0 0,0 1 0,0-1 0,0 0 0,-1 0 0,1 0 0,0 0 0,0 0 0,0 0 0,0 0 0,0 0 0,-1 0 0,1 0 0,0 0 0,18-4 0,22-12 0,-32 11 0,0 1 0,0 0 0,1 1 0,-1 0 0,1 0 0,0 0 0,0 2 0,15-3 0,-20 5 0,0-1 0,1 1 0,-1 0 0,0 0 0,0 0 0,0 0 0,0 1 0,0 0 0,-1 0 0,1 0 0,0 0 0,-1 0 0,1 1 0,-1 0 0,0 0 0,0-1 0,0 2 0,0-1 0,-1 0 0,1 1 0,2 4 0,0 1-112,14 19 352,-19-27-297,1-1-1,-1 1 1,1 0-1,0 0 1,-1-1-1,1 1 1,0 0 0,0-1-1,-1 1 1,1-1-1,0 1 1,0-1-1,0 1 1,0-1 0,-1 0-1,1 1 1,0-1-1,0 0 1,0 0-1,0 1 1,0-1 0,0 0-1,0 0 1,0 0-1,1 0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2.15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36 24575,'7'0'0,"1"-2"0,-1 1 0,1-1 0,-1 0 0,0-1 0,11-5 0,-12 5 0,1 0 0,0 1 0,0-1 0,0 1 0,0 1 0,0-1 0,10 0 0,-14 2 0,-1 1 0,1-1 0,-1 1 0,1 0 0,-1-1 0,0 1 0,1 0 0,-1 0 0,0 0 0,0 1 0,0-1 0,0 1 0,0-1 0,0 1 0,0 0 0,0-1 0,-1 1 0,1 0 0,0 0 0,-1 0 0,0 0 0,1 1 0,-1-1 0,0 0 0,0 0 0,1 5 0,0-2-72,-1 1 1,1 0-1,-1-1 0,0 1 0,0 0 0,0 0 0,-1 0 0,0 0 1,0 0-1,-1 0 0,1 0 0,-1 0 0,-1-1 0,1 1 0,-1 0 1,0 0-1,0-1 0,-5 9 0,-3 2-6754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2.7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50 24575,'0'1'0,"0"-1"0,0 1 0,0-1 0,0 1 0,0 0 0,0-1 0,0 1 0,0-1 0,0 1 0,1-1 0,-1 1 0,0-1 0,0 1 0,1-1 0,-1 1 0,0-1 0,1 1 0,-1-1 0,1 1 0,-1-1 0,0 1 0,1-1 0,-1 0 0,1 1 0,-1-1 0,1 0 0,-1 0 0,1 1 0,0-1 0,-1 0 0,2 0 0,22-1 0,21-16 0,-25 3 0,-14 9 0,0 0 0,0 1 0,1 0 0,0 0 0,10-4 0,-16 8 0,1-1 0,-1 1 0,0 0 0,0 0 0,0 0 0,0 0 0,0 0 0,0 0 0,0 0 0,1 0 0,-1 0 0,0 0 0,0 1 0,0-1 0,0 0 0,0 1 0,0-1 0,0 1 0,0-1 0,0 1 0,0-1 0,0 1 0,0 0 0,-1 0 0,1-1 0,0 1 0,0 0 0,-1 0 0,1 0 0,0 0 0,-1 0 0,1 0 0,-1 0 0,1 0 0,-1 0 0,0 0 0,1 0 0,-1 0 0,0 0 0,0 0 0,0 0 0,1 1 0,-2 0 0,3 12 0,-1 0 0,-1 1 0,0-1 0,-1 0 0,-1 0 0,0 0 0,-1 0 0,0-1 0,-7 17 0,12-42 0,-2 7 0,1-1 0,0 1 0,0-1 0,0 1 0,1 0 0,-1 0 0,5-9 0,-2 8 13,1 1 0,0-1-1,0 1 1,1-1 0,-1 2 0,1-1-1,0 1 1,9-6 0,-9 7-161,-1-1 0,1 1 0,-1-2 0,1 1 0,-1-1 0,0 1 0,-1-1 0,1-1 0,5-8 0,-4 1-6678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1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20 24575,'0'-4'0,"0"-5"0,0 2 0,4 8 0,1 6 0,0 7 0,3 4 0,0 4 0,-1 1 0,-2 2 0,2-1 0,0 1 0,-1-1 0,2-4 0,0-1 0,-2-5-8191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4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90 24575,'-1'2'0,"1"0"0,-1 0 0,0 0 0,1 0 0,-1 0 0,0 0 0,0 0 0,0 0 0,-1-1 0,1 1 0,0 0 0,-1-1 0,1 1 0,-3 1 0,3-2 0,0 0 0,-1 0 0,1 0 0,0 0 0,0 0 0,0 0 0,0 0 0,0 0 0,0 0 0,0 0 0,0 1 0,1-1 0,-1 0 0,0 1 0,1-1 0,-1 1 0,1-1 0,0 0 0,-1 1 0,1-1 0,0 1 0,0-1 0,0 1 0,0-1 0,0 1 0,0-1 0,0 1 0,0-1 0,1 1 0,-1-1 0,1 1 0,-1-1 0,1 0 0,1 3 0,-1-2 0,0-1 0,1 0 0,-1 0 0,1 0 0,-1 0 0,1 0 0,-1 0 0,1-1 0,0 1 0,-1 0 0,1-1 0,0 1 0,0-1 0,-1 0 0,1 0 0,0 1 0,0-1 0,0 0 0,-1 0 0,1-1 0,0 1 0,0 0 0,-1-1 0,1 1 0,0-1 0,0 1 0,-1-1 0,1 0 0,-1 0 0,1 1 0,0-1 0,-1 0 0,0-1 0,1 1 0,1-1 0,7-6 0,0 0 0,0-1 0,12-13 0,-16 16-124,0-1 0,0-1 0,0 1 0,-1-1 0,-1 0 0,1 0-1,-1 0 1,0-1 0,-1 1 0,3-15 0,-2 3-6702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3.9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25 132 24575,'-3'-3'0,"1"1"0,-1-1 0,1 0 0,0 0 0,0 0 0,0 0 0,0 0 0,1-1 0,-1 1 0,0-5 0,1 7 0,1 0 0,0 0 0,0 0 0,0 0 0,0 0 0,0 0 0,0 0 0,0 0 0,0 0 0,1 0 0,-1 0 0,0 0 0,1 0 0,-1 1 0,0-1 0,1 0 0,-1 0 0,1 0 0,0 0 0,-1 1 0,1-1 0,0 0 0,-1 0 0,1 1 0,0-1 0,0 1 0,-1-1 0,1 1 0,0-1 0,0 1 0,0-1 0,0 1 0,0 0 0,0-1 0,0 1 0,0 0 0,0 0 0,0 0 0,0-1 0,0 1 0,1 1 0,-1-2 0,0 1 0,1 0 0,-1 0 0,1 0 0,-1 0 0,1 0 0,-1 0 0,0 0 0,1 0 0,-1 0 0,1 1 0,-1-1 0,0 1 0,1-1 0,-1 1 0,0 0 0,0-1 0,1 1 0,-1 0 0,0 0 0,0 0 0,0 0 0,0 0 0,2 2 0,-2-1 0,1 1 0,-1 0 0,0 0 0,0 0 0,0 0 0,0 0 0,0 0 0,-1 0 0,1 0 0,-1 6 0,0 3 0,0 0 0,-2 0 0,1-1 0,-1 1 0,-4 11 0,5-21 0,0 1 0,0-1 0,0 1 0,0-1 0,0 0 0,-1 0 0,1 0 0,-1 0 0,1 0 0,-4 3 0,19-13 0,-6 5 0,1 0 0,-1 0 0,1 1 0,0 0 0,0 1 0,10-1 0,-10 1 0,0 0 0,-1 0 0,1 0 0,-1-1 0,0-1 0,9-3 0,-14 5 0,-1-1 0,1 0 0,-1 0 0,1 0 0,-1 0 0,1 0 0,-1 0 0,0 0 0,0-1 0,0 1 0,0-1 0,-1 0 0,1 0 0,-1 1 0,0-1 0,1 0 0,-1 0 0,0 0 0,-1 0 0,1 0 0,0-4 0,22-121 0,-1 210 0,-22-80 0,1 10 0,0-1 0,1 1 0,1 0 0,4 14 0,-6-25 0,-1 1 0,1-1 0,-1 1 0,1-1 0,0 1 0,-1-1 0,1 1 0,0-1 0,0 1 0,0-1 0,0 0 0,0 1 0,1-1 0,-1 0 0,0 0 0,0 0 0,1 0 0,-1 0 0,1 0 0,-1-1 0,1 1 0,-1 0 0,1-1 0,-1 1 0,1-1 0,0 0 0,-1 1 0,1-1 0,0 0 0,-1 0 0,1 0 0,0 0 0,-1 0 0,1 0 0,0-1 0,-1 1 0,1 0 0,-1-1 0,3 0 0,25-10-1365,-18 10-5461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4.25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167 0 24575,'-15'15'0,"1"1"0,1 1 0,0 0 0,1 0 0,0 1 0,-10 23 0,19-33 0,0 0 0,1 0 0,0 0 0,1 0 0,-1 0 0,1 14 0,1-20 0,-1-1 0,1 1 0,0-1 0,0 1 0,0-1 0,1 1 0,-1-1 0,0 0 0,1 1 0,-1-1 0,0 0 0,1 1 0,0-1 0,-1 0 0,1 1 0,0-1 0,0 0 0,-1 0 0,1 0 0,0 0 0,0 0 0,0 0 0,1 0 0,-1 0 0,0 0 0,0 0 0,0 0 0,1-1 0,-1 1 0,0-1 0,1 1 0,-1-1 0,0 1 0,1-1 0,-1 0 0,1 0 0,-1 1 0,0-1 0,1 0 0,-1 0 0,1-1 0,-1 1 0,1 0 0,-1 0 0,2-1 0,-1 1 0,0-1 0,0 1 0,0-1 0,0 0 0,0 1 0,0-1 0,0 0 0,0 0 0,0 0 0,-1-1 0,1 1 0,0 0 0,-1-1 0,1 1 0,-1-1 0,1 1 0,-1-1 0,0 0 0,0 1 0,0-1 0,0 0 0,0 0 0,0 0 0,0 0 0,0 0 0,-1 0 0,1-2 0,-1 2 0,0 0 0,0 1 0,0-1 0,0 0 0,0 1 0,-1-1 0,1 0 0,0 1 0,-1-1 0,0 0 0,1 1 0,-1-1 0,0 1 0,0-1 0,0 1 0,0-1 0,0 1 0,0 0 0,0-1 0,0 1 0,-1 0 0,1 0 0,0 0 0,-1 0 0,1 0 0,-1 0 0,1 1 0,-1-1 0,1 0 0,-1 1 0,0-1 0,1 1 0,-3-1 0,-3 0-124,0 0 0,1 0 0,-1 0 0,1 1 0,-1 0 0,0 0-1,1 1 1,-1 0 0,0 0 0,-11 4 0,2 1-6702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06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60 1 24575,'0'0'0,"-1"-1"0,1 1 0,-1 0 0,0 0 0,1 0 0,-1 0 0,1 0 0,-1 0 0,1 0 0,-1 0 0,1 0 0,-1 0 0,0 1 0,1-1 0,-1 0 0,1 0 0,-1 0 0,1 1 0,-1-1 0,1 0 0,-1 1 0,1-1 0,0 0 0,-1 1 0,1-1 0,-1 0 0,1 1 0,0-1 0,-1 1 0,1-1 0,0 1 0,0-1 0,-1 1 0,1-1 0,0 1 0,0-1 0,0 1 0,-1-1 0,1 1 0,0-1 0,0 1 0,0 0 0,0-1 0,0 1 0,0-1 0,0 1 0,0-1 0,1 1 0,-1-1 0,0 1 0,0-1 0,0 1 0,0-1 0,1 1 0,-1 0 0,1 26 0,-23 14 0,19-38 0,1 0 0,-1 0 0,1 1 0,0-1 0,0 1 0,0-1 0,1 1 0,-1 0 0,1 0 0,0 0 0,0 0 0,0 7 0,1-10 0,0 0 0,0 0 0,0 0 0,0 0 0,0 0 0,1 0 0,-1-1 0,0 1 0,1 0 0,-1 0 0,0 0 0,1 0 0,-1-1 0,1 1 0,-1 0 0,1 0 0,0-1 0,-1 1 0,1 0 0,0-1 0,-1 1 0,1-1 0,0 1 0,0-1 0,0 1 0,0-1 0,-1 0 0,1 1 0,0-1 0,0 0 0,0 1 0,1-1 0,34-4 0,-34 3 0,1 0 0,-1 1 0,1-1 0,-1 1 0,1 0 0,-1-1 0,1 1 0,-1 0 0,1 1 0,-1-1 0,1 0 0,2 1 0,-4 2 0,-1-1 0,0 0 0,1 0 0,-1 0 0,0 1 0,0-1 0,0 0 0,-1 0 0,1 0 0,0 1 0,-1-1 0,1 0 0,-1 0 0,0 0 0,0 0 0,0 0 0,0 0 0,-2 3 0,0 2 0,-7 18 0,-16 52 0,25-74 0,0 1 0,0-1 0,1 0 0,-1 0 0,1 1 0,0-1 0,0 0 0,0 0 0,0 1 0,1-1 0,-1 0 0,1 0 0,0 1 0,0-1 0,0 0 0,0 0 0,1 0 0,-1 0 0,4 4 0,-3-5 0,-1-1 0,1 1 0,-1-1 0,1 0 0,0 0 0,-1 0 0,1 1 0,0-2 0,0 1 0,0 0 0,0 0 0,0-1 0,0 1 0,0-1 0,0 1 0,0-1 0,0 0 0,0 0 0,0 0 0,0 0 0,0 0 0,0-1 0,0 1 0,0 0 0,0-1 0,0 0 0,0 1 0,0-1 0,0 0 0,0 0 0,0 0 0,0 0 0,-1 0 0,1-1 0,-1 1 0,1-1 0,1-1 0,-1 1 0,0 1 0,-1-1 0,1 0 0,-1 0 0,0 0 0,0 0 0,0 0 0,0 0 0,0 0 0,0 0 0,0 0 0,0 0 0,-1-1 0,0 1 0,1 0 0,-1 0 0,0-1 0,0 1 0,0 0 0,0 0 0,0-1 0,-1 1 0,1 0 0,-1 0 0,1-1 0,-1 1 0,0 0 0,0 0 0,0 0 0,0 0 0,0 0 0,0 0 0,-1 0 0,-2-3 0,0 1-104,-1 0-76,0-1 0,1 0 0,-1 0-1,1-1 1,1 1 0,-6-11 0,3 0-6646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44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24575,'1'1'0,"1"0"0,0 0 0,-1 0 0,1 0 0,-1 0 0,0 0 0,1 0 0,-1 0 0,0 1 0,0-1 0,0 0 0,0 1 0,0-1 0,0 1 0,0-1 0,0 1 0,0-1 0,-1 1 0,2 3 0,11 34 0,-3 3 0,-5-20 0,0-1 0,2 1 0,13 28 0,-20-50 0,0 0 0,0 1 0,0-1 0,0 0 0,0 0 0,0 0 0,0 0 0,0 0 0,0 0 0,0 0 0,0 0 0,0 0 0,0 0 0,0 1 0,0-1 0,0 0 0,0 0 0,1 0 0,-1 0 0,0 0 0,0 0 0,0 0 0,0 0 0,0 0 0,0 0 0,0 0 0,0 0 0,0 0 0,0 0 0,0 0 0,1 0 0,-1 0 0,0 0 0,0 0 0,0 0 0,0 0 0,0 0 0,0 0 0,0 0 0,0 0 0,0 0 0,1 0 0,-1 0 0,0 0 0,0 0 0,0 0 0,0 0 0,0 0 0,0 0 0,0 0 0,0 0 0,0 0 0,0 0 0,0 0 0,1 0 0,-1 0 0,0 0 0,0 0 0,0 0 0,0-1 0,0 1 0,0 0 0,0 0 0,0 0 0,0 0 0,0 0 0,0 0 0,0 0 0,0 0 0,3-13 0,0-21 0,-2 27 0,-1 3-62,2-1 0,-1 1 0,0-1 0,1 1 0,0-1 0,0 1 0,0 0 0,1 0 0,-1 0-1,1 0 1,0 1 0,0-1 0,0 1 0,1-1 0,-1 1 0,1 0 0,0 1 0,0-1 0,0 0 0,8-3 0,-11 6 0,11-8-6764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5.8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 13 24575,'-1'-13'0,"1"16"0,3 23 0,-2-23 0,0 0 0,0 0 0,0 0 0,0-1 0,0 1 0,1 0 0,-1-1 0,1 1 0,0-1 0,0 0 0,0 1 0,0-1 0,0 0 0,0 0 0,0 0 0,1-1 0,-1 1 0,1 0 0,-1-1 0,1 0 0,0 1 0,-1-1 0,1 0 0,0 0 0,0-1 0,0 1 0,0-1 0,0 1 0,0-1 0,0 0 0,0 0 0,0 0 0,0-1 0,-1 1 0,1-1 0,0 1 0,0-1 0,0 0 0,0 0 0,-1 0 0,1-1 0,0 1 0,4-4 0,31-7-1365,-44 18-5461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6.1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24575,'0'1'0,"0"-1"0,0 1 0,1 0 0,-1-1 0,0 1 0,0 0 0,0-1 0,1 1 0,-1 0 0,0-1 0,1 1 0,-1-1 0,1 1 0,-1 0 0,0-1 0,1 1 0,0-1 0,-1 1 0,1-1 0,-1 0 0,1 1 0,-1-1 0,1 1 0,0-1 0,-1 0 0,1 0 0,0 1 0,-1-1 0,1 0 0,1 0 0,28 4 0,0 1 0,-29-3 0,1-1 0,-1 1 0,0 0 0,0 0 0,0 0 0,-1-1 0,1 1 0,0 0 0,-1 0 0,1 0 0,-1 0 0,0 0 0,0 1 0,1-1 0,-1 0 0,-1 0 0,1 0 0,0 0 0,0 0 0,-1 0 0,0 3 0,-16 47 0,15-46 0,0-1 0,1 0 0,-1-1 0,1 1 0,0 0 0,0 0 0,1 0 0,-1 0 0,1 0 0,0 0 0,1 0 0,1 9 0,-2-12 0,1 0 0,0-1 0,-1 1 0,1 0 0,0-1 0,0 1 0,0-1 0,1 1 0,-1-1 0,0 1 0,0-1 0,1 0 0,-1 0 0,1 0 0,-1 1 0,1-1 0,-1-1 0,1 1 0,0 0 0,-1 0 0,1-1 0,0 1 0,0-1 0,-1 1 0,1-1 0,0 0 0,0 0 0,0 0 0,0 0 0,-1 0 0,1 0 0,0 0 0,0 0 0,3-2 0,18-4 0,0-1 0,0-1 0,-1-1 0,0-1 0,-1-1 0,26-18 0,8-2 0,-5 1-1365,-29 15-5461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 24575,'-3'0'0,"0"1"0,1-1 0,-1 1 0,0 0 0,1 0 0,0 1 0,-1-1 0,1 0 0,0 1 0,-1 0 0,1-1 0,0 1 0,0 0 0,0 0 0,0 0 0,-1 2 0,-29 40 0,28-37 0,-4 8 0,2 1 0,0-1 0,1 1 0,0 0 0,1 0 0,1 1 0,-2 23 0,3-25 0,3-15 0,-1 0 0,0 0 0,0 0 0,0 0 0,0 0 0,0 0 0,0 0 0,0 0 0,0 0 0,1 0 0,-1 0 0,0 0 0,0 0 0,0 0 0,0 0 0,0 0 0,0 0 0,0 0 0,0 0 0,0 0 0,0 0 0,1 0 0,-1 0 0,0 0 0,0 1 0,0-1 0,0 0 0,0 0 0,0 0 0,0 0 0,0 0 0,0 0 0,0 0 0,0 0 0,0 0 0,0 1 0,0-1 0,0 0 0,0 0 0,11-19 0,-7 12 0,0 0 0,0-1 0,1 1 0,0 1 0,0-1 0,7-6 0,-6 10-85,0 0 0,1 0-1,-1 1 1,1 0 0,-1 0-1,1 1 1,-1 0 0,1 0-1,0 1 1,0-1 0,-1 1-1,1 1 1,0-1 0,-1 1-1,9 2 1,2 4-6741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6.8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1 24575,'-1'0'0,"0"1"0,0 0 0,0 0 0,1-1 0,-1 1 0,0 0 0,0 0 0,1 0 0,-1 0 0,0 0 0,1 0 0,-1 0 0,1 0 0,0 0 0,-1 0 0,1 0 0,0 1 0,-1-1 0,1 0 0,0 2 0,0-2 0,1-1 0,-1 1 0,1 0 0,-1-1 0,0 1 0,1 0 0,-1-1 0,1 1 0,0-1 0,-1 1 0,1-1 0,-1 1 0,1-1 0,0 1 0,-1-1 0,1 0 0,0 1 0,0-1 0,-1 0 0,1 0 0,0 0 0,1 1 0,3 0 0,1 0 0,-1-1 0,1 0 0,0 0 0,-1 0 0,11-2 0,-11 1 0,0 0 0,0 0 0,1 0 0,-1 1 0,0 0 0,1 0 0,-1 0 0,0 1 0,0-1 0,1 1 0,-1 0 0,0 1 0,0-1 0,0 1 0,0 0 0,0 1 0,4 2 0,-5-2 0,-1 0 0,1 1 0,-1 0 0,0-1 0,0 1 0,0 0 0,-1 0 0,0 1 0,1-1 0,-2 0 0,1 1 0,0-1 0,-1 1 0,0 0 0,0 0 0,0-1 0,0 1 0,-1 10 0,1-7-227,-1 1-1,0 0 1,-1 0-1,1-1 1,-5 16-1,-1-8-6598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17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55 1 24575,'-4'1'0,"0"1"0,0-1 0,1 1 0,-1 0 0,1 0 0,0 1 0,-1-1 0,1 1 0,0 0 0,0 0 0,1 0 0,-1 0 0,1 0 0,-1 0 0,1 1 0,-3 5 0,6-9 0,-1 1 0,0 0 0,0-1 0,1 0 0,-1 1 0,0-1 0,1 1 0,-1-1 0,1 1 0,-1-1 0,0 0 0,1 1 0,-1-1 0,1 0 0,-1 1 0,1-1 0,-1 0 0,1 0 0,-1 1 0,1-1 0,0 0 0,-1 0 0,1 0 0,-1 0 0,1 0 0,-1 0 0,1 0 0,0 0 0,-1 0 0,1 0 0,-1 0 0,1 0 0,-1 0 0,1-1 0,0 1 0,-1 0 0,1 0 0,0-1 0,24-6 0,-13 3 0,0-1 0,0 1 0,0 1 0,0 0 0,0 1 0,1 0 0,14 0 0,-24 2 0,1 1 0,-1-1 0,1 0 0,-1 1 0,1 0 0,-1 0 0,0 0 0,0 0 0,1 1 0,-1-1 0,0 1 0,0 0 0,0 0 0,-1 0 0,1 0 0,0 0 0,-1 0 0,1 1 0,-1 0 0,0-1 0,0 1 0,0 0 0,0 0 0,-1 0 0,1 0 0,-1 0 0,1 0 0,-1 1 0,0-1 0,0 4 0,4 33 0,2 6 0,-2-39-1365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55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39 147 24575,'-2'-1'0,"1"0"0,-1 0 0,0 1 0,1-1 0,-1 0 0,1 0 0,-1 0 0,1-1 0,0 1 0,-1 0 0,1 0 0,0-1 0,0 1 0,0-1 0,0 1 0,0-1 0,0 1 0,0-1 0,0-3 0,-11-35 0,13 37 0,0-1 0,0 1 0,0 0 0,0-1 0,0 1 0,1 0 0,0 0 0,-1 0 0,1 0 0,1 0 0,-1 1 0,0-1 0,0 0 0,1 1 0,0 0 0,-1 0 0,1 0 0,0 0 0,0 0 0,0 0 0,0 1 0,1-1 0,3 0 0,-1-1 0,2 0 0,-1 0 0,0 1 0,0 1 0,1-1 0,-1 1 0,1 0 0,0 1 0,14 0 0,-21 0 0,1 1 0,0-1 0,0 1 0,-1-1 0,1 1 0,-1-1 0,1 1 0,-1 0 0,1 0 0,-1 0 0,1 0 0,-1 0 0,0 0 0,1 0 0,-1 1 0,0-1 0,0 0 0,0 1 0,0-1 0,0 1 0,0-1 0,0 1 0,-1-1 0,1 1 0,-1 0 0,1-1 0,-1 1 0,1 0 0,-1-1 0,0 1 0,0 0 0,0 0 0,0 3 0,-1 7 0,0 0 0,-1 0 0,0 0 0,-5 12 0,0 7 0,6-28 0,1 0 0,0 0 0,0 1 0,0-1 0,0 0 0,0 1 0,1-1 0,0 0 0,-1 0 0,1 1 0,2 3 0,-3-7 0,0 0 0,0 0 0,0 1 0,1-1 0,-1 0 0,0 0 0,0 1 0,0-1 0,1 0 0,-1 0 0,0 1 0,0-1 0,1 0 0,-1 0 0,0 0 0,1 0 0,-1 1 0,0-1 0,0 0 0,1 0 0,-1 0 0,0 0 0,1 0 0,-1 0 0,0 0 0,1 0 0,-1 0 0,0 0 0,1 0 0,-1 0 0,0 0 0,1 0 0,-1 0 0,0 0 0,0 0 0,1 0 0,-1-1 0,16-20 0,19-47-1365,-24 47-5461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7.98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17 24575,'23'-17'0,"-22"17"0,0 0 0,0 0 0,-1 0 0,1 1 0,0-1 0,0 0 0,-1 0 0,1 1 0,0-1 0,0 0 0,-1 1 0,1-1 0,0 1 0,-1-1 0,1 1 0,0-1 0,-1 1 0,1 0 0,-1-1 0,1 1 0,-1 0 0,1-1 0,-1 1 0,0 0 0,1-1 0,-1 1 0,0 0 0,1 0 0,-1-1 0,0 1 0,0 0 0,0 0 0,0 0 0,0 1 0,11 36 0,8 61 0,-19-98 0,0 1 0,0-1 0,0 0 0,0 1 0,0-1 0,1 1 0,-1-1 0,0 0 0,1 1 0,-1-1 0,1 0 0,0 0 0,-1 1 0,1-1 0,0 0 0,1 2 0,-1-3 0,0-1 0,1 1 0,-1 0 0,0-1 0,0 1 0,0-1 0,-1 0 0,1 1 0,0-1 0,0 0 0,0 0 0,0 1 0,-1-1 0,1 0 0,0 0 0,-1 0 0,1 0 0,0 0 0,0-1 0,2-2 0,1 0 0,0 0 0,0 1 0,1-1 0,-1 1 0,1 0 0,-1 0 0,1 1 0,0-1 0,0 1 0,0 0 0,1 1 0,-1-1 0,9-1 0,-14 3-32,1 0-1,-1 0 1,1 0-1,-1 0 1,0 0-1,1 0 1,-1 0-1,1 1 1,-1-1-1,0 0 1,1 0-1,-1 0 1,0 0-1,1 0 1,-1 1-1,0-1 1,1 0-1,-1 0 1,0 1-1,1-1 1,-1 0-1,0 0 1,0 1-1,1-1 1,-1 0-1,0 1 1,0-1-1,0 0 1,1 1-1,-1-1 1,0 0-1,0 1 1,0-1-1,0 1 1,0-1-1,0 0 0,0 1 1,0-1-1,0 1 1,0-1-1,0 1 1,-2 6-6794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48.3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48 1 24575,'-2'0'0,"0"1"0,-1-1 0,1 1 0,0 0 0,0 0 0,0 0 0,0 0 0,1 0 0,-1 0 0,0 1 0,0-1 0,1 0 0,-1 1 0,1 0 0,-1-1 0,1 1 0,0 0 0,-1 0 0,1 0 0,0-1 0,0 1 0,0 1 0,1-1 0,-1 0 0,0 0 0,1 0 0,-1 0 0,1 3 0,-2 5 0,0 1 0,0-1 0,2 0 0,-1 17 0,1-23 0,1 0 0,-1 0 0,0 0 0,1 1 0,0-1 0,0 0 0,0 0 0,1 0 0,-1 0 0,1 0 0,0-1 0,0 1 0,0-1 0,1 1 0,-1-1 0,1 1 0,0-1 0,0 0 0,0-1 0,5 4 0,-3-3 0,0 0 0,0-1 0,1 0 0,0 0 0,-1-1 0,1 1 0,0-1 0,-1 0 0,1-1 0,0 0 0,0 0 0,11-1 0,8-3 0,1-1 0,-1-2 0,0 0 0,-1-2 0,31-14 0,-17 2-1365,-23 13-5461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6.5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472 46 24575,'0'-2'0,"1"-1"0,-1 1 0,0 0 0,0 0 0,0 0 0,-1 0 0,1 0 0,-1 0 0,1 0 0,-1 0 0,1 0 0,-1 0 0,0 0 0,0 0 0,0 0 0,0 0 0,0 0 0,-1 1 0,1-1 0,0 0 0,-3-1 0,2 3 0,1 0 0,-1-1 0,0 1 0,1 0 0,-1 0 0,0 1 0,0-1 0,1 0 0,-1 1 0,0-1 0,1 1 0,-1-1 0,1 1 0,-1 0 0,1-1 0,-1 1 0,1 0 0,-1 0 0,1 0 0,0 0 0,-1 1 0,1-1 0,0 0 0,0 0 0,0 1 0,0-1 0,-1 3 0,-28 35 0,1 1 0,3 2 0,-23 48 0,-16 26 0,26-54 0,-3-2 0,-51 58 0,90-114 0,-2 1 0,0 1 0,0 0 0,1 0 0,-1 0 0,1 0 0,-3 9 0,6-14 0,1 1 0,-1-1 0,1 1 0,0 0 0,-1-1 0,1 1 0,0-1 0,0 1 0,0 0 0,0-1 0,1 1 0,-1-1 0,0 1 0,1-1 0,-1 1 0,1-1 0,-1 1 0,1-1 0,0 1 0,-1-1 0,1 1 0,0-1 0,0 0 0,0 0 0,0 1 0,0-1 0,1 0 0,-1 0 0,0 0 0,0 0 0,1 0 0,-1-1 0,1 1 0,-1 0 0,2 0 0,24 11 0,0-1 0,1-1 0,38 8 0,25 9 0,-57-13-76,39 21 0,-43-19-1137,-17-10-5613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7.18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49 24575,'-1'0'0,"1"0"0,-1 1 0,1-1 0,-1 0 0,1 0 0,-1-1 0,1 1 0,-1 0 0,1 0 0,-1 0 0,1 0 0,-1 0 0,1 0 0,-1-1 0,1 1 0,-1 0 0,1 0 0,0-1 0,-1 1 0,1 0 0,-1-1 0,1 1 0,0 0 0,-1-1 0,1 1 0,0-1 0,-1 1 0,1-1 0,0 1 0,0-1 0,0 1 0,-1 0 0,1-1 0,0 1 0,0-1 0,0 1 0,0-1 0,0 0 0,0 1 0,0-1 0,0 1 0,0-1 0,0 1 0,0-1 0,0 1 0,0-1 0,0 1 0,1-1 0,-1 1 0,0-1 0,1-1 0,-1 1 0,1-1 0,0 1 0,0-1 0,-1 1 0,1 0 0,0-1 0,0 1 0,0 0 0,1 0 0,-1 0 0,0 0 0,0 0 0,1 0 0,1-2 0,1 2 0,0-1 0,-1 1 0,1-1 0,0 1 0,0 1 0,0-1 0,-1 0 0,1 1 0,0 0 0,0 0 0,0 0 0,0 0 0,0 1 0,0 0 0,0-1 0,-1 1 0,1 1 0,0-1 0,0 0 0,5 4 0,-6-2 0,-1-1 0,1 1 0,0-1 0,-1 1 0,0 0 0,0 0 0,0 0 0,0 1 0,0-1 0,-1 0 0,0 1 0,1-1 0,-1 1 0,0-1 0,-1 1 0,1-1 0,-1 1 0,1 0 0,-1-1 0,0 1 0,0 0 0,-1 4 0,-1 4 0,-1 0 0,0 0 0,-1 0 0,0 0 0,-1 0 0,0-1 0,-1 0 0,0 0 0,-1 0 0,0-1 0,0 0 0,-1 0 0,-17 15 0,14-19 0,9-9 0,16-14 0,-7 12 15,1 0 0,-1 0 0,1 1 0,0 0 0,1 1 0,-1 0 0,16-4 0,-20 6-98,0 0 1,1 0-1,-1 1 1,0 0-1,1 0 1,-1 0-1,1 0 1,-1 1-1,0 0 1,1 0-1,-1 0 1,0 0-1,0 0 1,0 1-1,0 0 1,0 0-1,6 4 1,2 4-6744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7.55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191 2 24575,'-7'0'0,"6"0"0,0-1 0,0 1 0,-1 0 0,1 0 0,0 0 0,0 0 0,0 0 0,0 0 0,0 0 0,-1 0 0,1 1 0,0-1 0,0 0 0,0 1 0,0-1 0,0 1 0,0-1 0,0 1 0,0-1 0,0 1 0,0 0 0,0 0 0,0-1 0,0 1 0,1 0 0,-1 0 0,0 0 0,1 0 0,-1 0 0,0 0 0,1 0 0,-1 0 0,1 0 0,0 0 0,-1 0 0,1 0 0,0 1 0,0-1 0,-1 0 0,1 1 0,-12 56 0,11-44 0,-2 0 0,0-1 0,0 1 0,-1-1 0,-1 0 0,0 0 0,-12 22 0,14-33 0,0 1 0,1-1 0,-1 0 0,-1 0 0,1 0 0,0 0 0,0 0 0,-1-1 0,1 1 0,-1-1 0,1 0 0,-6 1 0,7-1 0,0-1 0,0 1 0,0-1 0,0 0 0,0 1 0,0-1 0,0 0 0,0 0 0,0 0 0,0 0 0,0-1 0,0 1 0,0-1 0,0 1 0,0-1 0,0 0 0,0 1 0,0-1 0,0 0 0,1 0 0,-1 0 0,0-1 0,-1 0 0,2 1 0,1 0 0,0 0 0,0 0 0,0 1 0,0-1 0,0 0 0,0 0 0,0 1 0,0-1 0,0 0 0,0 0 0,0 0 0,0 1 0,1-1 0,-1 0 0,0 1 0,1-1 0,-1 0 0,0 0 0,1 1 0,-1-1 0,1 1 0,-1-1 0,1 0 0,-1 1 0,1-1 0,0 1 0,-1-1 0,1 1 0,-1-1 0,1 1 0,0 0 0,0-1 0,-1 1 0,1 0 0,0 0 0,0-1 0,0 1 0,38-16 0,-31 13 0,70-22-1365,-64 19-5461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7.94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19 24575,'3'-19'0,"3"24"0,6 30 0,-11-22 0,8 49 0,-9-58 0,1 0 0,0-1 0,0 1 0,0 0 0,1-1 0,-1 1 0,1-1 0,0 1 0,0-1 0,0 0 0,0 0 0,4 4 0,-6-7 0,1 0 0,-1 0 0,1 0 0,-1 0 0,1 0 0,-1 0 0,1-1 0,-1 1 0,1 0 0,-1 0 0,1 0 0,-1 0 0,0-1 0,1 1 0,-1 0 0,1-1 0,-1 1 0,1 0 0,-1-1 0,0 1 0,1 0 0,-1-1 0,0 1 0,1-1 0,-1 1 0,0 0 0,0-1 0,1 1 0,-1-1 0,0 1 0,0-1 0,13-24 0,-8 16 0,0 2-65,-1 1 0,1 0 0,1 0 0,-1 0 0,1 1 0,0 0 0,0 0 0,1 1 0,-1-1 0,1 1 0,0 1 0,0-1 0,0 1 0,1 0 0,-1 1 0,1 0 0,-1 0 0,1 1 0,0 0 0,11-1 0,0 2-6761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8.32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110 47 24575,'0'-2'0,"-1"-1"0,1 1 0,-1 0 0,0 0 0,0 0 0,0 0 0,0 0 0,0 0 0,0 1 0,-1-1 0,1 0 0,-1 1 0,1-1 0,-1 0 0,1 1 0,-1 0 0,0-1 0,0 1 0,0 0 0,0 0 0,0 0 0,0 0 0,0 0 0,0 1 0,0-1 0,0 1 0,-4-1 0,1-1 0,0 1 0,-1 0 0,1 0 0,-1 1 0,1-1 0,-1 1 0,1 0 0,-1 1 0,-9 1 0,16-2 0,1-1 0,0 1 0,0 0 0,0 0 0,0-1 0,0 1 0,-1 1 0,1-1 0,0 0 0,0 0 0,0 1 0,0-1 0,0 1 0,-1-1 0,1 1 0,0 0 0,-1-1 0,1 1 0,0 0 0,-1 0 0,1 1 0,-1-1 0,1 0 0,-1 0 0,0 1 0,0-1 0,1 1 0,-1-1 0,0 1 0,0-1 0,0 1 0,-1 0 0,1-1 0,0 1 0,-1 0 0,1 0 0,-1 0 0,1-1 0,-1 1 0,0 0 0,0 0 0,0 0 0,0 0 0,0 0 0,0-1 0,0 1 0,-1 0 0,1 0 0,-1 0 0,1 0 0,-1-1 0,0 1 0,0 0 0,0-1 0,0 1 0,0-1 0,0 1 0,0-1 0,0 1 0,-1-1 0,1 0 0,0 1 0,-1-1 0,1 0 0,-1 0 0,0 0 0,1 0 0,-1 0 0,-3 0 0,38-22 120,-21 5-321,-12 16 166,1-1 1,-1 1-1,0-1 0,0 1 0,0 0 1,0-1-1,0 1 0,0-1 1,0 1-1,0-1 0,0 1 1,-1 0-1,1-1 0,0 1 0,0-1 1,0 1-1,0 0 0,-1-1 1,1 1-1,0 0 0,0-1 0,-1 1 1,1 0-1,0-1 0,0 1 1,-1 0-1,1-1 0,0 1 1,-1 0-1,1 0 0,-1 0 0,1-1 1,0 1-1,-1 0 0,1 0 1,-1 0-1,-5-1-6791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8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6 121 24575,'0'0'0,"0"0"0,-1 0 0,1 0 0,0 1 0,0-1 0,-1 0 0,1 0 0,0 0 0,-1 1 0,1-1 0,0 0 0,0 0 0,-1 1 0,1-1 0,0 0 0,0 1 0,0-1 0,0 0 0,-1 1 0,1-1 0,0 0 0,0 1 0,0-1 0,0 0 0,0 1 0,0-1 0,0 0 0,0 1 0,0-1 0,0 0 0,0 1 0,0-1 0,0 0 0,0 1 0,0-1 0,0 0 0,1 1 0,-1-1 0,0 1 0,16-1 0,21-10 0,42-40 0,-64 39 0,0 1 0,0 0 0,1 1 0,1 0 0,-1 2 0,21-7 0,-15 11-1365,-6 5-5461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8.6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32 1 24575,'-3'3'0,"0"0"0,0 0 0,0 1 0,1-1 0,-1 1 0,1 0 0,0 0 0,0 0 0,0 0 0,1 0 0,-1 0 0,1 1 0,0-1 0,-1 5 0,2-8 0,0 1 0,0-1 0,1 0 0,-1 0 0,0 0 0,0 0 0,0 0 0,1 0 0,-1 0 0,1 0 0,-1 1 0,1-1 0,-1 0 0,1-1 0,-1 1 0,1 0 0,0 0 0,0 0 0,-1 0 0,1 0 0,2 1 0,-1-1 0,0 0 0,1 0 0,-1-1 0,0 1 0,1 0 0,-1-1 0,1 1 0,-1-1 0,1 0 0,-1 0 0,1 0 0,-1 0 0,1 0 0,2-1 0,12-3 0,-1 0 0,1-1 0,15-6 0,-20 6 0,1 0 0,-1 1 0,1 1 0,0 0 0,25-3 0,-36 6 0,0 0 0,0 1 0,0-1 0,1 0 0,-1 1 0,0-1 0,0 1 0,0 0 0,0-1 0,0 1 0,0 0 0,0 0 0,0 1 0,0-1 0,0 0 0,-1 1 0,1-1 0,0 1 0,-1-1 0,0 1 0,1 0 0,-1-1 0,0 1 0,0 0 0,1 0 0,-2 0 0,1 0 0,0 0 0,0 0 0,0 4 0,2 7 0,-1 0 0,0 0 0,-2 0 0,1 17 0,1 14 0,11-1-1365,-4-28-5461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1:59.38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95 24575,'-8'-26'0,"8"25"0,-1-1 0,0 1 0,0-1 0,1 1 0,-1 0 0,1-1 0,-1 0 0,1 1 0,-1-1 0,1 1 0,0-1 0,0 1 0,0-1 0,0 0 0,0 1 0,0-1 0,0 1 0,1-1 0,-1 1 0,0-1 0,1 1 0,0-1 0,-1 1 0,1-1 0,0 1 0,-1-1 0,1 1 0,0 0 0,2-2 0,-2 1 0,0 0 0,1 1 0,-1-1 0,1 1 0,-1-1 0,1 1 0,0-1 0,0 1 0,0 0 0,0 0 0,-1 0 0,1 0 0,0 0 0,1 0 0,-1 1 0,0-1 0,0 1 0,0-1 0,0 1 0,0 0 0,1 0 0,-1 0 0,0 0 0,0 0 0,0 1 0,1-1 0,-1 0 0,0 1 0,0 0 0,0-1 0,3 3 0,-3-2 0,1 1 0,-1 0 0,1 0 0,-1 0 0,0 0 0,0 0 0,0 0 0,0 1 0,0-1 0,-1 1 0,1-1 0,-1 1 0,1-1 0,-1 1 0,0 0 0,0 0 0,0 0 0,0 0 0,-1 0 0,1 0 0,-1 0 0,0 4 0,-1 1 0,0 0 0,0-1 0,-1 1 0,0 0 0,0 0 0,-1-1 0,0 1 0,-1-1 0,0 0 0,-7 11 0,5-9 0,1 1 0,0 1 0,-8 20 0,13-30 0,0 0 0,0 0 0,0 0 0,-1 0 0,1 0 0,0 1 0,0-1 0,1 0 0,-1 0 0,0 0 0,0 0 0,0 0 0,1 1 0,-1-1 0,1 0 0,-1 0 0,1 0 0,-1 0 0,1 0 0,0 0 0,-1 0 0,1 0 0,0-1 0,0 1 0,0 0 0,-1 0 0,1-1 0,0 1 0,0 0 0,0-1 0,0 1 0,0-1 0,1 1 0,-1-1 0,0 0 0,0 1 0,2-1 0,56 10 0,-22-5 0,-35-5 0,0 1 0,0 0 0,0 0 0,0 0 0,0 0 0,0 0 0,0 1 0,0-1 0,0 1 0,0-1 0,-1 1 0,1-1 0,-1 1 0,1 0 0,-1 0 0,0 0 0,0 0 0,1 0 0,-1 0 0,-1 0 0,1 0 0,1 4 0,-2-2 0,1 1 0,-1 0 0,0-1 0,0 1 0,-1-1 0,1 1 0,-1-1 0,0 1 0,0-1 0,-3 8 0,-2 1 0,0 0 0,-1-1 0,0 1 0,-1-2 0,0 1 0,-14 15 0,-22 13 0,41-38 0,0 1 0,-1 0 0,0-1 0,0 1 0,1-1 0,-1 0 0,-1 0 0,1-1 0,0 1 0,-7 1 0,60-33 0,-18 20-682,56-11-1,-70 18-6143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0.66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 21 24575,'0'0'0,"-1"-1"0,1 1 0,-1-1 0,1 1 0,-1 0 0,1-1 0,-1 1 0,1-1 0,0 1 0,-1-1 0,1 1 0,0-1 0,-1 1 0,1-1 0,0 0 0,-1 1 0,1-1 0,0 1 0,0-1 0,0 0 0,0 1 0,0-1 0,0 0 0,0 1 0,0-1 0,0 1 0,0-1 0,0 0 0,0 1 0,0-1 0,0 0 0,0 1 0,1-1 0,0 0 0,-1 1 0,1 0 0,0 0 0,-1 0 0,1 0 0,0 0 0,0 0 0,-1 0 0,1 0 0,0 0 0,-1 0 0,1 0 0,0 0 0,0 0 0,-1 1 0,1-1 0,0 0 0,-1 1 0,1-1 0,-1 0 0,1 1 0,0-1 0,-1 1 0,1-1 0,-1 1 0,1-1 0,-1 1 0,1-1 0,0 2 0,1 0 0,0 0 0,0 0 0,0 1 0,0-1 0,0 0 0,0 1 0,0 0 0,-1-1 0,0 1 0,1 0 0,-1 0 0,0 0 0,0-1 0,-1 1 0,1 0 0,0 1 0,-1-1 0,0 0 0,0 0 0,0 0 0,0 0 0,0 0 0,-1 0 0,0 4 0,-2-1 0,1-1 0,-1 1 0,0-1 0,-1 0 0,1 0 0,-1 0 0,0-1 0,0 1 0,0-1 0,-1 0 0,-6 5 0,4-3 0,8-3 0,17-7 0,24-12 0,-29 10 0,23-12 0,-35 17 0,0 1 0,1-1 0,-1 1 0,1-1 0,-1 1 0,0 0 0,1-1 0,-1 1 0,1 0 0,-1 0 0,1 0 0,-1 0 0,1 0 0,-1 0 0,1 1 0,-1-1 0,1 0 0,-1 1 0,3 0 0,-3 0 0,-1 0 0,1 0 0,-1 0 0,1 0 0,-1 0 0,1 1 0,-1-1 0,1 0 0,-1 0 0,0 0 0,0 0 0,0 0 0,0 1 0,1-1 0,-2 0 0,1 0 0,0 0 0,0 1 0,0-1 0,0 0 0,-1 0 0,1 0 0,-1 0 0,0 2 0,-14 31 0,13-29 0,-30 73 0,31-74 0,0-1 0,-1 0 0,2 1 0,-1-1 0,0 0 0,1 1 0,-1-1 0,1 1 0,0-1 0,1 1 0,-1-1 0,0 1 0,1-1 0,0 1 0,0-1 0,0 0 0,0 1 0,0-1 0,1 0 0,-1 0 0,3 4 0,-3-7 0,0 1 0,-1 0 0,1-1 0,0 1 0,0 0 0,-1-1 0,1 1 0,0-1 0,0 0 0,0 1 0,0-1 0,0 1 0,0-1 0,0 0 0,0 0 0,0 0 0,0 0 0,0 1 0,0-1 0,0-1 0,0 1 0,0 0 0,0 0 0,-1 0 0,1 0 0,0-1 0,0 1 0,0 0 0,0-1 0,0 1 0,0-1 0,0 1 0,-1-1 0,1 1 0,0-1 0,1-1 0,26-33 0,-15 18 0,-8 18 0,-2 10 0,-2 14 0,-1-5 0,-1 1 0,0-1 0,-2 1 0,-1-1 0,-9 30 0,11-43 0,0-1 0,0 1 0,-1-1 0,0 0 0,0 0 0,-1 0 0,0 0 0,0-1 0,0 0 0,0 1 0,-1-1 0,0-1 0,0 1 0,0-1 0,-1 0 0,1 0 0,-1 0 0,0-1 0,0 0 0,-9 3 0,-3-4 0,25-11 0,26-13 0,-11 12-115,5-3-135,-1 0 0,0-1 0,-1-2 0,31-25 0,-41 28-6576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01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58 24575,'-10'-57'0,"38"161"0,-21-37 0,-5-35 0,2 1 0,1 0 0,15 50 0,-19-82-102,-1-1 55,0 1 1,0-1-1,0 1 0,0 0 0,0-1 1,0 1-1,1-1 0,-1 1 0,0-1 0,0 0 1,0 1-1,1-1 0,-1 1 0,0-1 0,1 1 1,-1-1-1,0 0 0,1 1 0,-1-1 0,1 0 1,-1 1-1,1-1 0,-1 0 0,1 0 1,-1 1-1,1-1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58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25 24575,'16'-8'0,"-14"6"0,1 0 0,0 1 0,-1-1 0,1 1 0,0-1 0,0 1 0,0 0 0,0 0 0,1 0 0,-1 0 0,0 1 0,0-1 0,0 1 0,1 0 0,-1 0 0,0 0 0,5 1 0,-6 0 0,0 0 0,0 0 0,0 0 0,0 1 0,0-1 0,-1 1 0,1 0 0,0-1 0,-1 1 0,1 0 0,-1 0 0,0 0 0,1 0 0,-1 0 0,0 0 0,0 1 0,0-1 0,-1 0 0,1 0 0,0 1 0,-1-1 0,0 0 0,1 1 0,-1-1 0,0 1 0,0-1 0,-1 0 0,1 1 0,0-1 0,-1 3 0,-2 13 0,-1-1 0,-10 34 0,10-39 0,-5 8 0,2-3 0,14-23 0,-7 5 0,1 1 0,-1-1 0,1 0 0,-1 1 0,1-1 0,0 0 0,-1 1 0,1-1 0,0 1 0,0-1 0,-1 1 0,1-1 0,0 1 0,0 0 0,0-1 0,0 1 0,-1 0 0,1 0 0,0-1 0,0 1 0,0 0 0,0 0 0,0 0 0,0 0 0,0 0 0,1 1 0,23 14 0,13 33 0,-36-46 0,5 6 0,-5-12 0,-3-25 0,0 21 0,0 0 0,1 0 0,0 0 0,0 0 0,2-8 0,-1 10-65,2 1 0,-1 0 0,0 0 0,1 1 0,0-1 0,0 0 0,0 1 0,1 0 0,0 0 0,-1 0 0,2 0 0,-1 1 0,0-1 0,1 1 0,-1 0 0,1 0 0,0 1 0,0-1 0,0 1 0,8-2 0,1-3-6761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1.94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63 24575,'0'-7'0,"-1"0"0,-1 1 0,1-1 0,-1 0 0,0 1 0,-1-1 0,-4-9 0,4 28 0,4 11 0,21 70-15,19 100-1335,-38-173-5476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2.2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19 0 24575,'-9'52'0,"6"-41"0,1 1 0,0 0 0,-1 21 0,3-30 0,0 0 0,0-1 0,1 1 0,-1 0 0,1-1 0,-1 1 0,1 0 0,0-1 0,0 1 0,0-1 0,1 1 0,-1-1 0,0 0 0,1 1 0,-1-1 0,1 0 0,0 0 0,0 0 0,0 0 0,0-1 0,4 3 0,-4-3 0,0 0 0,1 0 0,-1 0 0,0 0 0,1-1 0,-1 0 0,1 1 0,-1-1 0,0 0 0,1 0 0,-1 0 0,1 0 0,-1-1 0,1 1 0,-1-1 0,0 1 0,1-1 0,-1 0 0,0 0 0,4-2 0,49-30 0,-32 18 0,9-3-48,-17 11-282,-1-1 1,0-1 0,16-13 0,-14 8-6497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2.65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 9 24575,'-21'-8'0,"16"8"0,15 4 0,-4-2 0,0 0 0,0 0 0,0 1 0,0-1 0,0 1 0,-1 1 0,1-1 0,-1 1 0,0 0 0,8 8 0,-10-8 0,0 0 0,-1 0 0,0 0 0,1 1 0,-1-1 0,-1 1 0,1-1 0,-1 1 0,0 0 0,0 0 0,0-1 0,0 1 0,-1 0 0,0 0 0,-1 5 0,-15 127 0,16-137-1,0 1 0,0-1 0,0 0 0,-1 0-1,1 0 1,0 0 0,0 1 0,0-1 0,0 0-1,0 0 1,0 0 0,0 1 0,0-1 0,0 0 0,0 0-1,0 0 1,0 1 0,0-1 0,0 0 0,0 0-1,0 0 1,0 1 0,0-1 0,0 0 0,0 0 0,0 0-1,0 1 1,0-1 0,0 0 0,0 0 0,0 0 0,1 0-1,-1 1 1,0-1 0,0 0 0,0 0 0,0 0-1,0 0 1,1 0 0,-1 1 0,0-1 0,0 0 0,0 0-1,0 0 1,1 0 0,-1 0 0,0 0 0,0 0-1,0 0 1,1 0 0,-1 0 0,0 0 0,0 0 0,0 0-1,1 0 1,-1 0 0,0 0 0,0 0 0,0 0-1,1 0 1,10-14 180,9-23-1651,-11 12-5354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00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13 11 24575,'-12'-11'0,"13"19"0,5 16 0,23 152 0,-28-163 0,2 15 0,1 1 0,1-1 0,9 29 0,-5-38-1365,2-4-5461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4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95 24575,'-2'0'0,"1"-1"0,0 1 0,-1 0 0,1 0 0,0-1 0,-1 1 0,1-1 0,0 1 0,0-1 0,-1 0 0,1 1 0,0-1 0,0 0 0,0 0 0,0 0 0,0 0 0,0 0 0,0 0 0,0 0 0,0 0 0,1 0 0,-1 0 0,0-1 0,1 1 0,-1 0 0,1 0 0,-1-1 0,1 1 0,0 0 0,-1-1 0,1 1 0,0 0 0,0-1 0,0 1 0,0-1 0,0 1 0,0 0 0,0-1 0,1 1 0,-1 0 0,0-1 0,1 1 0,-1 0 0,1-1 0,0 1 0,-1 0 0,1 0 0,0 0 0,0 0 0,0-1 0,-1 1 0,1 0 0,0 1 0,0-1 0,1 0 0,0-1 0,1 0 0,-1 1 0,1-1 0,0 1 0,0-1 0,0 1 0,0 0 0,0 0 0,0 1 0,0-1 0,0 0 0,0 1 0,0 0 0,1 0 0,-1 0 0,0 0 0,0 0 0,0 1 0,0-1 0,0 1 0,0 0 0,0 0 0,0 0 0,0 0 0,0 1 0,0-1 0,-1 1 0,1 0 0,0 0 0,-1-1 0,0 2 0,1-1 0,-1 0 0,0 0 0,0 1 0,0-1 0,0 1 0,-1 0 0,1-1 0,2 7 0,0 0 0,0 0 0,-1 1 0,0 0 0,-1-1 0,1 1 0,-2 0 0,1 0 0,-2 0 0,1 0 0,-1 1 0,-2 13 0,-34 127 0,35-150 0,1 1 0,-1-1 0,1 0 0,0 1 0,-1-1 0,1 0 0,0 1 0,0-1 0,0 1 0,0-1 0,1 0 0,-1 1 0,0-1 0,0 0 0,1 1 0,0 2 0,12-14 0,13-38 0,-17 25 0,-1-1 0,6-33 0,-12 49 0,-1-1 0,0 1 0,-1-1 0,0 1 0,0 0 0,-1-1 0,0 1 0,0-1 0,-1 1 0,-4-14 0,4 19 0,1 1 0,0-1 0,0 1 0,1-1 0,-1 1 0,1-1 0,-1 0 0,1 1 0,0-1 0,0 0 0,0 0 0,0 1 0,0-1 0,1 0 0,-1 1 0,1-1 0,0 0 0,0 1 0,-1-1 0,2 1 0,-1-1 0,0 1 0,1 0 0,1-4 0,2 2 0,-1 1 0,0-1 0,1 1 0,-1 0 0,1 0 0,0 0 0,0 0 0,0 1 0,0 0 0,1 0 0,7-1 0,7-2-1365,-2 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22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24575,'4'2'0,"0"-1"0,-1 1 0,1-1 0,0 1 0,-1 0 0,1 0 0,-1 1 0,0-1 0,0 1 0,0 0 0,3 4 0,11 7 0,224 131 0,-139-93 0,-48-26 0,57 39 0,-86-51 0,1 0 0,0-1 0,35 11 0,45 21 0,-50-18 0,66 22 0,9 4 0,23 5 0,-45-19 0,53 26 0,-130-52 0,66 19 0,-65-23 0,-1 1 0,37 18 0,-18-6 0,81 24 0,-78-30 0,73 34 0,58 29 0,-112-48 0,-47-21 0,0 1 0,-2 2 0,31 18 0,-38-21 0,-1-1 0,1 0 0,35 11 0,-35-14 0,-1 0 0,-1 1 0,1 0 0,-1 1 0,19 14 0,-12-7 0,0-2 0,1 0 0,1-1 0,25 8 0,24 13 0,124 51 0,25-4 0,-82-33 0,-64-25-39,15 5 168,-83-24-290,-1 0-1,0 0 0,1 1 0,-1 1 1,-1-1-1,1 1 0,0 0 1,10 11-1,-7-3-6664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8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24575,'-1'0'0,"-1"0"0,1 0 0,0 0 0,-1 0 0,1 1 0,0-1 0,-1 0 0,1 1 0,0-1 0,-1 0 0,1 1 0,0 0 0,0-1 0,-1 1 0,1 0 0,0-1 0,0 1 0,0 0 0,0 0 0,0 0 0,0 0 0,0 0 0,0 0 0,1 0 0,-2 2 0,1 0 0,0 0 0,0 0 0,0 1 0,1-1 0,-1 0 0,1 0 0,0 0 0,0 0 0,0 0 0,1 6 0,2 7 0,1-1 0,0 0 0,9 19 0,-13-32 0,4 9 0,-1-3 0,0 0 0,1 0 0,-1-1 0,2 1 0,-1-1 0,8 10 0,-20-56 0,8 37 0,-1 0-1,0 0 1,0 0-1,1 0 1,-1 0-1,1 0 1,-1 0-1,1 0 1,0 0-1,0 0 1,0-1 0,0 1-1,0 0 1,0 0-1,1 0 1,-1 0-1,1 0 1,0 0-1,-1 0 1,1 0-1,0 0 1,0 0-1,0 1 1,0-1-1,0 0 1,1 1-1,-1-1 1,0 0-1,3-1 1,3-1 13,0-1 1,1 1 0,-1 1-1,1 0 1,0 0-1,10-3 1,-9 4-221,-1 0 1,0-1-1,0 0 1,0-1-1,-1 0 0,12-7 1,-8 0-6620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3.75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24575,'0'4'0,"0"5"0,0 5 0,4 1 0,5-3 0,2-7 0,2-5 0,-1-6 0,-3-2-8191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13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7 102 24575,'-5'-41'0,"3"35"0,7 28 0,40 235 0,-39-236-1365,1-5-5461</inkml:trace>
  <inkml:trace contextRef="#ctx0" brushRef="#br0" timeOffset="1">53 9 24575,'-1'-9'0,"4"28"0,50 225 0,-46-209 0,-1 16-16,-6-40-152,1 1-1,1-1 0,0 1 1,0-1-1,1 0 0,1 0 1,4 11-1,1-7-6657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6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43 24575,'0'-1'0,"0"-1"0,0 0 0,0 0 0,1 0 0,-1 0 0,1 0 0,-1 1 0,1-1 0,0 0 0,0 0 0,0 1 0,0-1 0,0 1 0,0-1 0,0 1 0,0-1 0,1 1 0,-1 0 0,1-1 0,-1 1 0,1 0 0,-1 0 0,1 0 0,0 0 0,-1 0 0,1 1 0,0-1 0,0 0 0,-1 1 0,1-1 0,0 1 0,0 0 0,0 0 0,0-1 0,0 1 0,0 1 0,1-1 0,-1 0 0,0 0 0,-1 0 0,1 0 0,0 1 0,-1-1 0,1 1 0,-1-1 0,1 1 0,0-1 0,-1 1 0,0 0 0,1 0 0,-1 0 0,1 0 0,-1 0 0,0 0 0,0 0 0,1 0 0,-1 0 0,0 1 0,0-1 0,0 0 0,0 1 0,-1-1 0,1 1 0,0-1 0,-1 1 0,1-1 0,-1 1 0,1-1 0,-1 1 0,0 0 0,1-1 0,-1 1 0,0 0 0,0-1 0,0 1 0,0 0 0,-1-1 0,1 1 0,0-1 0,-1 1 0,0 2 0,-19 34 0,18-34 0,-1-1 0,0 1 0,1 0 0,0 0 0,0 0 0,0 0 0,0 0 0,1 1 0,0-1 0,0 0 0,0 1 0,0-1 0,0 1 0,1-1 0,0 1 0,0 5 0,1-9 0,0-1 0,0 1 0,0 0 0,0 0 0,0-1 0,0 1 0,0-1 0,0 1 0,0-1 0,0 1 0,0-1 0,0 1 0,0-1 0,0 0 0,1 0 0,-1 1 0,0-1 0,0 0 0,0 0 0,0 0 0,0-1 0,1 1 0,-1 0 0,0 0 0,0-1 0,0 1 0,0 0 0,0-1 0,0 1 0,0-1 0,0 1 0,0-1 0,0 0 0,2-1 0,35-22 0,-35 21 0,1 1 0,-1 0 0,0 0 0,1 1 0,-1-1 0,1 1 0,-1 0 0,1 0 0,0 0 0,7-1 0,-11 2 0,1 0 0,-1 0 0,1 0 0,-1 0 0,1 0 0,0 0 0,-1 0 0,1 0 0,-1 0 0,1 0 0,-1 1 0,1-1 0,-1 0 0,1 0 0,-1 0 0,1 1 0,-1-1 0,1 0 0,-1 1 0,1-1 0,-1 0 0,0 1 0,1-1 0,-1 1 0,0-1 0,1 1 0,-1 0 0,1 1 0,-1-1 0,0 0 0,0 1 0,0-1 0,-1 1 0,1-1 0,0 1 0,-1-1 0,1 1 0,-1-1 0,1 1 0,-1-1 0,1 0 0,-1 0 0,0 1 0,-1 0 0,-6 12-1365,0-1-5461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4.97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36 24575,'0'4'0,"0"5"0,4 1 0,5-5 0,5-7 0,5-8 0,-2-5 0,1-1 0,0 3 0,-1 7 0,-5 4-8191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5.49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37 24575,'0'0'0,"0"1"0,-1-1 0,2 0 0,-1 1 0,0-1 0,0 0 0,0 1 0,0-1 0,0 0 0,0 1 0,0-1 0,0 0 0,0 1 0,1-1 0,-1 0 0,0 1 0,0-1 0,0 0 0,1 0 0,-1 1 0,0-1 0,0 0 0,1 0 0,-1 1 0,0-1 0,1 0 0,-1 0 0,0 0 0,1 0 0,-1 1 0,0-1 0,1 0 0,-1 0 0,0 0 0,1 0 0,-1 0 0,0 0 0,1 0 0,-1 0 0,21-5 0,14-15 0,-32 18 0,-1 1 0,0-1 0,1 0 0,-1 1 0,1 0 0,-1-1 0,1 1 0,0 0 0,-1 0 0,1 1 0,0-1 0,0 1 0,0-1 0,-1 1 0,1 0 0,0 0 0,0 0 0,3 1 0,-4 0 0,0 0 0,0 0 0,-1 1 0,1-1 0,-1 1 0,1 0 0,-1-1 0,1 1 0,-1 0 0,0 0 0,0 0 0,0-1 0,0 1 0,0 1 0,-1-1 0,1 0 0,0 0 0,-1 0 0,0 0 0,1 0 0,-1 0 0,0 1 0,0-1 0,-1 3 0,0 50 0,0-45 0,0 0 0,1 0 0,0 1 0,1-1 0,0 0 0,0 0 0,1 0 0,4 13 0,-5-21 0,0 0 0,0 0 0,1 0 0,-1 0 0,0-1 0,1 1 0,-1 0 0,1-1 0,0 1 0,0-1 0,-1 0 0,1 0 0,0 0 0,0 1 0,0-2 0,0 1 0,0 0 0,0 0 0,1-1 0,-1 1 0,0-1 0,0 1 0,0-1 0,1 0 0,-1 0 0,0 0 0,0 0 0,0-1 0,1 1 0,-1-1 0,0 1 0,3-2 0,10-2 0,-1-1 0,1 0 0,20-12 0,-25 13 0,33-18-273,0-1 0,-2-3 0,-1-1 0,62-54 0,-76 57-6553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13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 19 24575,'-4'-3'0,"12"-3"0,12-3 0,-15 9 0,0-1 0,-1 1 0,1 1 0,0-1 0,-1 0 0,1 1 0,0 0 0,-1 0 0,1 1 0,-1-1 0,0 1 0,1 0 0,-1 0 0,0 1 0,0-1 0,4 4 0,-2 0 0,0-1 0,0 1 0,-1 0 0,0 0 0,-1 1 0,1-1 0,-1 1 0,6 14 0,-3-4 0,-2 0 0,1 1 0,-2-1 0,-1 1 0,0 0 0,-1 0 0,-1 32 0,-12 23 0,8-61 0,0 0 0,1 0 0,0 0 0,1 0 0,1 0 0,0 0 0,2 22 0,-2-34 0,0 1 0,0-1 0,0 1 0,0-1 0,0 1 0,1-1 0,-1 0 0,0 1 0,0-1 0,0 1 0,0-1 0,0 1 0,1-1 0,-1 1 0,0-1 0,0 0 0,1 1 0,-1-1 0,0 1 0,1-1 0,-1 0 0,0 1 0,1-1 0,-1 0 0,1 0 0,-1 1 0,1-1 0,-1 0 0,0 0 0,1 0 0,-1 1 0,2-1 0,9-11 0,5-25 0,-11 4 0,-1 1 0,-2-1 0,-1 1 0,-7-62 0,-1 54 0,5 34 0,1 0 0,0 0 0,0 0 0,0-1 0,1 1 0,0 0 0,0-1 0,0-5 0,1 9 0,0-1 0,0 1 0,1-1 0,-1 1 0,0 0 0,1-1 0,-1 1 0,1 0 0,0 0 0,-1 0 0,1 0 0,0 0 0,1 1 0,-1-1 0,0 0 0,0 1 0,1 0 0,-1-1 0,0 1 0,5-1 0,-5 1-30,24-11-415,0 2 0,54-15 0,-60 21-6381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4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0 24575,'-4'0'0,"-1"4"0,0 5 0,5 1 0,6-1 0,7-2 0,0-6 0,-1-8 0,-3-1-8191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6.8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93 24575,'-1'1'0,"1"-1"0,-1 1 0,0-1 0,1 0 0,-1 1 0,0-1 0,1 1 0,-1-1 0,1 1 0,-1 0 0,1-1 0,-1 1 0,1-1 0,-1 1 0,1 0 0,0 0 0,-1-1 0,1 1 0,0 0 0,0 0 0,-1-1 0,1 1 0,0 0 0,0 0 0,0-1 0,0 1 0,0 0 0,0 0 0,0 0 0,0-1 0,1 1 0,-1 1 0,4 36 0,-3-27 0,3 29 0,1 0 0,2 0 0,1-1 0,3 0 0,20 52 0,-30-89-114,0 0 1,0 0-1,0 0 0,0 0 0,0-1 1,0 1-1,1 0 0,-1-1 0,0 1 1,1-1-1,2 3 0,3-2-6712</inkml:trace>
  <inkml:trace contextRef="#ctx0" brushRef="#br0" timeOffset="1">127 0 24575,'3'29'0,"2"-1"0,13 50 0,-1-4 0,-3 12 0,10 40 0,-23-121-109,6 10-1147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21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69 0 24575,'-1'1'0,"0"-1"0,0 1 0,0-1 0,0 1 0,0-1 0,0 1 0,0 0 0,0 0 0,0 0 0,0-1 0,1 1 0,-1 0 0,0 0 0,1 0 0,-1 0 0,0 0 0,1 0 0,-1 0 0,0 2 0,-11 29 0,9-23 0,-9 26 0,-13 72 0,27-110 5,-1 0 0,0 1 0,1-1-1,0 1 1,0 0 0,-1 0 0,1-1 0,1 1-1,-1 0 1,0 1 0,0-1 0,1 0 0,-1 1-1,1-1 1,-1 1 0,1 0 0,0 0-1,-1 0 1,1 0 0,0 0 0,0 0 0,0 1-1,0 0 1,5-1 0,-4 1-76,0-1 1,0 1-1,0 0 0,1 0 0,-1 0 1,0 1-1,0-1 0,0 1 1,0 0-1,0 0 0,0 1 0,0-1 1,0 1-1,0 0 0,0 0 1,-1 0-1,1 1 0,-1-1 0,0 1 1,4 3-1,3 9-6755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60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71 5 24575,'-4'0'0,"-5"0"0,-1-3 0,-3 1 0,1 7 0,2 5 0,3 5 0,3 5 0,2-2-8191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9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24575,'-4'0'0,"-2"-4"0,1 2 0,0 7 0,2 6 0,6 7 0,1 3 0,1 4 0,0 1 0,-2 1 0,-1 0 0,-5 0 0,-2-4-8191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7.9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 1 24575,'-5'1'0,"0"0"0,0 0 0,0 1 0,0 0 0,0 0 0,1 0 0,-1 1 0,0 0 0,1 0 0,0 0 0,0 0 0,0 1 0,0-1 0,0 1 0,-5 8 0,9-12 0,0 0 0,0 0 0,0 0 0,0 0 0,-1 1 0,1-1 0,0 0 0,0 0 0,0 0 0,0 0 0,0 0 0,0 1 0,0-1 0,0 0 0,0 0 0,0 0 0,0 0 0,0 0 0,0 0 0,0 1 0,0-1 0,0 0 0,0 0 0,1 0 0,-1 0 0,0 0 0,0 0 0,0 1 0,0-1 0,0 0 0,0 0 0,0 0 0,0 0 0,0 0 0,0 0 0,1 0 0,-1 0 0,0 0 0,0 1 0,0-1 0,0 0 0,0 0 0,0 0 0,1 0 0,-1 0 0,0 0 0,0 0 0,0 0 0,0 0 0,0 0 0,1 0 0,-1 0 0,0 0 0,0 0 0,0 0 0,0 0 0,0 0 0,0 0 0,1 0 0,15-3 0,14-7 0,-4-4 0,-21 11 0,0 0 0,-1 0 0,2 0 0,-1 1 0,0-1 0,1 1 0,-1 1 0,1-1 0,-1 1 0,1 0 0,0 0 0,10 0 0,-15 1 0,0 0 0,0 1 0,-1-1 0,1 0 0,0 1 0,-1-1 0,1 1 0,0-1 0,-1 1 0,1-1 0,-1 1 0,1 0 0,-1-1 0,1 1 0,-1 0 0,1-1 0,-1 1 0,0 0 0,1-1 0,-1 1 0,0 0 0,0 0 0,1 0 0,-1-1 0,0 1 0,0 0 0,0 0 0,0 0 0,0-1 0,0 1 0,0 0 0,0 0 0,0 0 0,-1-1 0,1 1 0,0 0 0,0 0 0,-1-1 0,1 1 0,-1 0 0,0 1 0,-23 38 0,10-19 0,14-20 0,0-1 0,0 0 0,0 1 0,-1-1 0,1 0 0,0 1 0,0-1 0,0 1 0,0-1 0,0 0 0,0 1 0,0-1 0,0 0 0,0 1 0,0-1 0,0 1 0,0-1 0,0 0 0,0 1 0,0-1 0,0 1 0,0-1 0,1 0 0,-1 1 0,0-1 0,0 0 0,0 1 0,1-1 0,-1 0 0,0 1 0,0-1 0,1 0 0,-1 1 0,0-1 0,1 0 0,-1 0 0,0 0 0,1 1 0,-1-1 0,0 0 0,1 0 0,-1 0 0,1 0 0,-1 0 0,0 1 0,1-1 0,-1 0 0,1 0 0,-1 0 0,0 0 0,1 0 0,-1 0 0,1 0 0,-1-1 0,0 1 0,1 0 0,-1 0 0,0 0 0,1 0 0,-1 0 0,1-1 0,-1 1 0,36-14 0,-21 8 0,-13 5 2,0 1 0,0-1 0,0 1 0,0-1 0,0 1 0,1 0 0,-1 0 0,0 0 0,0 0 0,0 0 0,0 0 0,0 0 0,0 1 0,0-1 0,0 1 0,0 0 0,0-1 0,0 1 0,0 0 0,0 0 0,0 0 0,0 1 0,-1-1 0,1 0 0,0 1 0,-1-1 0,1 1 0,-1-1 0,0 1 0,1 0 0,1 3 1,0 3-64,0 0 1,-1 1-1,1-1 1,-2 1 0,1 0-1,0 11 1,1 8-947,1-7-5819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8.6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24575,'1'5'0,"0"0"0,0 0 0,1-1 0,0 1 0,0 0 0,1-1 0,3 7 0,6 14 0,16 70 0,-21-66 0,1 0 0,1 0 0,22 44 0,-35-82 0,1 0 0,0 0 0,0 0 0,1 0 0,0 0 0,1-1 0,0 1 0,1 0 0,-1-1 0,2 1 0,-1-1 0,1 1 0,1 0 0,0-1 0,0 1 0,1 0 0,0 0 0,5-11 0,0 8-341,0 0 0,-1-1-1,10-27 1,-12 24-6485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03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24575,'18'45'0,"11"120"0,-20-130 22,-7-30-176,-1 0 0,1 0 0,-1 0 0,0 1-1,0-1 1,-1 0 0,0 1 0,0 9 0,-3-2-6672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38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23 24575,'-4'0'0,"-1"4"0,3 1 0,8 0 0,5-1 0,5-1 0,5-1 0,-3-5 0,1-2 0,0 0 0,-2-3 0,-1-5 0,-3 1-8191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09.7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30 46 24575,'-15'-25'0,"3"5"0,10 22 0,4 16 0,8 30 0,28 76 0,-9-37 0,-8-32 0,-26-69 0,0 0 0,1-1 0,1 0 0,-4-28 0,7 39 0,-1 0 0,1 1 0,0-1 0,0 0 0,0 0 0,0 1 0,0-1 0,1 0 0,0 1 0,0-1 0,0 1 0,0-1 0,0 1 0,1-1 0,0 1 0,-1 0 0,1 0 0,0 0 0,1 0 0,-1 0 0,0 0 0,1 0 0,0 1 0,0-1 0,-1 1 0,1 0 0,1 0 0,5-3 0,32-8-1365,-21 7-5461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08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 11 24575,'0'-4'0,"-3"-1"0,-3 4 0,5 6 0,3 6 0,0 6 0,0 3 0,0 3 0,3 1 0,2 0 0,-2 1 0,0-1 0,-2 0 0,2 0 0,1 0 0,4-5 0,-1-1 0,-1-4-8191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4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 0 24575,'-19'22'0,"23"-20"0,12-6 0,-14 2 0,0 1 0,0 0 0,0 0 0,0 0 0,0 1 0,0-1 0,1 0 0,-1 1 0,0 0 0,0-1 0,1 1 0,-1 0 0,0 0 0,1 0 0,-1 1 0,0-1 0,0 0 0,1 1 0,-1-1 0,0 1 0,0 0 0,0 0 0,0 0 0,0 0 0,0 0 0,0 0 0,0 1 0,0-1 0,0 1 0,-1-1 0,1 1 0,2 3 0,-2-1 0,-1 0 0,1 0 0,-1 0 0,0 1 0,0-1 0,0 0 0,-1 1 0,0-1 0,0 1 0,0-1 0,0 1 0,0-1 0,-1 0 0,0 1 0,0-1 0,-3 7 0,-17 52 0,22-66 0,1 0 0,-1 0 0,1 0 0,0-1 0,0 1 0,0 1 0,0-1 0,0 0 0,1 0 0,-1 1 0,1 0 0,0-1 0,-1 1 0,1 0 0,0 0 0,0 1 0,1-1 0,-1 0 0,0 1 0,1 0 0,-1 0 0,0 0 0,1 0 0,-1 1 0,1-1 0,-1 1 0,1 0 0,0 0 0,-1 0 0,1 0 0,6 2 0,9 8-39,-17-9-14,-1 1 0,1-1 0,0 0 0,-1 0 0,1 0 0,0-1 0,-1 1 0,1 0 0,0 0 0,0-1 0,0 0 0,-1 1-1,1-1 1,0 0 0,0 0 0,0 1 0,0-2 0,0 1 0,0 0 0,0 0 0,0-1 0,-1 1 0,1-1 0,2 0 0,5-5-6773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0.79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42 24575,'5'-37'0,"1"32"0,1 25 0,31 188 0,-36-188-1365,-3-5-5461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1.1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0 24575,'-4'0'0,"-1"4"0,3 1 0,4 4 0,4 1 0,1 2 0,4-1 0,0 1 0,2 0 0,-2 1 0,3-2 0,-3 1 0,-2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1.63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14 24 24575,'-10'-19'0,"7"14"0,11 12 0,-1-1 0,-1 0 0,1-1 0,1 0 0,-1 0 0,1 0 0,-1-1 0,1-1 0,1 1 0,-1-1 0,0 0 0,11 1 0,7 0 0,0-1 0,37-1 0,4 1 0,-65-3 0,0 0 0,0 0 0,0 0 0,0 0 0,-1 1 0,1-1 0,0 0 0,0 1 0,-1 0 0,1-1 0,0 1 0,-1 0 0,1 0 0,-1 0 0,1 0 0,-1 0 0,1 0 0,-1 0 0,0 1 0,1-1 0,-1 1 0,0-1 0,0 0 0,0 1 0,0 0 0,0-1 0,-1 1 0,1 0 0,0-1 0,-1 1 0,1 0 0,-1 0 0,0-1 0,1 1 0,-1 0 0,0 0 0,0 0 0,0 0 0,0-1 0,-1 1 0,1 0 0,0 0 0,-1 0 0,0 2 0,-4 11 0,0-1 0,0 1 0,-1-1 0,-11 17 0,9-16 0,-19 44 31,19-40-497,0 0 1,-17 26 0,31-52-6361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4:39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22 24575,'-4'0'0,"-2"4"0,0 7 0,1-4 0,7-3 0,6-2 0,7-1 0,0-5 0,3-3 0,2 1 0,3 1 0,-4-3 0,1-1 0,0 3 0,-3 1-8191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12.01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0 24575,'0'4'0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3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 2678,'-21'8,"20"-7,0 0,0 0,0 0,0-1,0 1,0-1,0 1,-1-1,1 1,0-1,0 0,-1 1,1-1,0 0,0 0,-1 0,-1 0,3-1,0 0,0 0,0-1,0 1,0 0,0 0,0 0,1 0,-1 0,0 0,1 0,-1 0,0 0,1-1,0 2,-1-1,1 0,-1 0,1 0,0 0,1-1,19-20,38-32,6-6,200-267,-83 96,530-568,-547 649,265-189,-288 233,-44 25,159-174,-78 71,-158 155,-21 28,1 1,-1-1,1 0,-1 0,0 0,0 0,0 0,1 1,-1-1,0 0,0 0,0 0,0 0,0 0,-1 0,1 0,0 0,0 1,-1-1,1 0,0 0,-1 0,1 0,-1 1,1-1,-1 0,1 0,-1 1,1-1,-1 0,0 1,1-1,-1 1,-1-1,-9-4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4.6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2851,'1'-14,"0"1,1 0,1-1,0 1,1 0,0 0,1 1,10-19,64-98,-47 81,334-569,-45 72,246-322,-482 746,161-174,-236 286,27-32,-36 40,0 1,-1-1,1 0,0 0,-1 1,1-1,-1 0,1 0,-1 0,1 0,-1 0,1 0,-1 0,0 0,0 0,1 0,-1 0,0 0,0 0,0 0,0 0,0 0,0 0,-1 0,1 0,0 0,0 0,-1 0,1 1,-1-1,1 0,-1 0,1 0,-1 0,1 0,-1 1,0-1,1 0,-1 0,-1 0,-10-4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6.0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2499,'1'0,"0"0,-1-1,1 1,0 0,0-1,-1 1,1 0,0-1,-1 1,1-1,-1 1,1-1,-1 0,1 1,-1-1,1 1,-1-1,1 0,-1 1,0-1,1 0,-1 0,0 1,0-1,1 0,-1 0,0 1,0-1,0 0,0 0,0 0,0 1,0-1,0 0,0 0,-1 0,1 1,0-1,0 0,-1 1,1-1,-1 0,1 0,0 1,-1-1,1 1,-1-1,1 0,-1 1,0-1,1 1,-1-1,0 1,1 0,-1-1,0 1,1 0,-1-1,0 1,0 0,1 0,-1 0,0-1,0 1,0 0,1 0,-1 0,0 0,-1 1,13-6,0 2,0-1,0 1,0 1,0 0,21 0,79 3,-53 1,41-2,752-14,-426-18,-245 30,4-1,-178 2,0-1,1 1,-1-1,0 0,0 0,0-1,0 0,-1 0,1 0,-1-1,0 1,0-1,0-1,0 1,-1-1,1 1,4-9,7-10,-2-1,22-46,-14 25,36-64,413-747,-386 714,7 4,5 4,149-158,92-42,-324 320,16-17,39-49,-68 79,0 0,0 0,0-1,0 1,0 0,-1-1,1 1,-1 0,1-1,-1 1,1-1,-1 1,1-1,-1 1,0-1,0 1,0-3,0 4,-1-1,1 0,0 1,-1-1,1 0,-1 1,1-1,-1 1,1-1,-1 1,0-1,1 1,-1-1,1 1,-1-1,0 1,0 0,1-1,-1 1,0 0,1 0,-1 0,-1-1,-7 1,-1-1,1 1,0 1,-14 1,7 0,-14 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6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 13,'-4'0,"-1"0,0 0,0 0,0 0,0 0,0-1,0 0,0 0,0-1,0 1,-5-3,28 2,17 4,-34-2,911 103,-460-46,-329-49,210-11,-290-4,-38 5,1 0,-1 1,1 0,0 0,0 0,0 1,-1 0,1 0,0 0,0 1,0 0,-1 0,10 3,-15-4,1 0,0 1,-1-1,1 0,0 1,-1-1,1 1,0-1,-1 1,1-1,-1 1,1-1,-1 1,0 0,1-1,-1 1,1 0,-1-1,0 1,0 0,1 0,-1-1,0 1,0 0,0 0,0-1,0 1,0 0,0 0,0-1,0 1,0 0,0 0,-1 0,-4 13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7.3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1,'-4'4,"-6"2,-6 0,-5-1,-2-2,-3-1,4 3,1 2,-1-2,0-1,-1-1,-2 3,0 1,-1-1,5-1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7.7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0,'-4'3,"0"0,1-1,-2 0,1 0,0 0,0 0,-1-1,1 0,-1 0,-5 1,-51 5,42-5,19-2,0 0,1 0,-1 0,0 0,0 0,0 0,0 0,0 0,0 0,0 0,0 0,0 0,0 1,0-1,0 0,0 0,0 0,0 0,0 0,0 0,0 0,0 0,0 0,0 0,0 0,0 0,0 1,0-1,0 0,0 0,0 0,0 0,-1 0,1 0,41 9,-1-3,69 4,-23-3,471 39,220 27,-649-55,113 14,-239-32,1 1,0-1,-1 1,1-1,0 0,0 0,0 0,-1 0,1-1,0 1,0-1,0 1,-1-1,1 0,0 0,-1 0,4-3,-6 3,0 1,0-1,0 0,0 1,-1-1,1 0,0 0,-1 1,1-1,-1 0,1 1,-1-1,1 1,-1-1,1 1,-1-1,1 1,-1-1,0 1,1-1,-1 1,0 0,1-1,-1 1,0 0,0 0,1 0,-1-1,0 1,0 0,-25-9,-4 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 2660,'-13'5,"-17"6,29-10,1-1,-1 0,1 0,-1 0,1 0,0 1,-1-1,1 0,-1 0,1 0,-1 0,1 0,-1 0,1 0,-1 0,1-1,-1 1,1 0,0 0,-1 0,1 0,-1-1,1 1,0 0,-1 0,1-1,-1 1,1 0,0 0,-1-1,1 1,0-1,0 1,-1 0,1-1,0 1,0-1,0 1,-1 0,1-1,0 1,0-1,0 1,0-1,0 1,0-1,0 1,0 0,0-2,1 0,0 0,0-1,0 1,0 0,0 0,0 0,1 0,-1 0,1 0,-1 0,1 0,0 1,0-1,0 1,0-1,0 1,0 0,3-2,50-22,-42 20,131-59,157-95,-232 116,-1-3,-3-3,-2-3,62-66,63-84,286-277,-4 118,29 42,-384 247,40-33,247-218,-188 140,-211 180,1 1,-1-1,1 1,-1 0,1 0,0 0,0 0,0 1,-1-1,2 1,3-1,-7 2,0 0,0 0,-1 0,1 0,0 1,0-1,0 0,0 0,-1 0,1 1,0-1,0 0,-1 1,1-1,0 1,-1-1,1 1,0-1,-1 1,1-1,-1 1,2 0,-2 1,1 0,0 0,0 0,-1-1,1 1,-1 0,0 0,1 0,-1 0,0 0,0 0,0 0,-1 3,-2 14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01T15:58:48.8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1,'0'0,"-1"0,0 0,1 0,-1-1,0 1,0 0,1 0,-1 0,0 0,1 0,-1 1,0-1,1 0,-1 0,0 0,1 0,-1 1,0-1,1 0,-1 1,1-1,-1 1,0-1,1 0,-1 1,1-1,-1 1,1-1,0 1,-1 1,13 14,35 15,20 3,1-3,2-3,107 28,229 25,-380-78,0 2,-1 1,27 9,-36-7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0.90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1061 676 24575,'-69'21'0,"-389"55"0,444-72 0,-23 5 0,0-1 0,-1-2 0,-70 2 0,97-8 0,-1-1 0,1 0 0,-1-1 0,1 0 0,0-1 0,0 0 0,0-1 0,0 0 0,1-1 0,-1 0 0,1 0 0,0-1 0,1-1 0,-1 0 0,1 0 0,1 0 0,-9-11 0,6 8 0,1-1 0,1 0 0,0-1 0,0 0 0,2-1 0,-1 0 0,1 0 0,1 0 0,1-1 0,0 0 0,0 0 0,1 0 0,1-1 0,1 1 0,0-1 0,1 0 0,0 1 0,1-1 0,1 0 0,0 0 0,1 1 0,1-1 0,4-14 0,0 7 0,0 0 0,2 1 0,0 1 0,2-1 0,0 1 0,1 1 0,1 0 0,0 1 0,2 1 0,0 0 0,1 1 0,1 0 0,0 1 0,1 1 0,0 1 0,1 1 0,1 0 0,0 1 0,1 2 0,0 0 0,0 1 0,1 1 0,-1 1 0,2 1 0,-1 0 0,1 2 0,-1 1 0,1 1 0,0 1 0,-1 1 0,45 7 0,-30-1 0,1 2 0,-1 2 0,0 1 0,-1 2 0,45 25 0,-66-30 0,0 0 0,0 2 0,-1 0 0,-1 0 0,0 1 0,0 1 0,-1 0 0,-1 1 0,0 0 0,-1 1 0,-1 0 0,0 0 0,12 31 0,-16-30 0,0 0 0,-1 0 0,-1 1 0,0-1 0,-2 1 0,0 0 0,0-1 0,-2 1 0,0 0 0,-1-1 0,-4 20 0,3-22 0,-1 0 0,0 0 0,-1-1 0,0 1 0,-1-1 0,-1 0 0,0-1 0,0 0 0,-1 0 0,-1-1 0,0 0 0,-1 0 0,-15 13 0,18-19 11,0-1 0,0 1 0,0-2 0,-1 1 0,1-1 0,-1 0-1,0-1 1,0 0 0,0 0 0,-10 1 0,12-2-104,0-1 0,1 0 1,-1 0-1,0 0 0,1 0 0,-1-1 0,1 0 0,-1 0 1,1 0-1,-1-1 0,1 0 0,0 0 0,-1 0 1,1-1-1,-7-5 0,1-2-6733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 1914 24575,'-1'3'0,"0"0"0,0 0 0,0 0 0,0 0 0,0 0 0,-1 0 0,1-1 0,-1 1 0,0 0 0,0-1 0,0 0 0,0 1 0,0-1 0,-1 0 0,-3 3 0,-41 29 0,47-34 0,-34 20 0,0-2 0,-1-1 0,-1-2 0,0-2 0,-1-1 0,-1-1 0,0-3 0,0-1 0,0-1 0,-1-3 0,0-1 0,-58-4 0,54-2 0,1-1 0,0-2 0,0-1 0,1-3 0,1-1 0,0-2 0,0-2 0,1-2 0,2-1 0,0-2 0,-45-33 0,64 40 0,2 0 0,0-1 0,1-1 0,1 0 0,0-1 0,1-1 0,1 0 0,1-1 0,0 0 0,-10-27 0,10 17 0,2 0 0,1-1 0,1 0 0,2 0 0,1-1 0,0-51 0,6 22 0,3 1 0,2 1 0,3-1 0,3 1 0,2 1 0,2 1 0,30-64 0,-15 50 0,3 1 0,4 1 0,2 3 0,3 1 0,2 2 0,95-95 0,-98 115 0,2 2 0,2 2 0,1 2 0,1 2 0,3 3 0,0 1 0,2 3 0,1 3 0,69-22 0,-87 36 0,1 3 0,0 1 0,0 2 0,0 1 0,0 2 0,1 2 0,-1 1 0,0 2 0,0 2 0,-1 2 0,1 1 0,-2 1 0,1 2 0,-2 2 0,1 2 0,53 32 0,-49-24 0,-1 1 0,-1 3 0,-1 1 0,-2 2 0,-1 1 0,-2 1 0,-1 2 0,-1 2 0,-3 0 0,0 2 0,-3 1 0,-1 1 0,22 57 0,-37-75 0,-2 0 0,-1 0 0,0 1 0,-2-1 0,-1 1 0,-1 0 0,-1 0 0,0 0 0,-2 0 0,-1-1 0,-1 1 0,-1-1 0,-11 30 0,1-10 0,-2 1 0,-2-2 0,-2-1 0,-1 0 0,-52 68 0,45-74 0,0-1 0,-3-1 0,-1-2 0,-1-1 0,-1-2 0,-2-1 0,0-2 0,-2-2 0,-1-1 0,-59 23 0,30-19-1365,50-21-5461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1.6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74 9 24575,'-16'-4'0,"15"3"0,1 1 0,-1 0 0,1-1 0,-1 1 0,0 0 0,1-1 0,-1 1 0,1 0 0,-1 0 0,0-1 0,1 1 0,-1 0 0,0 0 0,1 0 0,-1 0 0,0 0 0,1 0 0,-1 0 0,0 0 0,1 0 0,-1 0 0,1 0 0,-1 1 0,0-1 0,1 0 0,-1 0 0,1 1 0,-1-1 0,0 0 0,1 1 0,-1-1 0,1 1 0,-1-1 0,1 0 0,-1 1 0,1-1 0,0 1 0,-1-1 0,1 1 0,0 0 0,-1-1 0,1 1 0,0-1 0,0 1 0,-1 0 0,1-1 0,0 1 0,0-1 0,0 1 0,0 0 0,0 0 0,-5 16 0,1 0 0,1 0 0,-1 19 0,-1 9 0,-2 20 0,2 1 0,7 90 0,0-44 0,-2-107-113,0-2 50,-1-1 1,1 0-1,0 0 1,0 1-1,0-1 0,0 0 1,1 1-1,-1-1 1,1 0-1,-1 0 0,1 0 1,0 1-1,0-1 1,0 0-1,0 0 0,0 0 1,0 0-1,0 0 1,3 2-1,6 1-6763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2.33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26 663 24575,'-2'7'0,"0"1"0,0-2 0,-1 1 0,0 0 0,-3 7 0,-1 1 0,23-122 0,4 14 0,-3 0 0,5-105 0,-2 16 0,-11 143-1365,-3 25-5461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8:58.03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0 24575,'62'6'0,"-1"2"0,0 2 0,76 25 0,-36-10 0,674 197 0,-759-217 0,72 23 0,630 207 0,247 159 0,-709-267 0,-255-126 4,-1-1 1,1 0-1,0 0 0,0 0 0,0 0 0,-1 1 0,1-1 0,0 0 0,0 1 1,-1-1-1,1 0 0,0 1 0,0-1 0,-1 1 0,1-1 0,-1 1 0,1 0 1,0-1-1,-1 1 0,1 0 0,-1-1 0,0 1 0,1 0 0,-1 0 0,1-1 1,-1 1-1,0 0 0,1 1 0,-3-2-103,0 0 0,1 0 0,-1 1 0,1-1 0,-1 0 0,1-1 0,-1 1 0,0 0 0,1 0 0,-1-1 0,1 1 0,-1-1 0,1 1 0,-3-2 0,-11-4-6727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8:58.6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114 726 24575,'-90'0'0,"67"0"0,62 0 0,53 1 0,105-3 0,-21-25 0,-161 25 0,1 0 0,-1-1 0,0-1 0,0 0 0,0-1 0,23-12 0,-34 15 0,-1 1 0,0-1 0,0-1 0,0 1 0,0 0 0,0-1 0,0 1 0,-1-1 0,1 0 0,-1 0 0,1 0 0,-1 0 0,0 0 0,-1-1 0,1 1 0,-1 0 0,1-1 0,-1 0 0,0 1 0,0-1 0,0 0 0,-1 1 0,1-1 0,-1 0 0,0 0 0,0 1 0,-1-1 0,1 0 0,-1 0 0,1 1 0,-1-1 0,-2-4 0,-34-99 0,25 76 0,0 0 0,2-1 0,2 0 0,1-1 0,1 0 0,-1-42 0,8 48-103,1 1-1,1 0 0,8-30 1,-6 32-848,-1 5-5875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09.64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79 2520 24575,'-2'0'0,"0"-1"0,0 1 0,0 0 0,0-1 0,0 1 0,0-1 0,0 1 0,0-1 0,0 0 0,0 0 0,0 0 0,0 0 0,0 0 0,1-1 0,-1 1 0,0-1 0,1 1 0,-1-1 0,-1-2 0,0-1 0,-1 0 0,1 0 0,1-1 0,-1 1 0,1-1 0,-4-10 0,2-6 0,0 0 0,-3-41 0,5-22 0,3-1 0,4 1 0,4 0 0,4 1 0,41-150 0,-21 132 0,4 3 0,4 0 0,4 3 0,75-115 0,-50 100 0,6 4 0,5 3 0,106-107 0,-126 151 0,2 4 0,3 2 0,2 3 0,2 3 0,149-75 0,71-1 0,-260 109-1365,-6 2-5461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0.92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24575,'33'73'0,"-17"-5"0,-13-51 0,1 0 0,0 0 0,9 20 0,-8-103 0,-5 53 0,0 0 0,1 0 0,0 1 0,6-22 0,-7 32 0,1 0 0,-1-1 0,1 1 0,0 0 0,0 0 0,0-1 0,0 1 0,0 0 0,0 0 0,1 0 0,-1 0 0,1 1 0,-1-1 0,1 0 0,0 1 0,0-1 0,0 1 0,-1-1 0,1 1 0,1 0 0,-1 0 0,0 0 0,0 0 0,0 0 0,1 0 0,-1 1 0,0-1 0,1 1 0,-1-1 0,0 1 0,1 0 0,4 0 0,-5 1 0,-1-1 0,1 1 0,0-1 0,-1 1 0,1-1 0,0 1 0,-1 0 0,1 0 0,-1 0 0,1 0 0,-1 0 0,0 0 0,1 1 0,-1-1 0,0 0 0,0 1 0,0-1 0,0 0 0,0 1 0,0 0 0,0-1 0,0 1 0,-1-1 0,1 1 0,-1 0 0,1 0 0,-1-1 0,0 1 0,1 0 0,-1 0 0,0-1 0,0 1 0,0 0 0,-1 0 0,0 3 0,1 5 0,-2 0 0,1-1 0,-2 1 0,-5 19 0,5-22 0,1 0 0,-1 1 0,0-1 0,-1 0 0,0-1 0,0 1 0,0-1 0,-1 1 0,1-1 0,-2-1 0,1 1 0,-1-1 0,-7 6 0,82-57 0,-43 34-109,75-42-1147,-84 42-5570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1.30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46 24575,'0'-4'0,"0"-7"0,0-5 0,0 5 0,0 8 0,5 9 0,1 8 0,-1 6 0,0 4 0,-2 2 0,-1 2 0,-1 0 0,-5-5 0,-2-7-8191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1.67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24575,'0'10'0,"1"-2"0,16-11 0,-11 1 0,1 0 0,0 1 0,-1-1 0,1 1 0,0 1 0,0-1 0,-1 1 0,1 0 0,7 2 0,-12-2 0,0 0 0,-1 1 0,1 0 0,0-1 0,-1 1 0,1 0 0,-1 0 0,1-1 0,-1 1 0,1 1 0,-1-1 0,0 0 0,1 0 0,-1 0 0,0 1 0,0-1 0,0 1 0,0-1 0,0 1 0,0-1 0,0 1 0,0-1 0,-1 1 0,1 0 0,-1-1 0,1 1 0,-1 0 0,0 0 0,0-1 0,1 1 0,-1 0 0,0 0 0,-1 0 0,1-1 0,0 1 0,0 0 0,-1 0 0,1-1 0,-2 3 0,-10 37 0,8-34 0,2 0 0,-1 1 0,1-1 0,0 1 0,1 0 0,0-1 0,-1 13 0,2-18 0,1-1 0,-1 0 0,0 1 0,1-1 0,-1 1 0,1-1 0,-1 0 0,1 0 0,-1 1 0,1-1 0,0 0 0,0 0 0,0 0 0,0 1 0,0-1 0,0 0 0,0-1 0,2 3 0,0-2 0,0 1 0,0-1 0,0 0 0,0 0 0,0 0 0,0 0 0,0-1 0,1 1 0,-1-1 0,0 0 0,6 0 0,4-2-72,0 0 1,-1-1-1,1-1 0,0 0 0,-1 0 0,0-1 0,0-1 0,0 0 1,-1-1-1,0 0 0,0 0 0,0-1 0,-1-1 0,-1 0 0,1 0 1,-1-1-1,-1 0 0,11-16 0,-10 7-6754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2.0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32 80 24575,'-2'0'0,"1"0"0,0 0 0,-1 0 0,1 0 0,0-1 0,-1 1 0,1-1 0,0 1 0,0-1 0,-1 1 0,1-1 0,0 0 0,0 1 0,0-1 0,0 0 0,0 0 0,0 0 0,0 0 0,0 0 0,0 0 0,0 0 0,0 0 0,1 0 0,-1 0 0,1-1 0,-1 1 0,0 0 0,1 0 0,0-1 0,-1 1 0,1 0 0,0-1 0,0 1 0,0-1 0,0 1 0,0 0 0,0-1 0,0 1 0,0 0 0,0-1 0,1 1 0,-1 0 0,0-1 0,1 1 0,-1 0 0,1 0 0,0 0 0,-1-1 0,1 1 0,0 0 0,0 0 0,0 0 0,0 0 0,0 0 0,1-1 0,1 0 0,0-1 0,0 1 0,1 0 0,-1 0 0,1 0 0,-1 0 0,1 1 0,0-1 0,-1 1 0,1 0 0,0 0 0,0 0 0,0 1 0,0-1 0,0 1 0,0 0 0,0 0 0,0 0 0,0 1 0,-1 0 0,1-1 0,0 1 0,0 1 0,0-1 0,-1 0 0,1 1 0,-1 0 0,1 0 0,-1 0 0,1 0 0,-1 0 0,0 1 0,0 0 0,0-1 0,-1 1 0,1 0 0,-1 0 0,1 1 0,-1-1 0,0 0 0,0 1 0,-1-1 0,1 1 0,-1 0 0,1 0 0,-1-1 0,0 6 0,2 13-170,-1 0-1,-2 0 0,0 0 1,-1 0-1,-2 0 0,0 0 1,-7 24-1,4-29-6655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2.36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103 23 24575,'0'-5'0,"0"-5"0,0 3 0,0 7 0,0 8 0,0 7 0,4 1 0,2 3 0,-1 1 0,0 3 0,-2-3-8191</inkml:trace>
  <inkml:trace contextRef="#ctx0" brushRef="#br0" timeOffset="1">24 230 24575,'-18'7'0,"13"-4"0,15-6 0,130-44 75,46-17-1515,-163 54-5386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1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24575,'19'49'0,"-12"41"0,-6 169 0,-4-114 0,1-87 0,0-39 0,1 1 0,1-1 0,0 1 0,2-1 0,5 26 0,-7-44 2,0-1-1,0 1 1,0-1-1,0 1 0,0-1 1,0 0-1,0 1 1,0-1-1,0 1 1,1-1-1,-1 0 0,0 1 1,0-1-1,0 1 1,1-1-1,-1 0 1,0 1-1,0-1 1,1 0-1,-1 1 0,0-1 1,1 0-1,-1 0 1,0 1-1,1-1 1,-1 0-1,0 0 0,1 1 1,-1-1-1,1 0 1,-1 0-1,0 0 1,1 0-1,-1 0 1,1 0-1,-1 0 0,1 0 1,-1 0-1,0 0 1,1 0-1,-1 0 1,1 0-1,-1 0 0,1 0 1,-1 0-1,0 0 1,1 0-1,-1-1 1,1 1-1,-1 0 1,0 0-1,1 0 0,-1-1 1,0 1-1,1 0 1,-1-1-1,0 1 1,0 0-1,1-1 0,-1 1 1,0 0-1,1-1 1,15-24-1458,-5 3-5370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3.13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36 117 24575,'-5'0'0,"-1"-4"0,-4-2 0,0-4 0,5-1 0,9 2 0,3-2 0,5 1 0,5 2 0,-1-2 0,2 1 0,2 2 0,2-3 0,1 1 0,-6 6 0,-12 4 0,-7 6 0,-2 1-8191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3.52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39 1 24575,'-1'0'0,"-1"0"0,0 0 0,1 0 0,-1 1 0,0-1 0,1 0 0,-1 1 0,1-1 0,-1 1 0,0 0 0,1 0 0,0-1 0,-1 1 0,1 0 0,-1 0 0,1 1 0,0-1 0,0 0 0,0 0 0,0 0 0,-1 1 0,2-1 0,-1 1 0,0-1 0,0 1 0,0-1 0,1 1 0,-1-1 0,1 1 0,-1 0 0,1-1 0,0 1 0,-1 0 0,1-1 0,0 1 0,0 2 0,0 10 0,0 0 0,1 0 0,5 23 0,-2-5 0,-3-20 0,0 0 0,1 0 0,0-1 0,1 1 0,5 14 0,-7-23 0,0-1 0,0 1 0,0-1 0,0 1 0,1-1 0,-1 0 0,1 0 0,-1 0 0,1 0 0,0 0 0,0 0 0,0 0 0,0 0 0,0-1 0,0 1 0,0-1 0,1 1 0,-1-1 0,1 0 0,-1 0 0,1 0 0,-1 0 0,1-1 0,-1 1 0,1-1 0,0 1 0,-1-1 0,1 0 0,3 0 0,8-1-227,-1-1-1,1-1 1,-1 1-1,0-2 1,17-6-1,-12 1-6598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3.91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40 28 24575,'-5'-6'0,"-21"-15"0,26 21 0,-1-1 0,1 1 0,0 0 0,0 0 0,-1 0 0,1 0 0,0 0 0,0 0 0,-1 0 0,1 0 0,0 0 0,0 0 0,0 0 0,-1 0 0,1 0 0,0 0 0,0 1 0,-1-1 0,1 0 0,0 0 0,0 0 0,0 0 0,-1 0 0,1 0 0,0 1 0,0-1 0,0 0 0,-1 0 0,1 0 0,0 0 0,0 1 0,0-1 0,0 0 0,0 0 0,0 1 0,-1-1 0,1 0 0,0 1 0,0 22 0,4 1 0,0 1 0,2-1 0,1 0 0,1-1 0,13 28 0,-18-45-45,0 0-1,0 0 1,1-1-1,-1 0 1,1 0-1,0 0 1,0 0-1,1 0 1,0-1-1,0 0 1,0 0-1,0 0 1,0 0-1,1-1 1,-1 0-1,1 0 1,0-1-1,0 0 1,0 0-1,0 0 1,1 0-1,-1-1 1,0 0-1,1-1 0,-1 1 1,1-1-1,-1 0 1,1-1-1,7-1 1,3-4-6781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4.24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12 126 24575,'0'-4'0,"-4"-2"0,-2-4 0,5-1 0,2-2 0,6 1 0,6 2 0,0-1 0,4 1 0,2-2 0,2 0 0,3 4 0,-3 2-8191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4.59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57 24575,'0'5'0,"0"-4"0,5-1 0,1-6 0,3-1 0,6-4 0,4-1 0,-1-1 0,-4 0-8191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4.91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 1 24575,'-4'0'0,"-2"4"0,1 6 0,5 2 0,2 2 0,2 4 0,-1 3 0,4 3 0,1 1 0,-1 1 0,3 0 0,-1 1 0,-1-5-8191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5.24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23 39 24575,'-19'13'0,"16"-13"0,12-8 0,0 2 0,0 0 0,0 1 0,1 0 0,-1 1 0,1 0 0,0 0 0,21-4 0,-29 7 0,1 1 0,-1 0 0,1 0 0,-1 0 0,1 0 0,-1 0 0,1 0 0,-1 1 0,0-1 0,1 1 0,-1-1 0,1 1 0,-1 0 0,0 0 0,0 0 0,0 0 0,1 1 0,-1-1 0,0 1 0,-1-1 0,1 1 0,0 0 0,0-1 0,-1 1 0,1 0 0,-1 0 0,1 0 0,-1 0 0,0 1 0,0-1 0,0 0 0,0 0 0,0 1 0,-1-1 0,1 1 0,0-1 0,-1 0 0,0 1 0,0 3 0,-7 46 0,4-41 0,1 0 0,0 0 0,1 0 0,0 18 0,1-28 0,0 0 0,0 1 0,0-1 0,1 1 0,-1-1 0,0 1 0,1-1 0,-1 0 0,1 1 0,-1-1 0,1 0 0,0 1 0,-1-1 0,1 0 0,0 0 0,0 0 0,0 0 0,0 0 0,0 0 0,0 0 0,0 0 0,0 0 0,1 0 0,-1 0 0,0-1 0,0 1 0,1-1 0,-1 1 0,0-1 0,1 1 0,-1-1 0,1 0 0,-1 1 0,1-1 0,-1 0 0,0 0 0,1 0 0,-1 0 0,2-1 0,3 0 5,0 0 0,0 0 1,-1-1-1,1 0 0,-1 0 0,1 0 0,-1-1 0,0 0 0,8-6 0,47-38-295,-35 26-836,-10 9-5700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5.81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104 187 24575,'-3'0'0,"1"-1"0,-1 0 0,0 0 0,1 0 0,-1 0 0,1 0 0,0-1 0,-1 1 0,1-1 0,0 1 0,0-1 0,-2-2 0,1 2 0,0 0 0,1-1 0,-1 1 0,0 0 0,0 1 0,0-1 0,0 1 0,-5-2 0,7 3 0,0 0 0,0 0 0,-1 0 0,1 0 0,0 0 0,0 0 0,0 0 0,0 1 0,-1-1 0,1 1 0,0-1 0,0 1 0,0-1 0,0 1 0,0-1 0,0 1 0,0 0 0,0 0 0,0-1 0,0 1 0,1 0 0,-1 0 0,0 0 0,0 0 0,1 0 0,-1 0 0,1 0 0,-1 0 0,0 2 0,-1 4 0,-1 0 0,2 0 0,-1 0 0,1 0 0,0 0 0,0 0 0,1 1 0,0-1 0,0 0 0,1 0 0,0 0 0,0 0 0,1 0 0,0 0 0,5 12 0,-6-13 0,1-1 0,0 0 0,0 0 0,0-1 0,1 1 0,0 0 0,0-1 0,0 1 0,0-1 0,0 0 0,1 0 0,0-1 0,0 1 0,0-1 0,0 0 0,1 0 0,-1 0 0,1 0 0,0-1 0,0 0 0,9 4 0,-12-6 0,0 0 0,-1 1 0,1-1 0,0 0 0,0 0 0,0 0 0,0 0 0,-1-1 0,1 1 0,0 0 0,0-1 0,0 1 0,-1-1 0,1 1 0,0-1 0,-1 0 0,1 0 0,-1 0 0,1 0 0,-1 0 0,1 0 0,-1 0 0,1-1 0,0-1 0,0 0 0,-1 1 0,1-1 0,-1 0 0,0 0 0,0 0 0,-1 0 0,1 0 0,0 0 0,-1 0 0,0-1 0,0 1 0,0 0 0,0-3 0,-2-6 0,0 0 0,0 0 0,-1 0 0,0 1 0,-1-1 0,-8-15 0,5 13 0,2 8 0,2-1 0,-1 0 0,1 0 0,0 0 0,1-1 0,-4-14 0,6 20 0,0 0 0,0-1 0,0 1 0,1-1 0,-1 1 0,1-1 0,-1 1 0,1 0 0,0-1 0,0 1 0,0 0 0,0 0 0,1 0 0,-1-1 0,0 1 0,1 1 0,-1-1 0,1 0 0,0 0 0,0 1 0,0-1 0,0 0 0,0 1 0,0 0 0,0 0 0,3-2 0,61-28 60,-49 24-416,0-1 0,-1-1-1,25-16 1,-26 13-6470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6.16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 15 24575,'-1'-1'0,"0"0"0,0 0 0,0 0 0,0-1 0,0 1 0,0 0 0,0 0 0,0 0 0,0 1 0,-1-1 0,1 0 0,0 0 0,-1 1 0,-2-2 0,3 4 0,0-1 0,1 1 0,-1-1 0,0 1 0,1-1 0,0 1 0,-1-1 0,1 1 0,0 0 0,0-1 0,-1 1 0,1 0 0,1-1 0,-1 1 0,0 0 0,1 2 0,4 54 0,4-1 0,1 0 0,29 87 0,-17-63 0,-12-45-455,1 0 0,20 43 0,-23-63-6371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8.16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29 23 24575,'-23'10'0,"18"-7"0,17-8 0,-5 2 0,3-2 0,1 0 0,-1 1 0,1 0 0,0 1 0,18-3 0,-27 5 0,0 1 0,0 0 0,1 0 0,-1 0 0,0 0 0,0 1 0,0-1 0,0 0 0,1 1 0,-1 0 0,0-1 0,0 1 0,0 0 0,0 0 0,0 0 0,-1 0 0,1 1 0,0-1 0,0 0 0,-1 1 0,1-1 0,-1 1 0,1 0 0,-1-1 0,0 1 0,1 0 0,-1 0 0,0 0 0,0 0 0,0 0 0,-1 0 0,1 0 0,0 0 0,-1 0 0,0 0 0,1 3 0,1 12 0,-1-1 0,0 1 0,-2 0 0,0-1 0,0 1 0,-2-1 0,-7 29 0,-6 46 0,17-96 0,-1-3 0,0 1 0,1 0 0,0-1 0,0 1 0,4-10 0,-5 16 0,0 0 0,1 0 0,-1-1 0,1 1 0,-1 0 0,1 0 0,0 0 0,0 0 0,-1 0 0,1 0 0,0 0 0,0 0 0,0 0 0,0 0 0,0 0 0,0 1 0,0-1 0,0 0 0,0 1 0,0-1 0,1 0 0,-1 1 0,0 0 0,0-1 0,1 1 0,-1 0 0,0 0 0,0-1 0,1 1 0,-1 0 0,0 0 0,1 0 0,-1 1 0,0-1 0,0 0 0,1 0 0,-1 1 0,0-1 0,0 1 0,0-1 0,1 1 0,-1-1 0,2 2 0,30 21-8,-30-19-83,1-1 1,0 0 0,0 0-1,0 0 1,0 0-1,0 0 1,1-1-1,-1 0 1,1 0-1,0 0 1,-1-1-1,1 0 1,0 0-1,7 1 1,0-5-6736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1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24575,'14'218'0,"-4"-77"0,-4-57 0,-1-33 0,-2 1 0,-7 74 0,0-41 0,4-63 0,0-1 0,-2 0 0,0 0 0,-1-1 0,-11 37 0,6-42-1365,0-3-5461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8.54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20 24575,'-2'0'0,"1"-1"0,0 0 0,-1 1 0,1-1 0,0 0 0,-1 0 0,1 0 0,0 0 0,0 0 0,0-1 0,0 1 0,0 0 0,0 0 0,-1-3 0,0 2 0,6 14 0,71 190 0,7 19 0,-81-218-151,1 1-1,0-1 0,-1 0 0,1 1 1,1-1-1,-1 0 0,0 0 1,5 4-1,2-1-6674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8.90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22 6 24575,'-5'0'0,"-1"-4"0,0 3 0,2 5 0,5 3 0,3 4 0,1 5 0,3 0 0,1 1 0,-1 2 0,2-1 0,0-1 0,2-2 0,0-4-8191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9.2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42 128 24575,'-2'0'0,"1"-1"0,-1 0 0,0 0 0,1 0 0,-1 0 0,1 0 0,-1 0 0,1 0 0,-1-1 0,1 1 0,0-1 0,0 1 0,0-1 0,0 1 0,0-1 0,0 0 0,-1-1 0,-13-31 0,14 33 0,1-1 0,0 0 0,0 1 0,0-1 0,-1 0 0,1 1 0,1-1 0,-1 0 0,0 1 0,0-1 0,1 0 0,-1 1 0,1-1 0,-1 1 0,1-1 0,-1 1 0,1-1 0,0 1 0,0-1 0,0 1 0,0 0 0,1-2 0,1 0 0,1 1 0,-1-1 0,0 1 0,1-1 0,-1 1 0,1 1 0,-1-1 0,1 0 0,4-1 0,1 1 0,-1 0 0,1 0 0,0 0 0,0 1 0,0 0 0,0 1 0,-1 0 0,10 2 0,-15-2 3,0 0 0,-1 1 0,1 0 0,0-1 0,-1 1 0,1 0 0,-1 1 0,1-1 0,-1 0 0,0 1 0,0-1 0,1 1 0,-1 0 0,0-1 0,0 1 0,-1 0 0,1 0 0,0 1 0,-1-1 0,1 0 0,-1 0 0,0 1 0,1-1 0,-1 1 0,0-1 0,-1 1 0,1 0 0,0-1 0,-1 1 0,0 0 0,1-1 0,-1 1 0,0 0 0,0-1 0,-1 1 0,1 0 0,0-1 0,-1 1 0,-1 5 0,-3 8-251,0-1 1,-1 1-1,0-1 1,-1-1-1,-12 19 1,9-15-6579</inkml:trace>
  <inkml:trace contextRef="#ctx0" brushRef="#br0" timeOffset="1">94 232 24575,'0'5'0,"-4"0"0,2 1 0,7-2 0,2-5 0,4-3 0,5 0 0,-1-5 0,3 0 0,1 1 0,-2-2 0,-3 1-8191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9.58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16 75 24575,'-4'0'0,"-2"-5"0,1-5 0,5-1 0,7 0 0,2-1 0,5 1 0,3 3 0,0 2-8191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19.91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11 182 24575,'0'4'0,"-4"2"0,-2 4 0,5-4 0,7-3 0,2-6 0,5-4 0,-1-3 0,3-2 0,-2-2 0,2 1 0,-2 3-8191</inkml:trace>
  <inkml:trace contextRef="#ctx0" brushRef="#br0" timeOffset="1">90 0 24575,'-5'0'0,"-1"5"0,0 5 0,6 1 0,3 4 0,5 3 0,1 3 0,0 2 0,-3 2 0,3-3 0,-1-1 0,-1 0 0,2 1 0,0 1 0,-1 1 0,-3-3-8191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0.26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34 1 24575,'-8'7'0,"6"-6"0,1 0 0,-1 1 0,0-1 0,0 1 0,1-1 0,-1 1 0,1 0 0,-1 0 0,1 0 0,0 0 0,-1 0 0,1 0 0,0 0 0,1 0 0,-1 0 0,0 0 0,0 0 0,1 1 0,0-1 0,-1 0 0,1 1 0,0-1 0,0 0 0,0 0 0,0 1 0,1-1 0,-1 0 0,0 1 0,1-1 0,1 3 0,1 6 0,1-1 0,0 0 0,1 0 0,0 0 0,0-1 0,1 1 0,0-1 0,15 15 0,-18-21 0,0-1 0,0 1 0,0-1 0,0 0 0,0 0 0,1 0 0,-1 0 0,1 0 0,0-1 0,-1 0 0,1 1 0,0-2 0,0 1 0,0 0 0,0-1 0,0 1 0,-1-1 0,1 0 0,0-1 0,0 1 0,0-1 0,0 1 0,0-1 0,0 0 0,-1 0 0,1-1 0,6-3 0,84-52-1365,-72 43-5461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7.46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21 1 24575,'-1'0'0,"0"0"0,0 1 0,0-1 0,0 0 0,0 1 0,0-1 0,0 0 0,1 1 0,-1 0 0,0-1 0,0 1 0,0-1 0,0 1 0,1 0 0,-1 0 0,0-1 0,1 1 0,-1 0 0,0 0 0,1 0 0,-1 0 0,1 0 0,-1 0 0,1 0 0,0 0 0,-1 0 0,1 0 0,0 0 0,0 0 0,0 0 0,0 0 0,0 0 0,0 0 0,0 0 0,0 0 0,0 0 0,1 2 0,6 45 0,-6-42 0,5 16 0,1 0 0,1 0 0,1-1 0,0 0 0,24 36 0,-33-57 0,0 0 0,0 0 0,0 0 0,0 0 0,0 0 0,0 0 0,0 0 0,0-1 0,0 1 0,1 0 0,-1 0 0,0 0 0,0 0 0,0 0 0,0 0 0,0 0 0,0 0 0,0 0 0,1 0 0,-1 0 0,0 0 0,0 0 0,0 0 0,0 0 0,0 0 0,0-1 0,1 1 0,-1 0 0,0 1 0,0-1 0,0 0 0,0 0 0,0 0 0,0 0 0,1 0 0,-1 0 0,0 0 0,0 0 0,0 0 0,0 0 0,0 0 0,0 0 0,0 0 0,0 0 0,1 0 0,-1 0 0,0 1 0,0-1 0,0 0 0,-2-24 0,1 16 0,1 0 0,-1 0 0,1 1 0,0-1 0,2-9 0,0 13-97,0 1-1,-1-1 1,2 1-1,-1-1 1,0 1-1,1-1 1,-1 1-1,1 0 1,0 0-1,0 1 1,0-1-1,0 0 0,6-2 1,9-6-6729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7.81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 23 24575,'-2'-1'0,"1"1"0,-1-1 0,0 1 0,0-1 0,0 0 0,1 0 0,-1 0 0,1 0 0,-1 0 0,1 0 0,-1 0 0,1-1 0,-1 1 0,1 0 0,-2-3 0,0-1 0,11 19 0,5 9 0,-2 0 0,-1 1 0,-1 0 0,-1 1 0,6 30 0,-14-50-51,0 0 1,0 0-1,0-1 0,-1 1 0,0 0 0,0-1 0,0 1 0,0 0 1,-1-1-1,1 0 0,-1 1 0,-4 6 0,2-4-653,-5 11-6122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8.16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63 152 24575,'-1'4'0,"-1"0"0,0 0 0,0 0 0,0 0 0,0 0 0,-1-1 0,0 1 0,1-1 0,-1 0 0,-1 1 0,1-1 0,0-1 0,-1 1 0,1 0 0,-1-1 0,-7 4 0,10-6 0,1 0 0,0-1 0,-1 1 0,1 0 0,-1 0 0,1-1 0,-1 1 0,1 0 0,0 0 0,-1-1 0,1 1 0,0 0 0,-1-1 0,1 1 0,0 0 0,-1-1 0,1 1 0,0-1 0,0 1 0,0-1 0,-1 1 0,1-1 0,0 1 0,0 0 0,0-1 0,0 1 0,0-1 0,0 1 0,0-1 0,0 1 0,0-1 0,0 1 0,0-1 0,0 1 0,0-1 0,0 1 0,0-1 0,1 1 0,-1 0 0,0-1 0,0 1 0,0-1 0,1 1 0,-1-1 0,0 1 0,1 0 0,0-1 0,10-24 0,-2 13 0,0 0 0,1 1 0,0 0 0,1 1 0,0 0 0,17-11 0,78-45 0,-102 64-97,-1 0-1,1 0 1,0 0-1,0 1 1,-1-1-1,1 1 1,0 0-1,0 1 1,0-1-1,0 0 1,0 1-1,0 0 0,5 0 1,6 4-6729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8.49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7 149 24575,'-6'11'0,"15"-21"0,51-40 0,-47 37 0,1 1 0,0 1 0,1 0 0,0 0 0,1 2 0,0 0 0,28-11 0,-42 19 6,1 0-1,-1 1 1,1-1-1,0 1 0,-1 0 1,1 0-1,0 0 1,-1 0-1,1 0 1,0 1-1,-1-1 1,1 1-1,-1 0 0,1-1 1,0 1-1,-1 1 1,0-1-1,1 0 1,-1 0-1,0 1 1,4 3-1,0 1-253,0 0 1,0 1-1,-1 0 1,0 0-1,5 10 1,2 5-6579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9:5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45 24575,'-1'-2'0,"0"-1"0,0 1 0,0-1 0,0 1 0,0 0 0,-1-1 0,1 1 0,-1 0 0,1 0 0,-1 0 0,0 0 0,0 0 0,0 1 0,0-1 0,0 0 0,0 1 0,0 0 0,-1-1 0,1 1 0,-1 0 0,1 0 0,-1 0 0,1 1 0,-1-1 0,-4 0 0,7 1 0,-1 0 0,1 1 0,-1-1 0,1 0 0,-1 1 0,1-1 0,0 0 0,-1 1 0,1-1 0,0 0 0,-1 1 0,1-1 0,0 1 0,0-1 0,0 1 0,-1-1 0,1 1 0,0-1 0,0 1 0,0-1 0,0 1 0,0-1 0,0 1 0,0-1 0,0 1 0,0-1 0,0 1 0,0-1 0,0 1 0,0-1 0,0 1 0,0-1 0,0 1 0,1-1 0,-1 1 0,0-1 0,0 0 0,1 1 0,10 23 0,-10-21 0,19 37 0,3 7 0,50 77 0,-62-109 0,0-1 0,1 0 0,0-1 0,1 0 0,1-1 0,0-1 0,1 0 0,29 17 0,-42-26 0,1-1 0,-1 1 0,1 0 0,0-1 0,0 0 0,-1 1 0,1-1 0,0 0 0,0 0 0,0-1 0,0 1 0,0 0 0,0-1 0,0 0 0,0 0 0,1 0 0,-1 0 0,0 0 0,0-1 0,0 0 0,0 1 0,0-1 0,0 0 0,-1 0 0,1-1 0,0 1 0,0 0 0,-1-1 0,1 0 0,-1 1 0,1-1 0,-1 0 0,0-1 0,1 1 0,1-3 0,56-50 0,-19 16 0,90-65 0,-113 92-1365,-2 1-5461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9.06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 37 24575,'0'-5'0,"0"10"0,-1 28 0,-8 51 0,0-49 0,12-37 0,1 0 0,0 0 0,1 0 0,-1 1 0,0-1 0,0 1 0,1 0 0,-1 1 0,0-1 0,1 1 0,-1 0 0,1 0 0,-1 0 0,0 0 0,1 1 0,-1 0 0,0 0 0,1 0 0,-1 0 0,7 4 0,24 3 0,-68-50 0,32 40 0,0 1 0,0-1 0,0 1 0,0-1 0,1 1 0,-1-1 0,0 0 0,1 0 0,-1 1 0,1-1 0,0 0 0,0 0 0,-1 1 0,1-1 0,0 0 0,1 0 0,-1 1 0,0-1 0,0 0 0,1 0 0,0-2 0,1 1 0,0-1 0,0 0 0,0 1 0,0 0 0,1-1 0,-1 1 0,1 0 0,0 0 0,4-3 0,7-5 0,1 1 0,1 0 0,20-10 0,-29 16 0,11-6-1365,-4 0-5461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9.43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29 61 24575,'-1'-4'0,"0"0"0,0 0 0,-1 0 0,1 0 0,-1 0 0,0 0 0,0 0 0,-4-4 0,-5-13 0,32 71 0,3-1 0,1-1 0,45 64 0,-57-97-1365,0-3-5461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29.8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15 159 24575,'-7'-26'0,"6"24"0,0 0 0,0 0 0,0 0 0,1 0 0,-1 0 0,0 0 0,1 0 0,0 0 0,-1 0 0,1 0 0,0 0 0,0 0 0,0 0 0,0-1 0,0 1 0,1 0 0,0-3 0,2-2 0,1 1 0,-1 0 0,1 0 0,1 0 0,-1 0 0,1 1 0,0 0 0,0 0 0,0 0 0,1 0 0,-1 1 0,1 0 0,1 0 0,10-5 0,-15 8 0,0 0 0,0 0 0,0 0 0,0 0 0,1 0 0,-1 0 0,0 1 0,0-1 0,1 1 0,-1-1 0,0 1 0,1 0 0,-1 0 0,1 0 0,-1 0 0,0 1 0,1-1 0,-1 0 0,0 1 0,0 0 0,1 0 0,-1-1 0,0 1 0,0 1 0,0-1 0,0 0 0,0 0 0,0 1 0,0-1 0,-1 1 0,1-1 0,0 1 0,-1 0 0,1 0 0,-1 0 0,0 0 0,1 0 0,-1 0 0,0 0 0,0 0 0,-1 0 0,1 1 0,0-1 0,-1 0 0,1 1 0,-1 3 0,6 51 0,-6-53 0,1-1 0,-2 0 0,1 1 0,0-1 0,-1 1 0,1-1 0,-1 0 0,0 1 0,0-1 0,0 0 0,-1 0 0,1 0 0,-1 1 0,-2 2 0,0-5 0,4-10 0,7-11 0,-4 17 0,-1-1 0,1 0 0,-1 1-1,1-1 1,0 1 0,0 0 0,1 0 0,-1 0-1,1 1 1,-1-1 0,1 1 0,0 0 0,0 0-1,0 0 1,5-1 0,4 0 13,-1 0 0,1 1 0,23-1 1,34-6-1429,-53 4-5411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30.17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 24575,'0'-4'0,"0"2"0,0 7 0,4 2 0,2 4 0,-1 5 0,4 4 0,0 3 0,3-2 0,0-1 0,-3 2 0,2 0 0,-1 2 0,2 0 0,-1 1 0,-2 1 0,-3 0 0,-2-4-8191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30.53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11 12 24575,'-4'0'0,"-2"-4"0,5-2 0,2 4 0,6 4 0,2 5 0,3 1 0,0 4 0,2 0 0,-1 2 0,-3-1-8191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30.899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24 209 24575,'-21'-55'0,"20"49"0,0 0 0,1 0 0,0-1 0,0 1 0,0 0 0,1 0 0,-1 0 0,2 0 0,-1-1 0,1 1 0,-1 1 0,2-1 0,-1 0 0,1 0 0,0 1 0,0-1 0,0 1 0,1 0 0,-1 0 0,8-6 0,-8 8 0,0 1 0,0-1 0,0 1 0,0 0 0,1 0 0,-1 0 0,1 0 0,0 1 0,0-1 0,-1 1 0,1 0 0,0 0 0,0 1 0,0-1 0,0 1 0,0 0 0,0 0 0,0 0 0,0 0 0,0 1 0,0-1 0,0 1 0,0 0 0,-1 0 0,1 1 0,0-1 0,-1 1 0,1 0 0,-1 0 0,1 0 0,-1 0 0,4 4 0,-3-2 0,0 0 0,0-1 0,-1 2 0,1-1 0,-1 0 0,0 1 0,-1-1 0,1 1 0,-1 0 0,0 0 0,0 0 0,0 0 0,-1 0 0,0 0 0,0 0 0,0 1 0,0-1 0,-1 0 0,0 1 0,-1 7 0,1-6 0,-1 0 0,0 0 0,0 0 0,-1 0 0,0 0 0,0-1 0,-1 1 0,1-1 0,-2 1 0,1-1 0,0 0 0,-1 0 0,0 0 0,-1-1 0,-5 7 0,9-11 0,0 0 0,-1 0 0,1 0 0,0 0 0,-1 0 0,1 0 0,0 0 0,-1-1 0,1 1 0,-1-1 0,1 1 0,-1-1 0,1 1 0,-1-1 0,1 0 0,-1 1 0,0-1 0,1 0 0,-1 0 0,1 0 0,-4-1 0,5 1 0,0 0 0,-1-1 0,1 1 0,-1 0 0,1 0 0,0-1 0,-1 1 0,1 0 0,0-1 0,-1 1 0,1 0 0,0-1 0,0 1 0,-1 0 0,1-1 0,0 1 0,0-1 0,0 1 0,0 0 0,-1-1 0,1 1 0,0-1 0,0 1 0,0-1 0,0 1 0,0 0 0,0-2 0,10-19 0,0 9-151,2 0-1,-1 0 0,2 1 0,-1 1 1,2 0-1,-1 1 0,1 0 1,24-11-1,-22 14-6674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9:31.24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31 24575,'4'0'0,"2"-4"0,4-2 0,0-4 0,-1 0-8191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3.49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25 112 24575,'8'-66'0,"-1"21"0,1 108 0,-26 537 0,4-460 84,-1 35-1533,15-156-5377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13.9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30 86 24575,'0'2'0,"0"-1"0,-1 0 0,1 0 0,0 0 0,-1 0 0,1 0 0,-1 0 0,1 0 0,-1-1 0,1 1 0,-1 0 0,0 0 0,1 0 0,-1 0 0,0-1 0,0 1 0,1 0 0,-1-1 0,0 1 0,0-1 0,-1 2 0,1-2 0,0 0 0,0 1 0,0-1 0,0 1 0,0-1 0,1 1 0,-1 0 0,0-1 0,0 1 0,1 0 0,-1-1 0,1 1 0,-1 0 0,0 0 0,1-1 0,-1 1 0,1 0 0,0 0 0,-1 0 0,1 0 0,0 0 0,-1 0 0,1 0 0,0 0 0,0 0 0,0 0 0,0 0 0,0 0 0,0 0 0,0 0 0,0 0 0,1-1 0,-1 1 0,0 0 0,0 0 0,1 0 0,-1 0 0,1 0 0,0 1 0,1 3 0,1 0 0,0 0 0,0 0 0,0 0 0,1 0 0,-1 0 0,1-1 0,0 0 0,1 0 0,-1 0 0,1 0 0,0-1 0,0 0 0,7 4 0,-9-6 0,0 0 0,1 0 0,0 0 0,-1 0 0,1-1 0,-1 1 0,1-1 0,0 0 0,-1 0 0,1-1 0,0 1 0,-1-1 0,1 1 0,-1-1 0,1 0 0,-1-1 0,1 1 0,-1 0 0,0-1 0,0 0 0,0 0 0,0 0 0,0 0 0,3-3 0,67-60 0,29-21 0,-64 58-1365,-23 18-5461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49.69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72 86 24575,'1'-21'0,"-1"15"0,1 0 0,-1 0 0,0 0 0,-1-1 0,1 1 0,-1 0 0,-3-10 0,-2 11 0,1 14 0,-1 16 0,-11 231 0,13-195 0,4-45 0,-1 0 0,0 0 0,-1 0 0,-1-1 0,-10 30 0,10-48 0,0-14 0,0-19 0,3 19 0,-1 5 0,1 0 0,0 1 0,1-1 0,1 0 0,3-16 0,-4 26 0,-1 0 0,1 0 0,0 0 0,0 0 0,0 0 0,0 0 0,0 0 0,1 0 0,-1 0 0,0 1 0,1-1 0,0 0 0,-1 1 0,1 0 0,0-1 0,0 1 0,-1 0 0,1 0 0,0 0 0,0 0 0,0 0 0,1 0 0,-1 0 0,0 1 0,0-1 0,0 1 0,1 0 0,-1-1 0,0 1 0,0 0 0,0 0 0,1 1 0,-1-1 0,3 1 0,25 9 8,-28-8-93,1-1-1,1 1 0,-1-1 0,0 0 0,0 1 0,0-2 1,1 1-1,-1 0 0,0-1 0,1 1 0,-1-1 0,1 0 1,-1 0-1,0 0 0,4-1 0,1-5-6740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2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24575,'-10'-4'0,"18"-4"0,17-6 0,23-2 0,58-12 0,-105 28 0,-1 0 0,0 0 0,0 0 0,0 1 0,0-1 0,0 0 0,1 0 0,-1 0 0,0 0 0,0 0 0,0 0 0,0 0 0,0 0 0,0 0 0,1 0 0,-1 0 0,0-1 0,0 1 0,0 0 0,0 0 0,0 0 0,1 0 0,-1 0 0,0 0 0,0 0 0,0 0 0,0 0 0,0 0 0,0 0 0,0-1 0,0 1 0,1 0 0,-1 0 0,0 0 0,0 0 0,0 0 0,0 0 0,0-1 0,0 1 0,0 0 0,0 0 0,0 0 0,0 0 0,0 0 0,0-1 0,0 1 0,0 0 0,0 0 0,0 0 0,0 0 0,0 0 0,0 0 0,0-1 0,0 1 0,0 0 0,0 0 0,0 0 0,0 0 0,-1-1 0,-10-5 0,-16-3 0,23 8 0,0 1 0,0-1 0,-1 1 0,1-1 0,0 1 0,0 0 0,0 0 0,0 1 0,0-1 0,0 1 0,0 0 0,0 0 0,0 1 0,0-1 0,1 1 0,-1-1 0,-4 4 0,5-2 0,0 0 0,1 1 0,0-1 0,0 0 0,0 1 0,0-1 0,0 1 0,1 0 0,-1 0 0,1-1 0,0 1 0,0 0 0,1 0 0,-1 0 0,1 0 0,0 0 0,0 8 0,0 14 0,7 51 0,-6-70 0,1 0 0,-1 1 0,1-1 0,0 0 0,1 0 0,0 0 0,0 0 0,0-1 0,1 1 0,0-1 0,9 10 0,-11-14 4,0 0-1,0-1 0,0 1 0,0-1 1,0 0-1,1 1 0,-1-1 0,1 0 1,-1-1-1,1 1 0,-1 0 1,1-1-1,0 1 0,-1-1 0,1 0 1,4 0-1,44-9-339,-29 5-749,-2 0-5741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0.14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3 24575,'4'-3'0,"4"12"0,8 12 0,93 177 0,-104-275 0,6 18 120,4 34-321,-14 24 160,-1 1-1,1-1 1,0 1-1,-1 0 1,1-1-1,0 1 1,-1 0 0,1 0-1,0-1 1,-1 1-1,1 0 1,0 0 0,0 0-1,0 0 1,-1 0-1,1 0 1,0 0-1,0 0 1,-1 0 0,1 0-1,0 0 1,0 1-1,-1-1 1,1 0-1,0 0 1,-1 1 0,1-1-1,0 1 1,-1-1-1,2 1 1,6 6-6785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0.60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208 0 24575,'-2'8'0,"1"-1"0,-1 0 0,0 0 0,-1 0 0,0 0 0,0-1 0,0 1 0,-1-1 0,0 0 0,0 0 0,0 0 0,-1 0 0,0-1 0,0 0 0,-1 0 0,-8 7 0,9-9 0,0 1 0,0-1 0,0 0 0,-1 0 0,1 0 0,-1-1 0,0 0 0,1 0 0,-10 2 0,12-4 0,1 0 0,-1 1 0,0-1 0,0 0 0,0 0 0,0-1 0,0 1 0,0-1 0,0 1 0,1-1 0,-1 0 0,0 0 0,0 0 0,1-1 0,-1 1 0,1-1 0,-1 1 0,1-1 0,-4-3 0,4 3 0,0 0 0,1-1 0,-1 1 0,1-1 0,-1 1 0,1-1 0,0 1 0,0-1 0,0 0 0,0 0 0,1 1 0,-1-1 0,1 0 0,0 0 0,0 0 0,0 0 0,0 1 0,0-1 0,0 0 0,1 0 0,-1 0 0,1 1 0,0-1 0,0 0 0,0 0 0,0 1 0,0-1 0,1 1 0,-1-1 0,3-2 0,-2 3 0,-1 0 0,0 0 0,1 0 0,0 0 0,-1 0 0,1 0 0,0 0 0,0 1 0,0-1 0,0 1 0,0-1 0,0 1 0,0 0 0,1 0 0,-1 0 0,0 0 0,1 0 0,-1 0 0,1 1 0,-1-1 0,1 1 0,-1 0 0,1 0 0,-1-1 0,1 2 0,0-1 0,-1 0 0,1 1 0,-1-1 0,0 1 0,1-1 0,-1 1 0,1 0 0,2 2 0,20 10-1365,-15-12-5461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1.21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36 62 24575,'-28'-4'0,"28"4"0,-1 0 0,1 0 0,0-1 0,-1 1 0,1 0 0,-1 0 0,1 0 0,0-1 0,-1 1 0,1 0 0,0-1 0,-1 1 0,1 0 0,0 0 0,-1-1 0,1 1 0,0-1 0,0 1 0,-1 0 0,1-1 0,0 1 0,0-1 0,0 1 0,0 0 0,0-1 0,0 1 0,-1-1 0,1 1 0,0-1 0,2-1 0,-1-1 0,0 1 0,0 0 0,1-1 0,0 1 0,-1 0 0,1 0 0,0 0 0,0 0 0,0 1 0,0-1 0,0 0 0,0 1 0,5-3 0,-5 3 0,0-1 0,-1 1 0,1-1 0,0 1 0,1 0 0,-1 0 0,0 0 0,0 0 0,0 0 0,1 0 0,-1 0 0,0 1 0,1-1 0,-1 1 0,1 0 0,-1 0 0,0 0 0,1 0 0,-1 0 0,1 0 0,-1 1 0,0-1 0,1 1 0,-1-1 0,0 1 0,0 0 0,1 0 0,-1 0 0,0 1 0,0-1 0,0 0 0,0 1 0,0-1 0,2 3 0,-1 1 0,0-1 0,0 1 0,-1 0 0,0 0 0,0 0 0,0 0 0,0 1 0,-1-1 0,0 0 0,0 1 0,0-1 0,-1 0 0,0 1 0,-1 9 0,-1 13 0,-1 0 0,-2-1 0,-15 52 0,13-69 0,2-12 0,4-19 0,1 19 0,0 0 0,1 0 0,-1 0 0,1 0 0,0 0 0,-1 0 0,1 0 0,0 1 0,0-1 0,0 0 0,0 0 0,1 1 0,-1-1 0,0 1 0,1-1 0,-1 1 0,1 0 0,0-1 0,-1 1 0,1 0 0,0 0 0,0 0 0,-1 0 0,1 1 0,0-1 0,0 0 0,0 1 0,0-1 0,0 1 0,3 0 0,2 0 0,0 1 0,0 0 0,0 0 0,0 1 0,0 0 0,12 5 0,-4-1 0,-15-6-50,1 0-1,0 1 1,0-1-1,-1 0 0,1 1 1,0-1-1,0 0 1,-1 0-1,1 0 1,0 0-1,0 0 0,0 0 1,-1 0-1,1 0 1,0 0-1,0 0 1,-1 0-1,1 0 0,0-1 1,0 1-1,-1 0 1,1-1-1,0 1 1,0 0-1,-1-1 1,2 0-1,0-6-6775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1:51.62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62 24575,'0'0'0,"0"-1"0,0 1 0,0 0 0,0 0 0,0 0 0,0 0 0,0 0 0,0 0 0,0 0 0,0 0 0,0-1 0,0 1 0,0 0 0,0 0 0,0 0 0,0 0 0,0 0 0,0 0 0,0 0 0,0-1 0,0 1 0,0 0 0,0 0 0,0 0 0,0 0 0,0 0 0,1 0 0,-1 0 0,0 0 0,0 0 0,0 0 0,0-1 0,0 1 0,0 0 0,0 0 0,0 0 0,0 0 0,1 0 0,-1 0 0,0 0 0,0 0 0,0 0 0,0 0 0,0 0 0,0 0 0,0 0 0,1 0 0,-1 0 0,0 0 0,0 0 0,0 0 0,0 0 0,0 0 0,0 0 0,0 0 0,1 0 0,-1 0 0,0 0 0,0 0 0,0 1 0,0-1 0,9 8 0,6 11 0,91 168 0,-89-172 0,-15-18 0,-8-10 0,0 6 0,0-2 0,1 1 0,0 0 0,1-1 0,-5-13 0,8 19 0,0-1 0,0 1 0,1 0 0,0 0 0,-1-1 0,1 1 0,0 0 0,1-1 0,-1 1 0,1 0 0,-1-1 0,1 1 0,0 0 0,0 0 0,0 0 0,1 0 0,-1 0 0,1 0 0,3-5 0,10-13-273,2 0 0,1 1 0,0 1 0,39-30 0,-44 39-6553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5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1145 24575,'-2'0'0,"1"-1"0,-1 0 0,0 0 0,1 0 0,-1 0 0,0 0 0,1 0 0,-1-1 0,1 1 0,0 0 0,-1-1 0,1 1 0,0-1 0,0 1 0,0-1 0,0 0 0,0 0 0,0 1 0,1-1 0,-1-2 0,-14-38 0,12 19 0,0 0 0,2-45 0,2 46 0,-1-1 0,-1 1 0,-6-29 0,4 26 0,2 0 0,0 0 0,1 0 0,2 0 0,1 0 0,0 0 0,9-27 0,-8 32 0,4-11 0,0 0 0,3 1 0,0 0 0,30-54 0,78-102 0,-102 163 0,1 1 0,1 0 0,1 2 0,0 0 0,2 2 0,24-17 0,-36 29 0,0 1 0,1 0 0,0 0 0,0 1 0,0 1 0,0 0 0,1 0 0,-1 1 0,13 0 0,20-1 0,47 4 0,-40 0 0,-11 1 0,45 8 0,39 2 0,-50-8 0,-1 3 0,-1 3 0,0 4 0,129 41 0,266 130 0,-346-132 0,-74-34 0,280 130 0,-283-127-1365,-24-13-5461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5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24575,'4'4'0,"5"1"0,2 4 0,2 4 0,3 0 0,3 2 0,2 2 0,1-1 0,2-1 0,-1-1 0,-3 0 0,-1-3 0,-4 2 0,-1-2 0,2-3 0,-3-3-8191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25 692 24575,'-1'0'0,"-17"-3"0,13-19 0,4-4 0,1 0 0,2 0 0,0 1 0,2-1 0,0 1 0,2 0 0,1 0 0,0 0 0,2 1 0,1 0 0,1 1 0,1 0 0,25-35 0,-19 33 0,1 0 0,2 2 0,0 0 0,1 1 0,2 1 0,0 2 0,1 0 0,1 1 0,0 2 0,1 1 0,31-13 0,-34 21 0,1 0 0,-1 1 0,1 2 0,0 0 0,0 2 0,0 1 0,0 0 0,0 2 0,46 8 0,5-1 0,72 8 0,169 41 0,235 115 0,-451-136 0,-46-18 0,-2 3 0,102 54 0,56 45 0,-143-83 0,-25-18-1365,-24-13-5461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7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1034 24575,'-2'0'0,"-15"-3"0,17-19 0,13-33 0,2 0 0,3 1 0,2 1 0,3 1 0,1 0 0,3 2 0,3 2 0,67-88 0,-96 135 0,1-1 0,-1 0 0,0 0 0,0 0 0,0 1 0,0-1 0,0 0 0,0 0 0,0-1 0,0 1 0,-1 0 0,1 0 0,-1 0 0,0 0 0,0-1 0,0 1 0,0 0 0,0 0 0,0 0 0,0-1 0,-1 1 0,1 0 0,-1 0 0,1 0 0,-1 0 0,0 0 0,0 0 0,0 0 0,0 0 0,0 0 0,-1 0 0,1 1 0,0-1 0,-1 0 0,0 1 0,1-1 0,-4-2 0,-9-5 0,1-1 0,-1 2 0,-1 0 0,-21-9 0,-3-2 0,-189-129 0,122 76 0,68 45-48,28 18-140,0 2 0,0-1 0,-1 2-1,0-1 1,0 1 0,-23-8 0,25 13-6638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2:58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43 371 24575,'-2'0'0,"0"0"0,1-1 0,-1 1 0,0-1 0,0 0 0,0 1 0,1-1 0,-1 0 0,0 0 0,1 0 0,-1 0 0,0 0 0,1 0 0,0-1 0,-1 1 0,1 0 0,0-1 0,0 1 0,-1-1 0,1 0 0,0 1 0,0-1 0,1 0 0,-1 1 0,0-1 0,1 0 0,-1 0 0,1 0 0,-1 0 0,1-3 0,-1-2 0,0 0 0,0 0 0,1 0 0,0 0 0,0 0 0,1 0 0,1-7 0,1 4 0,0 1 0,1 0 0,0 0 0,1 1 0,0-1 0,0 1 0,1 0 0,0 1 0,8-10 0,70-60 0,-72 67 0,0 0 0,1 1 0,0 1 0,0 0 0,0 0 0,1 1 0,1 1 0,-1 0 0,1 1 0,0 1 0,0 1 0,18-3 0,-4 3 0,0 2 0,0 0 0,0 2 0,0 1 0,28 7 0,166 19 0,-116-19 0,40 6 0,149 50 0,-49-9 0,-99-20 0,259 100 0,-390-129 0,78 32 0,-85-34 0,0 0 0,0 1 0,-1 0 0,0 0 0,0 1 0,14 14 0,-23-20-80,1 0 0,0 0-1,0 0 1,-1 0 0,1 0-1,0 1 1,-1-1 0,1 0-1,-1 0 1,0 1 0,1-1 0,-1 0-1,0 1 1,0-1 0,0 0-1,0 3 1,-1 7-6746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0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37 211 24575,'-32'4'0,"28"3"0,18 4 0,23 6 0,0-3 0,1-1 0,46 10 0,-1-1 0,68 16 0,210 26 0,-175-35 0,130 24 0,-277-46 0,90 15 0,-1 6 0,124 45 0,-201-56 0,84 16 0,-132-32 0,1-1 0,0 1 0,-1-1 0,1 0 0,0 0 0,-1-1 0,1 1 0,-1-1 0,1 0 0,0 0 0,-1 0 0,0 0 0,1-1 0,-1 1 0,0-1 0,1 0 0,-1 0 0,0 0 0,0 0 0,-1 0 0,1-1 0,0 0 0,-1 1 0,0-1 0,3-4 0,6-9 0,-2-1 0,0 1 0,13-36 0,3-6 0,-17 46 0,1 1 0,-1 0 0,18-16 0,-18 20 0,-1-1 0,0 0 0,0 0 0,-1-1 0,0 1 0,10-19 0,-15 24 0,0-1 0,-1 1 0,1-1 0,-1 1 0,1-1 0,-1 0 0,0 1 0,0-1 0,0 1 0,-1-1 0,1 1 0,-1-1 0,0 1 0,0-1 0,0 1 0,-1 0 0,1-1 0,-1 1 0,0 0 0,0 0 0,0 0 0,0 0 0,0 0 0,0 1 0,-5-4 0,-11-12 0,0 1 0,-2 0 0,0 2 0,-35-21 0,-94-43 0,135 72 0,-12-6-151,0 1-1,-1 2 0,0 0 0,-1 2 1,0 1-1,-1 2 0,1 0 1,-36 0-1,39 5-6674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3.3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39 24575,'-16'-19'0,"1"-1"0,8 21 0,3 15 0,4-5 0,1 1 0,0-1 0,0 1 0,1-1 0,1 0 0,0 0 0,7 17 0,2 12 0,-11-36 0,-1 0 0,1-1 0,0 1 0,0-1 0,0 1 0,0-1 0,1 0 0,-1 1 0,1-1 0,0 0 0,0 0 0,0 0 0,1 0 0,-1 0 0,1-1 0,-1 1 0,1-1 0,0 1 0,0-1 0,0 0 0,0 0 0,0-1 0,1 1 0,-1-1 0,0 1 0,1-1 0,-1 0 0,1 0 0,0 0 0,-1-1 0,1 0 0,-1 1 0,1-1 0,0 0 0,-1-1 0,1 1 0,0-1 0,-1 1 0,5-3 0,31-4-1365,-20 5-5461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1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1 305 24575,'0'-2'0,"1"0"0,-1-1 0,1 1 0,0-1 0,0 1 0,0 0 0,1 0 0,-1 0 0,0 0 0,1 0 0,-1 0 0,1 0 0,0 0 0,-1 0 0,1 1 0,2-2 0,36-26 0,-34 25 0,181-107 0,-141 89 0,1 2 0,1 2 0,1 2 0,0 3 0,1 1 0,60-5 0,-32 10 0,123 7 0,-81 2 0,-57 3 0,0 2 0,-1 2 0,83 25 0,-6-3 0,-39-6 0,157 59 0,-240-77 0,307 93 0,-282-88 0,-38-11 0,85 25 0,93 39 0,-175-62-67,14 6-193,0 1 1,0 0-1,-1 2 1,34 24-1,-44-26-6566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0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18 653 24575,'-3'0'0,"-11"-3"0,16-16 0,-1 16 0,17-63 0,37-89 0,-21 66 0,-1-16 0,-24 68 0,3 0 0,1 1 0,33-64 0,-44 98 36,-4 5-1437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8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1117 24575,'-6'0'0,"0"-1"0,0 0 0,0 0 0,0 0 0,0 0 0,1-1 0,-1 0 0,1 0 0,-1-1 0,1 1 0,0-1 0,0 0 0,0-1 0,0 1 0,0-1 0,1 0 0,0 0 0,0 0 0,0-1 0,0 0 0,1 1 0,-1-1 0,1 0 0,1-1 0,-1 1 0,1 0 0,0-1 0,-3-8 0,-3-16 0,1 1 0,2-1 0,1 0 0,-1-38 0,4 61 0,-4-94 0,14-165 0,-3 208 0,2 1 0,3 1 0,3 0 0,28-75 0,-41 128-51,27-55 229,-27 56-241,0 0 1,0 0 0,1 0 0,-1 0 0,0 0 0,1 0 0,0 1-1,-1-1 1,1 0 0,0 1 0,0-1 0,0 1 0,0 0-1,0 0 1,0 0 0,0 0 0,0 0 0,0 0 0,1 1 0,-1-1-1,0 1 1,1-1 0,3 1 0,5 3-6764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24575,'1'7'0,"0"-1"0,0 0 0,1 1 0,0-1 0,0 0 0,1 0 0,0-1 0,0 1 0,0 0 0,0-1 0,1 0 0,0 0 0,0 0 0,5 4 0,6 6 0,0 0 0,1-2 0,18 13 0,-23-18 0,0-1 0,1 0 0,0 0 0,1-1 0,14 5 0,-21-10 0,0 1 0,0-1 0,0 0 0,-1-1 0,1 1 0,0-1 0,0-1 0,0 1 0,0-1 0,0 0 0,0 0 0,0 0 0,-1-1 0,9-4 0,12-6 16,-1-2-1,-1-1 0,34-27 0,3-2-1441,-51 38-5400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1 200 24575,'0'-4'0,"4"-6"0,5-4 0,5-4 0,5 0 0,-2 1 0,0-2 0,2 3 0,-2-1 0,-1 4 0,-3 0 0,1 1 0,1 4 0,-1-2 0,0 2 0,-1 5 0,-8 4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 24575,'-1'2'0,"0"1"0,0 0 0,0-1 0,0 1 0,-1-1 0,1 0 0,-1 1 0,0-1 0,1 0 0,-3 2 0,-11 16 0,12-12 0,1-1 0,0 0 0,1 1 0,-1-1 0,1 1 0,1-1 0,0 1 0,0 0 0,0-1 0,3 14 0,22 78 0,-14-62 0,-11-37-6,1 4-74,-1-1 1,1 1-1,0 0 0,0-1 0,1 1 0,-1-1 0,1 0 0,0 1 0,-1-1 0,2 0 0,-1 0 0,0 0 0,0 0 0,1-1 0,0 1 0,3 2 0,2-3-6746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29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6 24575,'0'-4'0,"0"3"0,4 5 0,1 6 0,0 6 0,-1 3 0,3 3 0,0 2 0,-1 0 0,-2 1 0,3-5 0,0-1 0,-1 0 0,-2-3-8191</inkml:trace>
  <inkml:trace contextRef="#ctx0" brushRef="#br0" timeOffset="1">11 472 24575,'-4'4'0,"-2"-2"0,5-3 0,6-4 0,7-5 0,4-5 0,4-4 0,3-3 0,1 2 0,-3 2 0,-2 2 0,0 1 0,1 3 0,-3-1 0,0 2 0,0-1 0,-2 2-8191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0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 24575,'-19'-8'0,"15"6"0,10 17 0,110 187 0,-99-181 0,-21-39 0,-21-42 0,22 55 0,1 1 0,0-1 0,0-1 0,0 1 0,1 0 0,0 0 0,0-1 0,0 1 0,0-1 0,1 1 0,0 0 0,0-1 0,1 1 0,1-10 0,0 11 0,0 0 0,0-1 0,0 1 0,1 1 0,-1-1 0,1 0 0,0 1 0,0-1 0,0 1 0,1 0 0,-1 0 0,1 0 0,0 1 0,-1-1 0,1 1 0,0 0 0,7-3 0,12-4-1365,-3 1-5461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0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63 24575,'-2'0'0,"0"0"0,0 0 0,0 0 0,-1 0 0,1 1 0,0-1 0,0 1 0,0 0 0,0 0 0,0 0 0,0-1 0,1 2 0,-1-1 0,0 0 0,0 0 0,1 1 0,-1-1 0,1 0 0,-1 1 0,1 0 0,-2 2 0,0 0 0,1 0 0,1 0 0,-1 0 0,0 0 0,1 0 0,0 0 0,0 0 0,0 1 0,1-1 0,-1 7 0,1-6 0,0 0 0,0 1 0,0-1 0,1 1 0,0-1 0,0 0 0,0 0 0,0 0 0,1 0 0,0 0 0,0 0 0,0 0 0,1 0 0,0-1 0,0 1 0,0-1 0,0 0 0,6 5 0,-8-7 0,1-1 0,0 0 0,0 0 0,0 0 0,-1 0 0,1 0 0,0 0 0,0-1 0,0 1 0,1 0 0,-1-1 0,0 0 0,0 0 0,0 1 0,0-1 0,0 0 0,0-1 0,1 1 0,-1 0 0,0-1 0,0 1 0,0-1 0,2-1 0,0 0 0,-1 0 0,0 0 0,1 0 0,-1-1 0,-1 0 0,1 1 0,0-1 0,-1 0 0,1 0 0,-1-1 0,0 1 0,2-4 0,0-1 0,0 1 0,-1-1 0,0 0 0,0-1 0,-1 1 0,0 0 0,-1-1 0,0 1 0,0-1 0,0 1 0,-2-14 0,-1 16-91,1 1 0,-1-1 0,-1 0 0,1 1 0,-1 0 0,0 0 0,0-1 0,-1 2 0,1-1 0,-1 0 0,0 1 0,0-1 0,-1 1 0,-9-6 0,0 0-6735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1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24575,'19'-4'0,"-18"4"0,0-1 0,0 1 0,0 0 0,0 0 0,1-1 0,-1 1 0,0 0 0,0 0 0,0 0 0,0 0 0,0 0 0,0 0 0,0 1 0,0-1 0,0 0 0,0 0 0,0 1 0,0-1 0,0 1 0,0-1 0,0 1 0,0-1 0,0 1 0,0 0 0,0-1 0,0 1 0,-1 0 0,1 0 0,0 0 0,0-1 0,0 2 0,14 18 0,0 0 0,-1 0 0,-1 1 0,-1 1 0,-1 0 0,12 36 0,1-1 0,-8-20 0,-13-27 0,0 0 0,1-1 0,0 1 0,1-1 0,0 0 0,1-1 0,11 14 0,-17-21-52,1 0-1,-1-1 1,1 1-1,0-1 1,-1 1-1,1-1 1,0 1-1,0-1 1,-1 0-1,1 1 1,0-1-1,0 0 1,0 1-1,-1-1 1,1 0-1,0 0 1,0 0-1,0 0 1,0 0-1,0 0 1,-1 0-1,1 0 0,0 0 1,0 0-1,1-1 1,7-3-6774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3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62 24575,'-4'0'0,"-1"-4"0,-4-1 0,-5 0 0,5 1 0,8 1 0,7 1 0,7 1 0,2-3 0,1-2 0,3 2 0,2 0 0,-3-3 0,-1 0 0,-2 1-8191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0 235 24575,'0'-4'0,"0"-5"0,0-5 0,0-5 0,4 2 0,5-1 0,2 0 0,2 1 0,3 1 0,-1-1 0,1-2 0,1 2 0,-1 1 0,-1 2 0,2 4 0,2 4 0,-2 2-8191</inkml:trace>
  <inkml:trace contextRef="#ctx0" brushRef="#br0" timeOffset="1">140 49 24575,'-4'4'0,"-1"5"0,0 5 0,5 4 0,2 4 0,2 1 0,3-3 0,0-1 0,0-4-8191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24575,'0'-4'0,"3"-1"0,3-4 0,-1 3 0,-1 8 0,2 2 0,1 5 0,-1 5 0,-2 4 0,-1 3 0,-5-2 0,-3-1 0,1-2-8191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2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93 24575,'-4'0'0,"-5"0"0,2-4 0,7-5 0,8-1 0,5-3 0,6 0 0,2 4 0,3 2 0,-4-1 0,0 0 0,-1 2 0,1 3 0,-2 0-8191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53:32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12 384 24575,'-1'0'0,"1"0"0,-1 0 0,1 0 0,-1 0 0,1 0 0,-1-1 0,1 1 0,-1 0 0,1 0 0,0 0 0,-1 0 0,1-1 0,-1 1 0,1 0 0,0-1 0,-1 1 0,1 0 0,-1-1 0,1 1 0,0 0 0,0-1 0,-1 1 0,1 0 0,0-1 0,0 1 0,-1-1 0,1 1 0,0-1 0,0 1 0,0-1 0,0 1 0,0 0 0,-1-1 0,1 1 0,0-1 0,0 1 0,0-1 0,0 1 0,1-1 0,-1 1 0,0-1 0,0 1 0,0-1 0,0 1 0,0-1 0,1 1 0,-1-1 0,0 1 0,0 0 0,1-1 0,-1 1 0,0 0 0,1-1 0,-1 0 0,18-24 0,39-27 0,3 4 0,1 2 0,109-61 0,-141 91 46,56-21-1,-23 12-1501,-47 17-5370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5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59 24575,'-14'-22'0,"12"18"0,0 0 0,-1 0 0,1 0 0,-1 1 0,1-1 0,-1 1 0,-5-5 0,7 8 0,0-1 0,0 1 0,0-1 0,0 1 0,0 0 0,0 0 0,0-1 0,0 1 0,0 0 0,0 0 0,0 0 0,0 0 0,0 0 0,0 0 0,0 1 0,0-1 0,0 0 0,0 0 0,0 1 0,0-1 0,0 1 0,0-1 0,0 1 0,0-1 0,0 1 0,0-1 0,0 1 0,1 0 0,-1 0 0,0-1 0,1 1 0,-1 0 0,0 0 0,1 0 0,-1 0 0,1 0 0,-1 0 0,1 1 0,-20 30 0,2 1 0,1 1 0,-22 67 0,24-60 0,-13 40 0,17-46 0,-1 0 0,-27 51 0,39-86-1,0 0 0,0 0 0,0 0 0,0 0 0,0-1-1,0 1 1,0 0 0,0 0 0,0 0 0,0 0 0,0 0-1,0 0 1,0 0 0,-1 0 0,1-1 0,0 1 0,0 0 0,0 0-1,0 0 1,0 0 0,0 0 0,0 0 0,0 0 0,0 0 0,-1 0-1,1 0 1,0 0 0,0 0 0,0 0 0,0 0 0,0 0 0,0 0-1,0 0 1,-1 0 0,1 0 0,0 0 0,0 0 0,0 0 0,0 0-1,0 0 1,0 0 0,-1 0 0,1 0 0,0 0 0,0 0 0,0 0-1,0 0 1,0 0 0,0 0 0,0 0 0,0 0 0,0 0-1,-1 1 1,1-1 0,0 0 0,0 0 0,0 0 0,0 0 0,0 0-1,0 0 1,0 0 0,0 0 0,0 1 0,0-1 0,0 0 0,-2-17 189,3-20-1666,5 15-5348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5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24575,'0'-1'0,"0"0"0,0 1 0,0-1 0,0 0 0,1 0 0,-1 1 0,0-1 0,1 0 0,-1 0 0,1 1 0,-1-1 0,0 0 0,1 1 0,-1-1 0,1 1 0,0-1 0,-1 1 0,1-1 0,0 1 0,-1-1 0,1 1 0,0-1 0,-1 1 0,1 0 0,0-1 0,0 1 0,-1 0 0,1 0 0,0 0 0,0 0 0,-1-1 0,1 1 0,0 0 0,0 0 0,0 0 0,-1 1 0,1-1 0,0 0 0,0 0 0,0 0 0,-1 1 0,1-1 0,0 0 0,0 1 0,-1-1 0,1 0 0,0 1 0,37 17 0,-17 2 0,0 0 0,-2 2 0,0 0 0,-1 1 0,-2 1 0,20 35 0,-10-17 0,-17-27-101,10 13-215,-2 0 0,-1 2 0,22 53 0,-33-63-6510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12 24575,'-1'-1'0,"1"0"0,-1 1 0,0-1 0,1 0 0,-1 0 0,0 1 0,0-1 0,1 0 0,-1 1 0,0-1 0,0 1 0,0-1 0,0 1 0,0-1 0,0 1 0,0 0 0,0-1 0,0 1 0,0 0 0,0 0 0,0 0 0,0 0 0,0 0 0,-1 0 0,1 0 0,0 1 0,0 0 0,0-1 0,0 1 0,1 0 0,-1 0 0,0-1 0,1 1 0,-1 0 0,0 0 0,1 0 0,-1 0 0,1 0 0,0 0 0,-1 0 0,1 0 0,0 0 0,-1 0 0,1 1 0,-1 5 0,0 1 0,0 0 0,1-1 0,0 1 0,1 8 0,59 356 0,-27-179 0,16 139 0,10 601 0,-60-918 0,1-11 0,0 0 0,0 1 0,0-1 0,0 0 0,1 0 0,-1 1 0,1-1 0,2 7 0,-3-11 0,1 1 0,-1-1 0,1 1 0,-1 0 0,1-1 0,-1 1 0,1-1 0,-1 1 0,1-1 0,0 1 0,-1-1 0,1 0 0,-1 1 0,1-1 0,0 0 0,0 1 0,-1-1 0,1 0 0,0 0 0,1 1 0,26-7 0,29-19 0,2 3 0,0 2 0,2 3 0,65-10 0,-5 13-682,191 2-1,-291 12-6143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21 24575,'104'-20'0,"-104"21"0,0 0 0,-1 0 0,1 0 0,0 0 0,-1 0 0,1 0 0,-1 0 0,1 0 0,-1 0 0,0 0 0,1 0 0,-1 0 0,0 0 0,0 0 0,1-1 0,-1 1 0,0 0 0,0-1 0,0 1 0,0 0 0,-2 0 0,-28 26 0,23-21 0,1 0 0,0 1 0,0 0 0,1 1 0,0 0 0,0 0 0,0 0 0,1 0 0,1 1 0,-7 15 0,9-18 0,-1 0 0,1 1 0,1-1 0,-1 1 0,1 0 0,1-1 0,-1 1 0,1 0 0,0 0 0,1 0 0,-1-1 0,1 1 0,1 0 0,-1-1 0,1 1 0,4 8 0,-6-13 0,1 0 0,0-1 0,0 1 0,0 0 0,0 0 0,0-1 0,0 1 0,1-1 0,-1 1 0,0-1 0,1 0 0,-1 1 0,1-1 0,0 0 0,2 2 0,-2-3 0,-1 0 0,0 1 0,0-1 0,1 0 0,-1 0 0,0 0 0,0 0 0,1 0 0,-1 0 0,0-1 0,0 1 0,1 0 0,-1 0 0,0-1 0,0 1 0,0-1 0,1 1 0,1-2 0,4-4 0,1-1 0,-1 1 0,0-1 0,-1-1 0,9-11 0,14-14 0,-27 32 0,0 0 0,0 1 0,0-1 0,-1 0 0,1 1 0,0-1 0,0 1 0,0 0 0,0 0 0,0 0 0,0 0 0,0 0 0,0 0 0,0 0 0,0 0 0,0 1 0,-1-1 0,1 1 0,0 0 0,0-1 0,0 1 0,-1 0 0,1 0 0,0 0 0,-1 0 0,1 1 0,-1-1 0,1 0 0,-1 0 0,0 1 0,1-1 0,-1 1 0,0 0 0,0-1 0,0 1 0,1 2 0,2 2 0,0 0 0,0 1 0,0 0 0,-1 0 0,0 0 0,0 0 0,-1 1 0,2 7 0,-4-8 0,0 1 0,-1-1 0,0 0 0,0 0 0,-1 0 0,0 0 0,0 0 0,0 0 0,-1 0 0,0 0 0,0-1 0,-1 1 0,0-1 0,0 0 0,0 0 0,-1-1 0,0 1 0,-6 4 0,-6 7 0,-1-1 0,0-1 0,-2-1 0,-23 14 0,147-111 0,-100 80-37,12-11-111,1 1 1,0 1-1,1 0 1,0 1-1,1 1 1,0 1-1,1 1 0,22-7 1,-22 11-6679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7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86 24575,'0'0'0,"-1"0"0,1 0 0,-1 0 0,1 0 0,0 0 0,-1 0 0,1 0 0,0 0 0,-1 0 0,1 0 0,-1 0 0,1 0 0,0 0 0,-1 0 0,1 0 0,0 0 0,-1 0 0,1-1 0,0 1 0,-1 0 0,1 0 0,0 0 0,-1-1 0,1 1 0,0 0 0,0 0 0,-1-1 0,1 1 0,0 0 0,0-1 0,-1 1 0,1 0 0,0-1 0,0 1 0,0 0 0,0-1 0,-1 1 0,9-15 0,17-9 0,-16 18 0,0 1 0,0 0 0,1 1 0,-1 0 0,1 0 0,0 1 0,0 0 0,0 1 0,1 0 0,-1 1 0,20 0 0,-29 1 0,0 0 0,0 0 0,0 0 0,0 1 0,0-1 0,0 1 0,0-1 0,-1 0 0,1 1 0,0 0 0,0-1 0,0 1 0,0-1 0,-1 1 0,1 0 0,0 0 0,-1-1 0,1 1 0,0 0 0,-1 0 0,1 0 0,-1 0 0,0 0 0,1-1 0,-1 1 0,1 2 0,-1 0 0,1 0 0,-1 0 0,0 0 0,0 0 0,-1 0 0,1 0 0,-1 0 0,1 0 0,-2 4 0,-4 8 0,0 0 0,-14 24 0,16-31 0,-8 13 0,-29 63 0,39-80 0,1 0 0,-1 0 0,1 0 0,0 0 0,0 0 0,0 1 0,1-1 0,-1 0 0,1 0 0,0 1 0,0-1 0,1 0 0,-1 0 0,1 1 0,0-1 0,0 0 0,3 6 0,-3-9 0,0 1 0,0 0 0,0 0 0,1-1 0,-1 1 0,1 0 0,0-1 0,-1 1 0,1-1 0,0 0 0,0 0 0,0 0 0,0 0 0,0 0 0,0 0 0,0 0 0,0-1 0,0 1 0,0-1 0,0 1 0,3-1 0,1 0 0,-1 0 0,1 0 0,0-1 0,-1 0 0,1 0 0,0 0 0,-1-1 0,6-2 0,9-5 0,-1-1 0,0-1 0,22-16 0,41-40-1365,-68 56-5461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3 24575,'-9'0'0,"-1"2"0,1-1 0,-1 1 0,1 0 0,0 1 0,0 0 0,0 1 0,0 0 0,1 0 0,-1 1 0,1 0 0,0 0 0,0 1 0,1 0 0,0 0 0,0 1 0,-7 8 0,8-8 0,1-1 0,0 1 0,0 0 0,0 1 0,1-1 0,0 1 0,1-1 0,-1 1 0,2 0 0,-1 0 0,1 1 0,0-1 0,1 0 0,0 1 0,0-1 0,1 1 0,0-1 0,1 1 0,2 15 0,-3-22 0,0 0 0,1 0 0,-1 0 0,1 0 0,-1 0 0,1 0 0,0 0 0,-1 0 0,1 0 0,0 0 0,1 0 0,-1 0 0,0 0 0,0-1 0,1 1 0,-1-1 0,1 1 0,-1-1 0,1 1 0,0-1 0,0 0 0,-1 0 0,1 0 0,0 0 0,0 0 0,0 0 0,0-1 0,0 1 0,0 0 0,0-1 0,0 0 0,1 1 0,-1-1 0,0 0 0,0 0 0,0 0 0,0-1 0,0 1 0,0 0 0,0-1 0,1 0 0,-1 1 0,0-1 0,0 0 0,-1 0 0,1 0 0,0 0 0,3-3 0,5-2 0,0 0 0,-1-1 0,0 0 0,0-1 0,-1 0 0,0 0 0,12-17 0,-13 14 15,-1 0 0,0 0 0,0-1 0,-1 1 0,-1-1 0,0 0 0,4-20 0,-8 28-61,1 1-1,0-1 1,-1 1-1,1-1 1,-1 0 0,0 1-1,-1-1 1,1 1-1,0-1 1,-1 1 0,0-1-1,0 1 1,0-1-1,0 1 1,-1 0-1,1 0 1,-1-1 0,0 1-1,1 0 1,-2 0-1,1 1 1,0-1 0,0 0-1,-1 1 1,0-1-1,1 1 1,-1 0 0,0 0-1,0 0 1,0 0-1,-4-1 1,-10-3-6780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24575,'1'0'0,"1"1"0,0 0 0,0-1 0,-1 1 0,1 0 0,0 0 0,-1 0 0,1 0 0,-1 0 0,1 0 0,-1 1 0,0-1 0,1 0 0,-1 1 0,0-1 0,0 1 0,0-1 0,0 1 0,0-1 0,0 1 0,-1 0 0,2 2 0,12 40 0,-8-2 0,-2-1 0,-1 1 0,-7 75 0,1-17 0,3 911 0,-1-981 0,-11 57 0,7-56 0,-3 54 0,9 355 0,0-420 0,1 0 0,8 34 0,-5-33 0,-2 0 0,2 24 0,-4 451 82,-2-240-1529,1-234-5379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4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31 24575,'-4'0'0,"2"0"0,6 0 0,7 0 0,0-4 0,3-1 0,3 0 0,3-3 0,-3 0-8191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8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24575,'3'0'0,"0"1"0,1 0 0,-1 0 0,1 0 0,-1 0 0,0 0 0,0 1 0,0 0 0,0-1 0,0 1 0,0 0 0,0 0 0,-1 1 0,1-1 0,-1 1 0,1-1 0,-1 1 0,0 0 0,3 5 0,6 9 0,-1 1 0,10 23 0,-10-20 0,39 87 0,20 39 0,-65-207 0,-4 52 0,0 0 0,0 0 0,0 0 0,1-1 0,0 1 0,1 0 0,-1 0 0,2 1 0,-1-1 0,1 0 0,0 1 0,1-1 0,0 1 0,0 0 0,0 0 0,1 1 0,0-1 0,0 1 0,1 0 0,0 0 0,7-5 0,9-9-273,0-1 0,-2-1 0,-1 0 0,18-27 0,-28 35-6553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24575,'1'-3'0,"-1"0"0,1 0 0,-1 1 0,1-1 0,0 0 0,0 0 0,0 1 0,1-1 0,-1 1 0,1-1 0,-1 1 0,1-1 0,0 1 0,0 0 0,0 0 0,0 0 0,0 0 0,0 0 0,1 0 0,-1 1 0,0-1 0,1 1 0,0 0 0,-1-1 0,1 1 0,0 1 0,-1-1 0,1 0 0,0 0 0,0 1 0,0 0 0,5 0 0,-4-1 0,0 0 0,0 1 0,0 0 0,0 0 0,0 0 0,0 1 0,0 0 0,0-1 0,0 1 0,0 0 0,-1 1 0,1-1 0,0 1 0,-1 0 0,1-1 0,-1 2 0,1-1 0,-1 0 0,0 1 0,0-1 0,0 1 0,-1 0 0,1 0 0,2 3 0,-1 3 0,0 0 0,0 1 0,-1-1 0,0 1 0,-1-1 0,0 1 0,0 0 0,-1-1 0,-1 12 0,-1 6 0,-9 53 0,6-59 0,3 26 0,1-44 0,0 0 0,0 0 0,1-1 0,-1 1 0,1 0 0,0-1 0,0 1 0,0-1 0,0 1 0,0-1 0,0 1 0,1-1 0,-1 0 0,4 4 0,-4-6 0,-1 1 0,1-1 0,0 0 0,-1 0 0,1 0 0,0 0 0,-1 0 0,1 0 0,0 0 0,-1 0 0,1 0 0,-1 0 0,1 0 0,0 0 0,-1 0 0,1 0 0,0-1 0,-1 1 0,1 0 0,-1-1 0,1 1 0,-1 0 0,1-1 0,0 1 0,-1 0 0,1-1 0,-1 1 0,0-1 0,1 1 0,-1-1 0,1 1 0,-1-1 0,0 1 0,1-1 0,-1 0 0,0 1 0,0-1 0,1-1 0,11-25 0,-5 5-1365,-2 2-5461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 24575,'16'-33'0,"-14"28"0,0-1 0,0 1 0,0 0 0,1 0 0,0 0 0,0 0 0,4-4 0,-7 8 0,1 1 0,-1-1 0,1 1 0,-1 0 0,1-1 0,-1 1 0,1 0 0,0-1 0,-1 1 0,1 0 0,-1 0 0,1 0 0,0 0 0,-1-1 0,1 1 0,-1 0 0,1 0 0,0 0 0,-1 0 0,1 0 0,0 0 0,-1 1 0,1-1 0,-1 0 0,2 0 0,0 2 0,0-1 0,0 0 0,0 1 0,-1-1 0,1 1 0,0-1 0,-1 1 0,1 0 0,-1 0 0,0-1 0,2 4 0,5 11 0,0 0 0,0 1 0,5 21 0,-7-20 0,1 0 0,14 28 0,-20-45 0,0-1 0,-1 1 0,1 0 0,0 0 0,0 0 0,0 0 0,0-1 0,0 1 0,0 0 0,0-1 0,0 1 0,0-1 0,0 1 0,0-1 0,0 0 0,0 1 0,0-1 0,0 0 0,1 0 0,-1 0 0,0 1 0,0-1 0,0-1 0,0 1 0,1 0 0,-1 0 0,0 0 0,0-1 0,0 1 0,0 0 0,0-1 0,0 1 0,0-1 0,2 0 0,44-30 0,-20 13 0,-25 17-97,0 0-1,1 1 1,-1-1-1,1 0 1,-1 1-1,0-1 1,1 1-1,-1 0 1,1 0-1,-1 0 1,1 0-1,-1 0 0,5 2 1,7 3-6729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8:5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 24575,'-4'0'0,"-5"0"0,2 0 0,3 4 0,6 1 0,3 4 0,4 0 0,1 3 0,2-1 0,0 2 0,1-1 0,-1 1 0,-3-2-8191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11 197 24575,'0'0'0,"-1"-1"0,1 1 0,-1 0 0,1 0 0,-1 0 0,1 0 0,-1 0 0,1-1 0,-1 1 0,1 0 0,-1 0 0,1-1 0,0 1 0,-1 0 0,1-1 0,0 1 0,-1 0 0,1-1 0,0 1 0,-1-1 0,1 1 0,0 0 0,0-1 0,-1 1 0,1-1 0,0 1 0,0-1 0,0 1 0,0-1 0,-1 1 0,1-1 0,0 1 0,0-1 0,0 1 0,0-1 0,0 1 0,0-1 0,1 1 0,-1-1 0,0 1 0,0-1 0,0 1 0,0-1 0,1 1 0,-1-1 0,0 1 0,0 0 0,1-1 0,-1 1 0,0-1 0,1 1 0,13-26 0,5 7 0,-1 1 0,2 0 0,1 2 0,0 0 0,1 1 0,40-20 0,-59 33 0,1 0 0,-1 1 0,1-1 0,-1 1 0,1-1 0,-1 1 0,1 0 0,0 0 0,0 1 0,0-1 0,-1 1 0,1 0 0,0 0 0,0 0 0,0 1 0,0-1 0,-1 1 0,1 0 0,0 0 0,0 0 0,-1 1 0,1-1 0,-1 1 0,1 0 0,-1 0 0,0 0 0,0 0 0,0 0 0,0 1 0,0-1 0,0 1 0,-1 0 0,1 0 0,-1 0 0,0 0 0,0 1 0,0-1 0,0 0 0,-1 1 0,1 0 0,-1-1 0,0 1 0,0 0 0,0-1 0,0 7 0,2 6-341,-1 0 0,-1 1-1,-1 30 1,-1-29-6485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29 318 24575,'-1'0'0,"0"1"0,0-1 0,0 0 0,0 0 0,-1 0 0,1 0 0,0 0 0,0 0 0,0-1 0,-1 1 0,1 0 0,0-1 0,0 1 0,0 0 0,0-1 0,0 0 0,0 1 0,0-1 0,0 1 0,0-1 0,0 0 0,0 0 0,0 0 0,-1-1 0,2 1 0,0-1 0,0 1 0,0 0 0,0-1 0,0 1 0,0 0 0,0 0 0,0 0 0,1-1 0,-1 1 0,1 0 0,-1 0 0,1 0 0,-1 0 0,1-1 0,-1 1 0,1 0 0,1-1 0,6-7 0,-1 0 0,2 1 0,13-12 0,48-32 0,2 3 0,112-56 0,-147 83-1365,-22 13-5461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0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46 24575,'0'-3'0,"0"1"0,0-1 0,-1 0 0,1 1 0,-1-1 0,0 0 0,0 1 0,0-1 0,0 1 0,0-1 0,0 1 0,-1 0 0,1-1 0,-4-3 0,5 6 0,-1 0 0,1-1 0,0 1 0,-1 0 0,1-1 0,-1 1 0,1 0 0,0 0 0,-1-1 0,1 1 0,-1 0 0,1 0 0,-1 0 0,1 0 0,-1-1 0,1 1 0,-1 0 0,1 0 0,-1 0 0,1 0 0,-1 0 0,1 0 0,-1 0 0,1 1 0,-1-1 0,1 0 0,0 0 0,-2 1 0,1 0 0,0 0 0,0 0 0,0 0 0,0 0 0,0 0 0,0 1 0,1-1 0,-1 0 0,0 1 0,1-1 0,-1 0 0,1 1 0,-1-1 0,0 4 0,-32 204 0,3-105 0,-68 162 0,67-190 0,21-50 0,1-1 0,-9 47 0,18-71 0,0 0 0,0 1 0,0-1 0,0 0 0,0 1 0,0-1 0,0 0 0,0 1 0,1-1 0,-1 0 0,0 1 0,1-1 0,-1 0 0,1 0 0,0 1 0,-1-1 0,1 0 0,0 0 0,0 0 0,0 0 0,-1 0 0,1 0 0,0 0 0,0 0 0,1 0 0,-1-1 0,0 1 0,0 0 0,0-1 0,0 1 0,1-1 0,-1 1 0,0-1 0,3 1 0,5 1 0,1 0 0,0-1 0,0 0 0,10 0 0,4 0 0,93 16 0,210 60 0,-211-51-1365,-96-21-5461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24575,'1'-2'0,"-1"0"0,1 0 0,-1 0 0,1 1 0,0-1 0,-1 0 0,1 0 0,0 1 0,0-1 0,0 0 0,1 1 0,-1-1 0,0 1 0,1-1 0,-1 1 0,3-2 0,30-22 0,-22 17 0,17-10 0,-28 17 0,0 1 0,0-1 0,0 0 0,0 1 0,0-1 0,1 1 0,-1 0 0,0-1 0,1 1 0,-1 0 0,0 0 0,0 0 0,1 0 0,-1 0 0,0 0 0,1 0 0,-1 0 0,0 0 0,0 1 0,1-1 0,-1 0 0,2 2 0,-3-2 0,0 1 0,1-1 0,-1 1 0,0-1 0,0 1 0,1 0 0,-1-1 0,0 1 0,0-1 0,0 1 0,0 0 0,0-1 0,0 1 0,0 0 0,0-1 0,0 1 0,0 0 0,0-1 0,-1 1 0,1-1 0,0 1 0,0 0 0,-1-1 0,1 1 0,0-1 0,0 1 0,-1-1 0,1 1 0,-1-1 0,1 1 0,-1-1 0,1 1 0,-1-1 0,1 0 0,-1 1 0,1-1 0,-2 1 0,-20 16 0,22-16 0,-9 4 0,0 1 0,1 0 0,0 1 0,0 0 0,1 0 0,0 1 0,0 0 0,-9 14 0,13-16 0,1-1 0,0 1 0,-1 0 0,2 0 0,-1 0 0,1 0 0,0 0 0,0 0 0,1 0 0,-1 0 0,2 0 0,-1 1 0,0-1 0,1 0 0,0 0 0,3 6 0,-4-11 0,7 27 0,16 41 0,-21-63 0,0-1 0,0 1 0,1-1 0,0 0 0,0 1 0,1-1 0,-1-1 0,1 1 0,0 0 0,1-1 0,-1 0 0,1 0 0,0 0 0,5 3 0,-7-6 0,0 0 0,0 0 0,0-1 0,0 1 0,1-1 0,-1 1 0,0-1 0,0 0 0,0-1 0,1 1 0,-1 0 0,0-1 0,0 0 0,0 1 0,0-1 0,0 0 0,0-1 0,0 1 0,0-1 0,0 1 0,4-5 0,9-5 0,-1-1 0,22-24 0,0 2 0,0 15-1365,-20 14-5461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24575,'-9'3'0,"14"9"0,-1-5 0,12 23 0,111 190 0,-130-224 0,1-1 0,0 0 0,0 0 0,0 0 0,1 0 0,-1 0 0,1 0 0,1 0 0,-1 0 0,1-1 0,-1 1 0,1 0 0,1 0 0,-1-1 0,3-7 0,-3 10 0,1 0 0,0 0 0,0 0 0,0 1 0,0-1 0,0 1 0,0-1 0,1 1 0,-1-1 0,1 1 0,0 0 0,0 0 0,0-1 0,0 1 0,0 1 0,0-1 0,0 0 0,1 0 0,-1 1 0,0-1 0,1 1 0,0 0 0,-1 0 0,1 0 0,0 0 0,-1 0 0,1 1 0,0-1 0,0 1 0,0 0 0,0 0 0,-1 0 0,4 0 0,9 4-1365,-5 4-5461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24575,'4'0'0,"1"4"0,4 1 0,5 1 0,-1 2 0,2 0 0,-2 2 0,-3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4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 24575,'0'-4'0,"-4"-1"0,3 0 0,1 5 0,1 6 0,0 7 0,0 4 0,0 4 0,4 2 0,0 1 0,1 1 0,-2-1 0,-1 0 0,-1 1 0,2-2 0,2 1 0,-1-1 0,-1-3-8191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6 157 24575,'0'4'0,"-4"1"0,3-4 0,5-6 0,6-2 0,2-4 0,2-1 0,3-1 0,2-3 0,2-3 0,2 3 0,0-1 0,1 3 0,0 3 0,-4 1 0,-2 1 0,-3 2-8191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45 24575,'-11'48'0,"0"-6"0,11-39 0,-1 1 0,1-1 0,0 0 0,0 1 0,1-1 0,-1 0 0,1 1 0,-1-1 0,1 0 0,0 0 0,0 0 0,1 0 0,-1 0 0,4 6 0,-4-8 0,0 0 0,0 0 0,0-1 0,0 1 0,0 0 0,1-1 0,-1 1 0,0 0 0,1-1 0,-1 1 0,0-1 0,1 0 0,-1 0 0,0 1 0,1-1 0,-1 0 0,1 0 0,-1 0 0,0 0 0,1-1 0,-1 1 0,0 0 0,1 0 0,-1-1 0,0 1 0,1-1 0,-1 1 0,0-1 0,1 0 0,-1 0 0,0 1 0,0-1 0,0 0 0,0 0 0,0 0 0,0 0 0,2-2 0,1-2 0,1 1 0,-1-1 0,0 0 0,0 0 0,0 0 0,-1 0 0,0-1 0,0 0 0,0 1 0,0-1 0,2-10 0,-5 14 0,1 0 0,-1 0 0,1 0 0,-1 0 0,0 0 0,0 0 0,0-1 0,0 1 0,0 0 0,0 0 0,0 0 0,-1 0 0,1 0 0,-1 0 0,0 0 0,1 0 0,-1 0 0,0 0 0,0 0 0,0 0 0,0 0 0,-1 1 0,1-1 0,0 0 0,-1 1 0,0-1 0,1 1 0,-1 0 0,0-1 0,1 1 0,-1 0 0,0 0 0,0 0 0,0 0 0,0 0 0,0 1 0,-3-2 0,-8-1-117,10 3 48,0-1 0,0 1-1,0-1 1,0 0 0,0 0-1,0 0 1,0-1-1,0 1 1,0-1 0,1 1-1,-1-1 1,0 0 0,1 0-1,0 0 1,-1 0 0,1-1-1,-2-2 1,-3-8-6757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4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24575,'-6'0'0,"1"1"0,0 0 0,0 1 0,0-1 0,0 1 0,0 0 0,0 0 0,1 1 0,-1-1 0,1 1 0,-1 0 0,1 0 0,0 1 0,0-1 0,0 1 0,1 0 0,-1 0 0,1 0 0,0 0 0,-5 9 0,5-8 0,0 1 0,0-1 0,0 1 0,1-1 0,0 1 0,0 0 0,0 0 0,1 0 0,0 0 0,0 0 0,0 0 0,1 0 0,0 1 0,0-1 0,1 0 0,0 0 0,2 10 0,-3-14 0,1-1 0,0 1 0,-1 0 0,1-1 0,0 1 0,0-1 0,0 1 0,0-1 0,0 1 0,1-1 0,-1 0 0,0 1 0,1-1 0,-1 0 0,0 0 0,1 0 0,-1 0 0,1 0 0,0-1 0,-1 1 0,1 0 0,0-1 0,0 1 0,-1-1 0,1 0 0,0 1 0,0-1 0,-1 0 0,1 0 0,0 0 0,0 0 0,0 0 0,-1-1 0,1 1 0,2-1 0,0 0 0,-1-1 0,0 1 0,1-1 0,-1 1 0,0-1 0,0 0 0,0 0 0,0 0 0,0 0 0,-1-1 0,1 1 0,-1-1 0,0 0 0,1 0 0,-1 0 0,3-6 0,-3 4 0,0-1 0,-1 0 0,0 0 0,0 0 0,0 0 0,0 0 0,-1-1 0,0 1 0,-1 0 0,-1-11 0,2 16 0,0-1 0,0 0 0,-1 0 0,1 1 0,-1-1 0,1 0 0,-1 1 0,1-1 0,-1 1 0,0-1 0,0 1 0,0-1 0,0 1 0,0 0 0,0-1 0,0 1 0,0 0 0,-1 0 0,1 0 0,0 0 0,-1 0 0,1 0 0,-1 0 0,1 0 0,-1 0 0,1 1 0,-1-1 0,0 1 0,1-1 0,-1 1 0,0-1 0,1 1 0,-1 0 0,0 0 0,1 0 0,-1 0 0,0 0 0,1 1 0,-1-1 0,0 0 0,0 1 0,-1 0 0,-1 1-84,0 1 0,0 0 0,0-1 0,0 1 0,0 1-1,1-1 1,-1 1 0,1-1 0,0 1 0,0 0 0,1 0 0,-1 0-1,1 0 1,0 1 0,-2 5 0,4-9 65,-12 23-6807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0 258 24575,'0'1'0,"0"1"0,0-1 0,0 1 0,1-1 0,-1 1 0,0-1 0,1 1 0,-1-1 0,1 0 0,-1 1 0,1-1 0,-1 1 0,1-1 0,0 0 0,0 0 0,0 1 0,0-1 0,0 0 0,0 0 0,0 0 0,0 0 0,0 0 0,1 0 0,-1-1 0,0 1 0,1 0 0,-1 0 0,0-1 0,1 1 0,-1-1 0,1 0 0,-1 1 0,1-1 0,-1 0 0,1 0 0,-1 0 0,1 0 0,-1 0 0,1 0 0,-1 0 0,1 0 0,-1-1 0,1 1 0,2-1 0,10-3 0,1 0 0,-1 0 0,23-11 0,-26 10 0,132-57 0,160-96 0,-272 132-1365,-21 13-5461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24575,'-1'0'0,"-15"4"0,20 18 0,11 15 0,2 0 0,35 58 0,-5-13 0,-28-50-1365,-9-21-5461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5.8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61 24575,'-23'-5'0,"23"5"0,0-1 0,-1 1 0,1 0 0,0-1 0,-1 1 0,1 0 0,0-1 0,-1 1 0,1 0 0,0-1 0,0 1 0,0-1 0,-1 1 0,1-1 0,0 1 0,0-1 0,0 1 0,0 0 0,0-1 0,0 1 0,0-1 0,0 1 0,0-1 0,0 1 0,0-1 0,0 1 0,0-1 0,1-1 0,0 0 0,1 0 0,-1 0 0,0 0 0,1 0 0,-1 0 0,1 0 0,-1 0 0,1 1 0,0-1 0,0 1 0,0 0 0,0-1 0,4-1 0,-2 1 0,1-1 0,0 1 0,0 0 0,1 1 0,-1-1 0,0 1 0,0 0 0,1 0 0,-1 1 0,1 0 0,-1 0 0,0 0 0,1 0 0,-1 1 0,0 0 0,1 0 0,-1 1 0,0-1 0,0 1 0,0 0 0,6 4 0,-7-4 0,-1 0 0,0 1 0,0-1 0,0 1 0,0 0 0,0 0 0,0 0 0,-1 0 0,1 1 0,-1-1 0,0 0 0,0 1 0,-1 0 0,1 0 0,-1-1 0,1 1 0,-1 0 0,0 0 0,-1 0 0,1 0 0,-1 0 0,0 0 0,0 0 0,0 0 0,0 0 0,-1 1 0,1-1 0,-3 6 0,-2 6 0,0-1 0,-1-1 0,-1 1 0,0-1 0,-1 0 0,-1-1 0,0 0 0,0 0 0,-2-1 0,1 0 0,-14 10 0,13-16 0,9-8 0,15-15 0,42-14 31,-46 27-186,0 0 0,0-1 0,-1 0 0,0 0 0,0-1-1,0 0 1,-1 0 0,11-12 0,-8 4-6671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81 24575,'0'-4'0,"-4"-1"0,-1-4 0,3 0 0,4-3 0,4 1 0,1-2 0,4 1 0,0 7 0,1 5 0,0 1-8191</inkml:trace>
  <inkml:trace contextRef="#ctx0" brushRef="#br0" timeOffset="1">57 128 24575,'-4'0'0,"-1"4"0,4-3 0,6-1 0,2-5 0,5-1 0,-1-5 0,2 1 0,-1-2 0,2 0 0,-3 3-8191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7 24575,'-13'-3'0,"-7"-1"0,20 5 0,-1-1 0,1 0 0,-1 1 0,1-1 0,0 1 0,-1-1 0,1 1 0,0-1 0,-1 0 0,1 1 0,0-1 0,-1 1 0,1 0 0,0-1 0,0 1 0,0-1 0,0 1 0,-1-1 0,1 1 0,0-1 0,0 1 0,0 0 0,0-1 0,0 1 0,1-1 0,-1 1 0,0-1 0,0 1 0,0-1 0,0 1 0,0 0 0,1-1 0,-1 1 0,0-1 0,1 1 0,-1-1 0,0 0 0,1 2 0,25 57 0,3-1 0,40 60 0,-67-115 0,7 12-118,4 7-298,0-1 1,17 44-1,-24-46-6410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6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24575,'-1'0'0,"0"0"0,-1 0 0,1 0 0,-1 0 0,1 0 0,0 0 0,-1 0 0,1 1 0,-1-1 0,1 0 0,0 1 0,-1-1 0,1 1 0,0 0 0,0-1 0,-1 1 0,1 0 0,0 0 0,0-1 0,0 1 0,0 0 0,0 0 0,0 0 0,0 1 0,0-1 0,-1 1 0,2 0 0,-1 1 0,1-1 0,0 0 0,0 0 0,0 1 0,0-1 0,0 0 0,0 0 0,0 1 0,1-1 0,-1 0 0,1 0 0,-1 0 0,3 4 0,1 4 0,1-1 0,0 1 0,1-1 0,0 0 0,14 15 0,-18-22 0,1 1 0,0 0 0,-1-1 0,1 0 0,0 1 0,0-1 0,1 0 0,-1-1 0,0 1 0,1 0 0,-1-1 0,1 0 0,-1 0 0,1 0 0,0 0 0,-1-1 0,1 1 0,0-1 0,5 0 0,0-2 0,0 0 0,0-1 0,1 1 0,-2-2 0,1 1 0,13-9 0,36-20 0,-39 20 0,1 1 0,0 1 0,0 1 0,31-10 0,-14 19-1365,-22 3-5461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9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2 119 24575,'0'0'0,"0"0"0,0 0 0,-1-1 0,1 1 0,0 0 0,0-1 0,0 1 0,0 0 0,0 0 0,0-1 0,0 1 0,0 0 0,0 0 0,0-1 0,0 1 0,0 0 0,0-1 0,0 1 0,0 0 0,0 0 0,0-1 0,0 1 0,0 0 0,1 0 0,-1-1 0,0 1 0,0 0 0,0 0 0,0-1 0,1 1 0,-1 0 0,0 0 0,0 0 0,0-1 0,1 1 0,-1 0 0,0 0 0,0 0 0,1 0 0,-1 0 0,0-1 0,0 1 0,1 0 0,-1 0 0,0 0 0,0 0 0,1 0 0,-1 0 0,22-18 0,-14 11 0,87-76 0,-109 89 0,8-4 0,-1 1 0,0 0 0,0 0 0,1 1 0,0-1 0,-9 8 0,11-6 0,0-1 0,1 1 0,0 1 0,0-1 0,0 0 0,0 1 0,1 0 0,0-1 0,0 1 0,0 0 0,1 0 0,0 0 0,0 0 0,1 0 0,-1 0 0,2 12 0,0-8 0,0-1 0,1 1 0,0-1 0,0 0 0,1 1 0,0-1 0,0-1 0,1 1 0,1 0 0,7 11 0,-11-18 0,0 0 0,1 0 0,0 0 0,-1-1 0,1 1 0,0 0 0,0 0 0,0-1 0,0 0 0,0 1 0,0-1 0,0 0 0,1 0 0,-1 0 0,0 0 0,1 0 0,-1-1 0,0 1 0,1-1 0,-1 1 0,1-1 0,-1 0 0,1 0 0,-1 0 0,1 0 0,-1-1 0,1 1 0,-1-1 0,1 1 0,2-2 0,6-3 0,1 0 0,-1-1 0,0-1 0,20-15 0,-22 15 0,0 1 0,0 0 0,18-9 0,-26 15 0,0-1 0,-1 1 0,1 0 0,0-1 0,0 1 0,0 0 0,0-1 0,0 1 0,0 0 0,0 0 0,0 0 0,0 0 0,0 0 0,0 0 0,0 0 0,0 0 0,0 0 0,0 1 0,0-1 0,0 0 0,0 1 0,0-1 0,0 0 0,1 1 0,-2 0 0,1 0 0,-1 0 0,0 0 0,1 0 0,-1 0 0,0 0 0,0 0 0,0 0 0,0 0 0,0 0 0,0 0 0,0-1 0,0 1 0,0 0 0,0 0 0,0 0 0,0 0 0,-1 0 0,0 2 0,-1 4 0,-1 0 0,-1 0 0,1-1 0,-10 13 0,-12 10 0,-53 46 0,50-49 0,-46 52 0,73-78 0,0 1 0,0 0 0,0-1 0,1 1 0,-1 0 0,0 0 0,1-1 0,-1 1 0,1 0 0,-1 0 0,1 0 0,-1 0 0,1 0 0,-1 0 0,1 0 0,0 0 0,0 0 0,-1 0 0,1 0 0,0 0 0,0 0 0,0 0 0,0 0 0,0 1 0,1-2 0,0 1 0,1-1 0,-1 0 0,0 0 0,0 0 0,0 0 0,0 0 0,0 0 0,0 0 0,1 0 0,-1 0 0,0-1 0,0 1 0,0 0 0,0-1 0,0 1 0,1-1 0,52-27 0,-29 11 0,28-19 0,-51 35 0,1-1 0,0 1 0,0-1 0,0 1 0,0 0 0,0 0 0,0 0 0,1 1 0,-1-1 0,0 1 0,0-1 0,0 1 0,1 0 0,5 1 0,-7 0 0,0 0 0,0 1 0,0-1 0,0 1 0,-1-1 0,1 1 0,0-1 0,-1 1 0,1 0 0,-1 0 0,1 0 0,-1 0 0,0 0 0,0 0 0,0 0 0,0 0 0,0 0 0,0 1 0,0 3 0,11 52 0,-11-48 0,3 18 0,-4-19 0,1 0 0,1 1 0,0-1 0,0 0 0,0 0 0,1 0 0,1 0 0,6 12 0,-10-21-29,0 1 0,0-1 0,1 1 0,-1-1 0,1 1 0,-1-1 0,0 0 0,1 1 0,-1-1 0,1 0 0,-1 1 0,1-1 0,-1 0 0,1 0 0,-1 1-1,1-1 1,-1 0 0,1 0 0,0 0 0,-1 0 0,1 1 0,-1-1 0,1 0 0,-1 0 0,1 0 0,0 0 0,-1-1 0,1 1 0,-1 0 0,1 0 0,-1 0 0,1 0 0,-1-1 0,1 1 0,0 0 0,-1 0-1,1-1 1,-1 1 0,0 0 0,1-1 0,-1 1 0,1 0 0,-1-1 0,0 1 0,1-1 0,0 0 0,7-6-6797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45 24575,'-22'3'0,"-6"1"0,25-11 0,13-9 0,-8 14 0,0 0 0,0-1 0,0 1 0,0 0 0,0 0 0,1 0 0,-1 1 0,1-1 0,-1 0 0,1 1 0,0 0 0,-1 0 0,1 0 0,0 0 0,0 0 0,0 0 0,0 1 0,0-1 0,0 1 0,0 0 0,0 0 0,0 0 0,0 0 0,0 0 0,0 1 0,0-1 0,-1 1 0,6 2 0,-6-2 0,1 0 0,-1 1 0,0 0 0,0-1 0,1 1 0,-1 0 0,0 0 0,-1 0 0,1 1 0,0-1 0,-1 0 0,1 1 0,-1-1 0,1 1 0,-1-1 0,0 1 0,0-1 0,-1 1 0,1 0 0,0 0 0,-1-1 0,0 1 0,1 0 0,-1 0 0,0 0 0,-1-1 0,1 1 0,0 0 0,-1 0 0,-1 3 0,0 0 0,0-1 0,0 1 0,-1-1 0,0 1 0,0-1 0,0 0 0,0-1 0,-1 1 0,0 0 0,0-1 0,-7 5 0,-16 21 0,27-30 0,-1 0 0,1 1 0,-1-1 0,1 1 0,-1-1 0,1 0 0,0 1 0,-1-1 0,1 1 0,0-1 0,-1 1 0,1 0 0,0-1 0,-1 1 0,1-1 0,0 1 0,0-1 0,0 1 0,0 0 0,0-1 0,0 1 0,0 0 0,0-1 0,0 1 0,0-1 0,0 1 0,0 0 0,0-1 0,0 1 0,0-1 0,1 1 0,-1-1 0,0 1 0,0 0 0,1-1 0,-1 1 0,0-1 0,1 1 0,1 0 0,0 0 0,0-1 0,0 1 0,0-1 0,0 1 0,0-1 0,0 0 0,0 0 0,0 0 0,0 0 0,4-1 0,55-13 0,-47 8-341,-1-1 0,1 0-1,22-16 1,-23 11-6485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09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72 24575,'-5'-71'0,"27"114"0,13 44 0,-14-32 0,2-1 0,31 51 0,-53-103-97,0 0-1,0-1 1,0 1-1,0-1 1,0 1-1,0-1 1,1 0-1,-1 1 1,1-1-1,-1 0 1,1 0-1,-1 0 0,3 1 1,4-1-6729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21 157 24575,'-2'-2'0,"0"0"0,0-1 0,0 1 0,0-1 0,1 0 0,-1 1 0,1-1 0,0 0 0,0 0 0,0 0 0,0 0 0,0 0 0,1 0 0,-1 0 0,1 0 0,0 0 0,0 0 0,0-1 0,0 1 0,1 0 0,-1 0 0,1 0 0,0 0 0,-1 0 0,1 0 0,1 0 0,-1 0 0,0 1 0,1-1 0,0 0 0,2-2 0,-1 0 0,1 0 0,0 0 0,0 0 0,0 1 0,0-1 0,1 1 0,0 0 0,0 1 0,0-1 0,0 1 0,1 0 0,-1 0 0,1 1 0,10-4 0,-14 5 0,0 1 0,0 0 0,0 0 0,-1-1 0,1 1 0,0 0 0,0 0 0,0 1 0,0-1 0,-1 0 0,1 1 0,0-1 0,0 1 0,-1-1 0,1 1 0,0 0 0,-1 0 0,1 0 0,-1 0 0,1 0 0,-1 0 0,1 0 0,-1 0 0,0 0 0,1 1 0,-1-1 0,0 1 0,0-1 0,0 1 0,0-1 0,0 1 0,-1 0 0,1-1 0,0 1 0,-1 0 0,1 0 0,-1-1 0,0 1 0,1 0 0,-1 0 0,0 0 0,0-1 0,-1 4 0,2 4 0,-1-1 0,-1 1 0,0 0 0,0-1 0,0 1 0,-1-1 0,-6 16 0,-4 1 0,-16 36 0,27-58 0,0-1 0,1 1 0,-1-1 0,0 1 0,1-1 0,0 1 0,0-1 0,0 1 0,0-1 0,0 1 0,0-1 0,0 1 0,1-1 0,0 1 0,-1-1 0,1 1 0,0-1 0,0 1 0,0-1 0,1 0 0,0 3 0,1-4 0,-1-1 0,0 1 0,0 0 0,1 0 0,-1-1 0,1 0 0,-1 1 0,0-1 0,1 0 0,-1 0 0,1 0 0,-1 0 0,0-1 0,1 1 0,-1-1 0,0 1 0,1-1 0,-1 0 0,0 0 0,0 0 0,1 0 0,2-2 0,-2 1 0,1 0 0,0 1 0,0-1 0,0 1 0,0 0 0,0 1 0,0-1 0,8 0 0,-9 2 0,0 0 0,0 0 0,0 0 0,-1 0 0,1 1 0,0-1 0,-1 1 0,0-1 0,1 1 0,-1 0 0,0 0 0,1 0 0,-1 0 0,-1 1 0,1-1 0,0 1 0,0-1 0,-1 1 0,1-1 0,-1 1 0,0 0 0,0 0 0,0-1 0,0 1 0,-1 0 0,1 0 0,-1 0 0,1 0 0,-1 0 0,0 0 0,0 0 0,-1 0 0,1 0 0,-1 4 0,0 2 0,-1 0 0,0 0 0,0 0 0,0 0 0,-1-1 0,-1 1 0,1-1 0,-1 0 0,-1 0 0,-6 10 0,-9 3 0,-1-1 0,0 0 0,-42 27 0,16-12 0,104-74 0,82-44 0,19-12 0,-135 79-273,-1 0 0,-1-2 0,-1-1 0,27-31 0,-36 36-6553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24575,'-9'1'0,"10"4"0,21 10 0,-16-12 0,-1 0 0,0 0 0,0 1 0,0 0 0,-1 0 0,1 0 0,4 6 0,-6-4 0,-1 0 0,-1 1 0,1 0 0,-1-1 0,0 1 0,0 0 0,-1-1 0,0 1 0,0 0 0,-1 0 0,0-1 0,0 1 0,0 0 0,-1-1 0,-4 11 0,4-10 0,-1 1 0,1-1 0,1 1 0,0-1 0,0 1 0,0 0 0,1-1 0,0 1 0,0 0 0,1 0 0,3 12 0,-4-18 0,1-1 0,-1 0 0,1 1 0,-1-1 0,1 0 0,0 1 0,0-1 0,-1 0 0,1 0 0,0 0 0,0 0 0,0 0 0,1 0 0,-1 0 0,0 0 0,0 0 0,0 0 0,1 0 0,-1-1 0,0 1 0,1-1 0,-1 1 0,0-1 0,1 1 0,2-1 0,-1 0 0,1 0 0,-1 0 0,1-1 0,-1 1 0,1-1 0,-1 0 0,1 0 0,-1 0 0,0 0 0,5-3 0,8-5 0,-1-1 0,-1 0 0,17-15 0,-29 23 0,38-29 19,-25 21-365,-1-1 0,-1 0 0,12-14 0,-14 12-6480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1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24575,'-5'-9'0,"4"9"0,1 0 0,0 1 0,-1-1 0,1 0 0,0 0 0,-1 0 0,1 1 0,0-1 0,0 0 0,0 1 0,-1-1 0,1 0 0,0 0 0,0 1 0,0-1 0,-1 0 0,1 1 0,0-1 0,0 1 0,0-1 0,0 0 0,0 1 0,0-1 0,0 0 0,0 1 0,0-1 0,0 0 0,0 1 0,0-1 0,0 0 0,0 1 0,0-1 0,1 1 0,2 16 0,0-1 0,1 1 0,1-1 0,1 0 0,14 28 0,51 75 0,-10-18 0,-41-70-1365,-11-21-5461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24575,'-1'77'0,"3"127"0,-2-200 0,0 0 0,1 0 0,-1 0 0,1 0 0,0 0 0,1 0 0,-1 0 0,1 0 0,3 6 0,-5-10 0,1 0 0,-1-1 0,1 1 0,-1 0 0,1-1 0,-1 1 0,1-1 0,-1 1 0,0-1 0,1 1 0,-1-1 0,0 1 0,1-1 0,-1 1 0,0-1 0,0 1 0,1-1 0,-1 1 0,0-1 0,0 0 0,0 1 0,0-1 0,0 1 0,0-1 0,0 0 0,0 1 0,0-1 0,0 1 0,0-2 0,2-23 0,-1 21 0,-1 0 0,1 1 0,-1-1 0,1 0 0,0 1 0,0-1 0,1 1 0,-1-1 0,1 1 0,-1 0 0,1-1 0,0 1 0,1 0 0,2-4 0,-4 6 0,1 0 0,-1 0 0,0 1 0,0-1 0,0 0 0,0 1 0,1-1 0,-1 0 0,0 1 0,1-1 0,-1 1 0,1 0 0,-1 0 0,0-1 0,1 1 0,-1 0 0,1 0 0,-1 0 0,0 0 0,1 0 0,-1 1 0,1-1 0,-1 0 0,0 1 0,1-1 0,-1 1 0,0-1 0,1 1 0,-1 0 0,0 0 0,0-1 0,0 1 0,0 0 0,0 0 0,0 0 0,0 0 0,0 0 0,0 0 0,0 1 0,0-1 0,0 2 0,5 9-1365,-4-1-5461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24575,'1'1'0,"-1"-1"0,0 1 0,0-1 0,1 1 0,-1 0 0,0-1 0,1 1 0,-1-1 0,1 1 0,-1-1 0,1 1 0,-1-1 0,1 0 0,-1 1 0,1-1 0,-1 0 0,1 1 0,-1-1 0,1 0 0,0 0 0,-1 1 0,1-1 0,-1 0 0,1 0 0,0 0 0,-1 0 0,1 0 0,0 0 0,-1 0 0,1 0 0,0 0 0,-1 0 0,1 0 0,0 0 0,-1-1 0,1 1 0,-1 0 0,1 0 0,0-1 0,-1 1 0,1 0 0,0-1 0,36-13 0,-31 11 0,18-7 0,-1-2 0,-1-1 0,30-22 0,26-16 0,-52 29-1365,-18 10-5461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2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34 143 24575,'-4'-3'0,"1"-1"0,-1 0 0,1 0 0,-1 0 0,1 0 0,0 0 0,1-1 0,-4-5 0,6 7 0,-1 1 0,1 0 0,0 0 0,0-1 0,0 1 0,0 0 0,0-1 0,1 1 0,-1 0 0,1 0 0,-1-1 0,1 1 0,0 0 0,0 0 0,0 0 0,0 0 0,0 0 0,0 0 0,1 0 0,-1 0 0,3-2 0,47-46 0,-52 54 0,0-1 0,0 1 0,0 0 0,1 0 0,-1 0 0,1 0 0,0 0 0,0 0 0,1 0 0,-1-1 0,2 6 0,8 56 0,-8-55-111,-1-2-15,0 0 1,1 1 0,0-1-1,0 0 1,1 0-1,0 0 1,1 0 0,-1-1-1,9 13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3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24 24575,'0'-1'0,"0"0"0,0-1 0,0 1 0,0 0 0,0 0 0,0-1 0,0 1 0,1 0 0,-1 0 0,0-1 0,1 1 0,-1 0 0,1 0 0,-1 0 0,1 0 0,-1 0 0,2-2 0,-1 3 0,-1 0 0,1 0 0,-1 0 0,1-1 0,-1 1 0,1 0 0,-1 0 0,1 0 0,-1 0 0,1 1 0,-1-1 0,1 0 0,-1 0 0,1 0 0,-1 0 0,0 0 0,1 1 0,-1-1 0,1 0 0,-1 0 0,1 1 0,-1-1 0,0 0 0,1 1 0,-1-1 0,0 0 0,1 1 0,0 0 0,1 2 0,1 0 0,0 1 0,-1-1 0,0 1 0,0 0 0,0 0 0,0 0 0,0 0 0,1 5 0,-2-2 0,0 0 0,0 0 0,0 0 0,-1 0 0,1 0 0,-2 0 0,1 0 0,-1 1 0,0-1 0,-1-1 0,0 1 0,0 0 0,0 0 0,-4 7 0,-3 0 0,0-1 0,0 0 0,-1-1 0,-1 1 0,-14 11 0,19-17 0,-6 4 0,1 0 0,0 1 0,1 0 0,-14 22 0,26-29 0,8-10 0,10-8 0,225-183 0,-244 194 2,0 1 0,1-1 0,-1 1 0,1 0 0,-1-1 0,1 1 0,-1 0 0,1 0 0,0 0 0,-1 0 0,1 1 0,0-1 1,0 0-1,0 1 0,0-1 0,0 1 0,0 0 0,0-1 0,-1 1 0,1 0 0,0 0 0,0 0 0,0 1 0,0-1 0,0 0 0,0 1 0,0-1 0,0 1 0,0 0 0,-1 0 0,1-1 0,0 1 0,0 0 0,-1 1 0,1-1 0,-1 0 0,1 0 0,-1 1 0,0-1 0,1 0 0,-1 1 0,0 0 0,0-1 0,0 1 0,0 0 0,1 3 0,5 9-173,-1 1 1,-1 0-1,0 0 1,4 28-1,-6-28-436,1 5-6219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24575,'0'1'0,"0"0"0,-1 0 0,1 0 0,0 0 0,0 0 0,0 0 0,0 0 0,1-1 0,-1 1 0,0 0 0,0 0 0,1 0 0,-1 0 0,0 0 0,1 0 0,-1-1 0,1 1 0,-1 0 0,1 0 0,-1-1 0,1 1 0,-1 0 0,1-1 0,0 1 0,-1 0 0,1-1 0,0 1 0,0-1 0,-1 1 0,1-1 0,0 0 0,1 1 0,0-1 0,1 0 0,-1 0 0,1 0 0,-1 0 0,0-1 0,1 1 0,-1-1 0,0 0 0,1 0 0,-1 1 0,0-1 0,3-2 0,12-7 0,-1-1 0,21-18 0,-30 24 0,14-14 0,-16 14 0,1 0 0,-1 0 0,1 1 0,0 0 0,0 0 0,0 0 0,13-5 0,-18 9 0,0 0 0,-1 0 0,1 0 0,0 0 0,-1 0 0,1 0 0,0 0 0,-1 0 0,1 0 0,-1 1 0,1-1 0,0 0 0,-1 0 0,1 1 0,-1-1 0,1 1 0,-1-1 0,1 0 0,-1 1 0,1-1 0,-1 1 0,1-1 0,-1 1 0,0-1 0,1 1 0,-1-1 0,0 1 0,1 0 0,-1-1 0,0 1 0,0-1 0,1 1 0,-1 0 0,0-1 0,0 1 0,0 0 0,0-1 0,0 1 0,0 0 0,0-1 0,0 1 0,0 0 0,0-1 0,-1 2 0,-2 38 0,2-33 0,-1 8 0,2-1 0,-1 1 0,2-1 0,-1 0 0,2 1 0,0-1 0,5 14 0,-7-24 0,1-1 0,1 0 0,-1 0 0,0 0 0,1 0 0,-1 0 0,1 0 0,0 0 0,0-1 0,0 1 0,1 0 0,-1-1 0,0 0 0,1 0 0,0 1 0,-1-2 0,1 1 0,0 0 0,0 0 0,0-1 0,0 0 0,0 0 0,1 1 0,-1-2 0,0 1 0,0 0 0,1-1 0,-1 1 0,0-1 0,1 0 0,-1 0 0,1-1 0,-1 1 0,0-1 0,7-1 0,5-3-76,0-1 1,-1 0-1,1-1 0,-1 0 0,-1-1 0,0-1 0,0 0 0,0-1 1,-1 0-1,-1-1 0,1 0 0,-2-1 0,0 0 0,0-1 1,-1 0-1,-1-1 0,12-24 0,-13 18-6750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46 213 24575,'-4'2'0,"0"-1"0,0 1 0,1 0 0,-1 0 0,1 1 0,-1-1 0,1 1 0,0 0 0,0-1 0,0 2 0,-4 4 0,48-22 0,48-34 0,159-116 0,-244 161-114,20-12 362,-24 14-282,0 1 0,1 0 0,-1 0 0,1 0 0,-1-1 0,1 1-1,-1 0 1,1 0 0,-1 0 0,1 0 0,-1 0 0,1 0 0,-1 0 0,1 0 0,-1 0 0,1 0 0,-1 0 0,1 0 0,-1 0 0,1 0 0,-1 0-1,1 1 1,-1-1 0,1 0 0,-1 0 0,1 0 0,-1 1 0,1-1 0,-1 0 0,0 1 0,1-1 0,-1 0 0,0 1 0,1-1 0,-1 1-1,0-1 1,1 1 0,-1-1 0,0 0 0,0 1 0,0-1 0,1 1 0,-1 0 0,2 10-6792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1 24575,'-7'0'0,"1"0"0,0 0 0,0 0 0,0 1 0,0 0 0,0 0 0,0 1 0,0 0 0,0 0 0,0 0 0,-8 5 0,11-4 0,0-1 0,0 1 0,0 0 0,0 0 0,1 1 0,-1-1 0,1 0 0,0 1 0,0 0 0,0-1 0,0 1 0,1 0 0,0 0 0,0 0 0,0 0 0,0 0 0,0 0 0,0 5 0,0 1 0,1 0 0,0-1 0,0 1 0,0 0 0,2 0 0,-1-1 0,1 1 0,0-1 0,1 0 0,5 12 0,-7-18 0,0-1 0,1 1 0,-1-1 0,1 1 0,-1-1 0,1 0 0,0 1 0,0-1 0,0 0 0,0 0 0,0 0 0,1-1 0,-1 1 0,1 0 0,-1-1 0,1 0 0,-1 1 0,1-1 0,0 0 0,0 0 0,-1-1 0,1 1 0,0-1 0,0 1 0,0-1 0,0 0 0,0 0 0,0 0 0,-1 0 0,1-1 0,0 1 0,0-1 0,0 0 0,0 1 0,-1-1 0,1-1 0,0 1 0,2-2 0,-2 2 0,0 0 0,0-1 0,0 1 0,-1-1 0,1 1 0,0-1 0,-1 0 0,0 0 0,1 0 0,-1 0 0,0 0 0,0-1 0,0 1 0,0-1 0,-1 1 0,1-1 0,-1 0 0,1 1 0,-1-1 0,0 0 0,0 0 0,0 0 0,-1 0 0,1 0 0,0-6 0,-2-2 0,0 1 0,-1-1 0,0 1 0,0 0 0,-1 0 0,-5-11 0,0-2 0,8 22 3,-1 0-1,1 0 1,-1-1-1,1 1 0,0 0 1,0-1-1,-1 1 1,1 0-1,0-1 1,0 1-1,0 0 0,0-1 1,0 1-1,1 0 1,-1-1-1,0 1 1,1 0-1,-1-1 1,1 1-1,-1 0 0,1 0 1,0 0-1,-1-1 1,1 1-1,0 0 1,0 0-1,0 0 0,0 0 1,0 0-1,0 0 1,0 1-1,0-1 1,0 0-1,0 0 0,0 1 1,0-1-1,1 1 1,-1-1-1,0 1 1,3-1-1,5-1-160,0 1 0,0 0 0,0 0-1,0 1 1,9 1 0,-11-1-358,15 1-6310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15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24575,'0'0'0,"0"0"0,0 0 0,0 0 0,0 1 0,0-1 0,0 0 0,1 0 0,-1 0 0,0 0 0,0 0 0,0 0 0,0 0 0,0 0 0,0 0 0,0 0 0,0 0 0,0 0 0,0 0 0,0 0 0,0 1 0,0-1 0,0 0 0,0 0 0,0 0 0,0 0 0,0 0 0,0 0 0,0 0 0,0 0 0,0 0 0,0 1 0,0-1 0,0 0 0,0 0 0,0 0 0,0 0 0,0 0 0,0 0 0,0 0 0,0 0 0,0 0 0,0 0 0,0 1 0,0-1 0,0 0 0,0 0 0,0 0 0,0 0 0,0 0 0,0 0 0,0 0 0,0 0 0,-1 0 0,1 0 0,0 0 0,0 0 0,0 0 0,0 0 0,0 0 0,0 0 0,0 0 0,0 0 0,0 0 0,0 0 0,-1 0 0,1 0 0,0 0 0,0 0 0,11 10 0,15 6 0,1-4 0,1-2 0,0-1 0,40 8 0,-37-11 0,0 2 0,49 20 0,-75-25 0,-1 0 0,0 0 0,1 0 0,-1 1 0,0-1 0,-1 1 0,1 0 0,-1 0 0,1 0 0,-1 1 0,-1-1 0,1 1 0,0-1 0,-1 1 0,0 0 0,0 0 0,-1 0 0,1 0 0,-1 1 0,0 4 0,3 16 0,-2 0 0,-1 47 0,-1-48 0,-9 253 0,4-223 0,-2 0 0,-3 0 0,-17 53 0,20-86-195,-2 0 0,0-1 0,-2 0 0,0 0 0,-1-1 0,-15 18 0,-7 4-6631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2517 24575,'1'-8'0,"2"0"0,-1-1 0,1 1 0,0 0 0,1 0 0,0 1 0,0-1 0,8-10 0,-4 5 0,343-542 0,-200 301 0,377-591 0,-239 421 0,-266 393 0,-15 22 0,-1 0 0,-1-1 0,0 0 0,0 0 0,8-21 0,-13 29 0,1 0 0,-1 0 0,1 0 0,-1-1 0,1 1 0,0 1 0,0-1 0,0 0 0,0 0 0,0 1 0,0-1 0,0 1 0,0-1 0,1 1 0,-1 0 0,1 0 0,-1 0 0,1 1 0,-1-1 0,5 0 0,60-9 0,-54 8 0,191-21 0,180-17 0,3 33 0,-134 23 0,434 4 0,-59-84 0,163-5 0,-546 56 0,118 4 0,-347 9 0,-1 1 0,1 0 0,-1 2 0,0-1 0,0 2 0,29 10 0,-43-13 2,-1-1 0,1 0 0,0 1-1,-1-1 1,1 0 0,-1 1 0,1-1-1,-1 1 1,1-1 0,-1 1 0,1-1 0,-1 1-1,1-1 1,-1 1 0,0-1 0,1 1-1,-1 0 1,0-1 0,1 1 0,-1 0 0,0-1-1,0 1 1,0 0 0,0-1 0,1 1-1,-1 0 1,0-1 0,0 1 0,0 0 0,-1-1-1,1 1 1,0 0 0,0-1 0,0 1-1,0 0 1,-1-1 0,1 1 0,0 0 0,-1-1-1,1 1 1,0-1 0,-1 1 0,1 0-1,-1-1 1,1 1 0,-1-1 0,0 1 0,-30 21-1098,29-20 741,-26 13-6471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5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10 141 24575,'-5'-14'0,"5"14"0,-1-1 0,1 1 0,0 0 0,-1-1 0,1 1 0,0-1 0,-1 1 0,1-1 0,0 1 0,-1-1 0,1 1 0,0-1 0,0 1 0,0-1 0,-1 1 0,1-1 0,0 0 0,0 1 0,0-1 0,0 1 0,0-1 0,0 1 0,0-1 0,0 1 0,0-1 0,1 0 0,-1 1 0,0-1 0,0 1 0,0-1 0,1 1 0,-1-1 0,0 1 0,1-1 0,-1 1 0,0-1 0,1 1 0,-1 0 0,0-1 0,1 1 0,-1-1 0,1 1 0,-1 0 0,1 0 0,-1-1 0,1 1 0,-1 0 0,1 0 0,-1-1 0,1 1 0,-1 0 0,1 0 0,-1 0 0,1 0 0,0 0 0,-1 0 0,1 0 0,-1 0 0,1 0 0,-1 0 0,2 0 0,51 2 0,89 14 0,17 2 0,371-30 0,-270 0 0,182-9 0,177-4 0,38 10 0,-389 7 0,208-14 0,224-3 0,-575 29 0,211 32 0,-266-28 0,-50-7 0,0 1 0,1 1 0,-1 1 0,-1 1 0,21 7 0,-40-12-35,1 0 0,-1 0 0,1 0 0,-1 0 0,0 0 0,1 1 0,-1-1 0,1 0 0,-1 0 0,0 0 0,1 0 0,-1 1 0,0-1 0,1 0 0,-1 0 0,0 1 0,1-1 0,-1 0 0,0 1 0,0-1 0,1 0 0,-1 1 0,0-1 0,0 0 0,0 1 0,0-1 0,1 0 0,-1 1 0,0-1 0,0 1 0,0-1 0,0 0 0,0 1 0,0-1 0,0 1 0,0-1 0,0 0 0,0 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5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2279 24575,'-14'5'0,"13"-4"0,1-1 0,0 0 0,-1 1 0,1-1 0,-1 0 0,1 1 0,-1-1 0,1 0 0,0 1 0,-1-1 0,1 0 0,-1 0 0,1 1 0,-1-1 0,0 0 0,1 0 0,-1 0 0,1 0 0,-1 0 0,1 0 0,-1 0 0,1 0 0,-1 0 0,0 0 0,1 0 0,-1 0 0,1 0 0,-1 0 0,1 0 0,-1-1 0,1 1 0,-1 0 0,1 0 0,-1-1 0,1 1 0,-1 0 0,1-1 0,-1 1 0,1 0 0,0-1 0,-1 1 0,1-1 0,0 1 0,-1-1 0,1 1 0,0-1 0,0 1 0,-1-1 0,1 1 0,0-1 0,0 1 0,0-1 0,0 1 0,0-1 0,-1 1 0,1-1 0,0 0 0,0 1 0,1-1 0,-1 1 0,0-1 0,0 0 0,1-9 0,1 0 0,0 0 0,1 0 0,0 1 0,1-1 0,0 1 0,0 0 0,1 0 0,6-9 0,8-18 0,264-509 0,-128 263 0,128-202 0,-214 381 0,176-242 0,-11 38 0,-212 274 120,-22 32-162,0 0-1,0 0 1,0 0-1,0 0 1,0 0-1,0-1 1,0 1 0,0 0-1,0 0 1,0 0-1,-1 0 1,1 0-1,0 1 1,-1-1 0,1 0-1,-1 0 1,1 0-1,-1 0 1,1 0-1,-1 0 1,0 1 0,1-1-1,-1 0 1,0 0-1,0 1 1,1-1-1,-1 0 1,0 1 0,0-1-1,0 1 1,0 0-1,0-1 1,0 1-1,-2-1 1,-8-4-6784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6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126 127 24575,'-52'-46'0,"39"37"0,1-2 0,0 1 0,1-1 0,-11-14 0,22 25 0,0-1 0,-1 1 0,1 0 0,0 0 0,0 0 0,-1-1 0,1 1 0,0 0 0,0 0 0,0-1 0,-1 1 0,1 0 0,0-1 0,0 1 0,0 0 0,0-1 0,0 1 0,0 0 0,-1-1 0,1 1 0,0 0 0,0-1 0,0 1 0,0 0 0,0-1 0,0 1 0,1 0 0,-1-1 0,0 1 0,0 0 0,0-1 0,0 1 0,0 0 0,0-1 0,1 1 0,-1 0 0,0 0 0,0-1 0,0 1 0,1 0 0,-1 0 0,0-1 0,0 1 0,1 0 0,-1 0 0,1-1 0,20 0 0,27 11 0,11 10 0,76 36 0,31 12 0,42 1 0,-195-62-1365,-4-1-5461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7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1338 145 24575,'5'-2'0,"0"0"0,1-1 0,-1 0 0,0 0 0,-1 0 0,1-1 0,-1 0 0,1 1 0,-1-2 0,0 1 0,6-9 0,3-1 0,-10 11 0,0 0 0,1-1 0,-1 1 0,-1-1 0,1 0 0,0 0 0,-1 0 0,0 0 0,3-8 0,-5 12 0,0-1 0,0 0 0,1 0 0,-1 0 0,0 0 0,0 0 0,0 0 0,0 0 0,-1 0 0,1 1 0,0-1 0,0 0 0,0 0 0,-1 0 0,1 0 0,-1 0 0,1 1 0,0-1 0,-1 0 0,-1-1 0,1 1 0,-1-1 0,1 1 0,-1 0 0,0 0 0,0 0 0,0 0 0,0 0 0,0 0 0,0 1 0,0-1 0,0 0 0,-4 1 0,-17-3 0,-1 1 0,0 1 0,1 2 0,-1 0 0,0 2 0,1 0 0,0 2 0,0 0 0,-23 9 0,-15 8 0,1 3 0,-59 35 0,57-27 0,1 4 0,2 2 0,1 3 0,3 2 0,1 3 0,2 2 0,3 2 0,2 2 0,2 2 0,3 2 0,3 2 0,1 1 0,4 3 0,-31 75 0,33-53 0,3 2 0,4 1 0,4 1 0,4 0 0,4 2 0,4-1 0,3 2 0,5-1 0,4 0 0,20 132 0,-14-175 0,2-2 0,3 1 0,1-2 0,2 0 0,2-1 0,2-1 0,1 0 0,3-2 0,58 74 0,-83-115 0,2 2 0,0 0 0,0 0 0,0 1 0,-1-1 0,1 0 0,-1 1 0,1-1 0,-1 1 0,0-1 0,0 1 0,0-1 0,0 1 0,0 3 0,-2-6-72,0-1 1,0 1-1,0 0 0,0 0 0,0-1 0,0 1 0,0 0 0,0-1 1,0 1-1,0-1 0,0 1 0,1-1 0,-1 1 0,0-1 0,0 0 1,0 1-1,1-1 0,-2-1 0,-6-8-6754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78 291 24575,'-4'0'0,"0"0"0,1-1 0,-1 0 0,1 0 0,-1 0 0,1 0 0,-1 0 0,1-1 0,0 0 0,0 1 0,-4-4 0,-22-9 0,29 14 0,0 0 0,0 0 0,-1 0 0,1 0 0,0 0 0,0 0 0,0 0 0,0 0 0,0 0 0,0 0 0,-1 0 0,1 0 0,0 0 0,0 0 0,0 0 0,0 0 0,0 0 0,0 0 0,0 0 0,-1 0 0,1 1 0,0-1 0,0 0 0,0 0 0,0 0 0,0 0 0,0 0 0,0 0 0,0 0 0,0 0 0,0 1 0,0-1 0,-1 0 0,1 0 0,0 0 0,0 0 0,0 0 0,0 0 0,0 1 0,0-1 0,0 0 0,0 0 0,0 0 0,0 0 0,0 0 0,0 0 0,0 1 0,0-1 0,0 0 0,1 0 0,-1 0 0,0 0 0,0 0 0,0 0 0,0 0 0,0 1 0,0-1 0,0 0 0,0 0 0,0 0 0,0 0 0,0 0 0,1 0 0,-1 0 0,0 0 0,0 1 0,10 15 0,14 13 0,2-6 0,2-2 0,0-1 0,1-1 0,1-1 0,1-2 0,39 16 0,-68-32 0,0 0 0,-1 1 0,1-1 0,0 0 0,0 0 0,0 0 0,0 0 0,0 0 0,0 0 0,-1-1 0,1 1 0,0-1 0,0 1 0,0-1 0,-1 0 0,1 0 0,0 1 0,-1-1 0,1 0 0,-1 0 0,1-1 0,-1 1 0,1 0 0,-1-1 0,0 1 0,1 0 0,-1-1 0,0 1 0,1-3 0,35-59 0,-25 40 0,24-36 0,3 3 0,2 1 0,67-69 0,-100 117-51,1 0 0,0 0-1,0 1 1,18-9 0,-11 7-1058,-1-1-5717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8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37 24575,'1'-1'0,"-1"0"0,0 0 0,0-1 0,1 1 0,-1 0 0,0 0 0,0 0 0,0-1 0,-1 1 0,1 0 0,0 0 0,0 0 0,-1-1 0,1 1 0,0 0 0,-1 0 0,1 0 0,-1 0 0,0 0 0,1 0 0,-1 0 0,0 0 0,1 0 0,-1 0 0,0 0 0,0 1 0,0-1 0,0 0 0,0 0 0,0 1 0,0-1 0,0 1 0,0-1 0,0 1 0,-1-1 0,1 1 0,0 0 0,0-1 0,0 1 0,0 0 0,-1 0 0,1 0 0,0 0 0,0 0 0,0 0 0,-1 0 0,1 1 0,0-1 0,0 0 0,0 1 0,0-1 0,-1 1 0,1-1 0,0 1 0,0-1 0,0 1 0,-2 1 0,-6 3 0,1 0 0,-1 1 0,1 0 0,0 1 0,-10 10 0,11-10 0,1 1 0,1 0 0,0 0 0,0 1 0,0 0 0,1 0 0,1 0 0,-5 15 0,-13 78 0,20-95 0,1 0 0,-1 0 0,1-1 0,1 1 0,-1 0 0,1 0 0,0 0 0,0 0 0,1-1 0,0 1 0,1 0 0,3 6 0,-5-11 0,0 0 0,0 0 0,0 0 0,1 0 0,-1 0 0,1 0 0,0-1 0,-1 1 0,1-1 0,0 1 0,0-1 0,0 0 0,0 0 0,0 0 0,0 0 0,0 0 0,1 0 0,-1-1 0,0 1 0,0-1 0,1 1 0,-1-1 0,0 0 0,1 0 0,-1 0 0,0 0 0,1 0 0,-1 0 0,0-1 0,0 1 0,1-1 0,-1 0 0,0 0 0,0 0 0,0 0 0,0 0 0,0 0 0,3-2 0,2-1 0,-1-1 0,1 1 0,-1-1 0,0 0 0,0-1 0,-1 1 0,1-1 0,-1 0 0,-1-1 0,1 1 0,-1-1 0,0 0 0,-1 0 0,0 0 0,0 0 0,3-11 0,-4 12 0,-1 0 0,0 0 0,0 0 0,0 0 0,-1 0 0,0 0 0,0 0 0,-1 0 0,1 0 0,-1 0 0,0 0 0,-1 0 0,0 0 0,0 0 0,0 1 0,0-1 0,-1 1 0,0-1 0,0 1 0,-1 0 0,-4-6 0,-30-31-1365,31 28-5461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24575,'3'-10'0,"2"15"0,6 16 0,77 269 0,-7-24 0,-78-252-170,1-1-1,0 1 0,1 0 1,1-1-1,0 0 0,1 0 1,12 17-1,-5-15-6655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3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286 41 24575,'-5'0'0,"1"-1"0,-1 0 0,1 0 0,-1 0 0,1-1 0,0 1 0,0-1 0,0 0 0,0 0 0,-8-6 0,10 6 0,0 0 0,-1 0 0,1 0 0,-1 1 0,0-1 0,0 1 0,1-1 0,-1 1 0,0 0 0,0 0 0,0 0 0,0 1 0,0-1 0,-1 1 0,1 0 0,0-1 0,0 1 0,0 1 0,0-1 0,0 0 0,0 1 0,0 0 0,0-1 0,0 1 0,-6 3 0,3 0 0,0 1 0,0 0 0,0 0 0,1 1 0,0-1 0,0 1 0,0 0 0,1 1 0,0-1 0,-5 12 0,-32 76 0,35-77 0,0-2 0,-3 6 0,2 0 0,-9 36 0,15-53 0,0 0 0,0 1 0,1-1 0,-1 0 0,1 1 0,0-1 0,1 1 0,-1-1 0,1 0 0,-1 1 0,1-1 0,0 0 0,1 0 0,-1 0 0,1 0 0,0 0 0,0 0 0,0 0 0,1 0 0,2 3 0,-4-6 0,0 0 0,1 1 0,-1-1 0,0 0 0,1 0 0,-1 0 0,1-1 0,-1 1 0,1 0 0,-1 0 0,1-1 0,-1 1 0,1-1 0,0 1 0,-1-1 0,1 0 0,0 0 0,-1 0 0,1 0 0,0 0 0,0 0 0,-1 0 0,3-1 0,-1 0 0,1 0 0,-1-1 0,0 1 0,0-1 0,0 0 0,0 0 0,0 0 0,-1 0 0,1-1 0,-1 1 0,3-3 0,0 0 0,-1-1 0,0 1 0,0-1 0,0 0 0,-1 0 0,0 0 0,0 0 0,-1 0 0,0-1 0,0 1 0,2-12 0,-5 4 0,0-1 0,-1 1 0,-1 0 0,0-1 0,-1 1 0,0 1 0,-1-1 0,-1 1 0,-12-22 0,17 33 0,0-1 0,0 1 0,0 0 0,0 0 0,1 0 0,-1-1 0,1 1 0,-1 0 0,1 0 0,0-1 0,0 1 0,0 0 0,0-1 0,0 1 0,1 0 0,-1-1 0,1 1 0,0 0 0,-1 0 0,1 0 0,0-1 0,2-2 0,0 1 0,0 0 0,1 0 0,-1 1 0,1-1 0,0 1 0,0 0 0,0-1 0,0 2 0,1-1 0,4-2 0,2 0 0,0 0 0,1 1 0,-1 0 0,1 1 0,0 0 0,-1 1 0,1 1 0,19-1 0,-13 5-1365,-3 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6.4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 24575,'-13'-19'0,"20"40"0,65 327 0,-71-347 0,17 59-1365,-14-50-5461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38 24575,'-4'0'0,"-1"3"0,-4 3 0,4 3 0,6 0 0,7-1 0,7-6 0,4-4 0,-2-5 0,2-1 0,0 0 0,-2-2 0,0 1 0,-4-3 0,1 2 0,-3 1-8191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 24575,'0'0'0,"0"0"0,0 0 0,0 0 0,0 0 0,0 0 0,0 0 0,1 0 0,-1 0 0,0 0 0,0 0 0,0 0 0,0 0 0,0 0 0,0 0 0,3 21 0,15 72 0,-7-55 0,6 46 0,-10-49 0,-9 6-860,1-38 355,-1 10-6321</inkml:trace>
  <inkml:trace contextRef="#ctx0" brushRef="#br0" timeOffset="1">29 536 24575,'-4'4'0,"-5"2"0,-1 3 0,5 0 0,7-1 0,4-6 0,4-3 0,5-6 0,3-2 0,-1-2 0,1-1 0,1-1 0,1 1 0,-3-1 0,0 1 0,1 4 0,-2 2-8191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0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24575,'0'4'0,"-4"1"0,-5 4 0,-1 4 0,1 4 0,2 3 0,2 2 0,2 2 0,6-4 0,2-1 0,0 0 0,3-3 0,1-1 0,2-6 0,0-5-8191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24575,'4'4'0,"2"6"0,-1 4 0,3 4 0,0 3 0,-1 2 0,2-3 0,-1-1 0,-1 1 0,-6-4 0,-3-4-8191</inkml:trace>
  <inkml:trace contextRef="#ctx0" brushRef="#br0" timeOffset="1">11 326 24575,'-1'1'0,"1"-1"0,-1 0 0,0 1 0,1-1 0,-1 1 0,0-1 0,1 1 0,-1 0 0,1-1 0,-1 1 0,1 0 0,-1-1 0,1 1 0,0 0 0,-1-1 0,1 1 0,0 0 0,0 0 0,-1-1 0,1 1 0,0 0 0,0 0 0,0-1 0,0 1 0,0 0 0,0 0 0,0 1 0,20-2 0,47-21 0,-54 17 0,36-14-341,0-1 0,-1-3-1,57-35 1,-90 48-6485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1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79 165 24575,'-4'-1'0,"1"0"0,0 0 0,0-1 0,-1 0 0,1 1 0,0-1 0,0 0 0,1 0 0,-1 0 0,0-1 0,-4-4 0,-26-31 0,33 37 0,-1 0 0,0-1 0,1 1 0,-1 0 0,1-1 0,-1 1 0,1-1 0,0 1 0,0-1 0,-1 1 0,1-1 0,0 1 0,0-1 0,1 1 0,-1-1 0,0 1 0,0-1 0,1 1 0,-1-1 0,1 1 0,-1-1 0,1 1 0,0 0 0,-1-1 0,1 1 0,0 0 0,0 0 0,0 0 0,0-1 0,0 1 0,0 0 0,0 0 0,0 0 0,1 0 0,-1 1 0,0-1 0,1 0 0,2 0 0,7-6 0,1 1 0,0 0 0,18-4 0,-20 6 0,0 0 0,1 1 0,-1 0 0,1 1 0,0 0 0,0 0 0,19 0 0,-27 2 0,1 0 0,-1 1 0,0-1 0,0 1 0,1-1 0,-1 1 0,0 0 0,0 0 0,0 1 0,0-1 0,0 0 0,0 1 0,-1 0 0,1 0 0,0 0 0,-1 0 0,1 0 0,-1 0 0,0 1 0,0-1 0,0 1 0,0-1 0,0 1 0,0 0 0,-1 0 0,2 4 0,4 15-139,-2 0-1,0 0 0,-1 0 1,-2 0-1,0 1 0,-1 0 1,-3 23-1,2-39-108,0 13-6578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63 24575,'-11'10'0,"-1"-1"0,1 0 0,-2-1 0,-22 12 0,26-16 0,27-13 0,110-57 0,-106 56 0,0 1 0,1 1 0,0 1 0,29-6 0,-48 13 0,0 0 0,0-1 0,0 1 0,0 1 0,0-1 0,0 1 0,0-1 0,0 1 0,-1 0 0,1 0 0,0 1 0,0-1 0,-1 1 0,1 0 0,-1 0 0,0 0 0,1 0 0,-1 1 0,0-1 0,0 1 0,-1 0 0,1 0 0,0 0 0,-1 0 0,0 0 0,0 1 0,2 3 0,24 26 0,-23-31-1365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24575,'-1'7'0,"3"2"0,13-12 0,-4-3 0,0 2 0,0-1 0,0 1 0,0 1 0,1 0 0,-1 1 0,16-2 0,-24 4 0,1 1 0,-1-1 0,1 0 0,-1 1 0,1-1 0,-1 1 0,0 0 0,1 0 0,-1 1 0,0-1 0,0 1 0,1-1 0,-1 1 0,-1 0 0,1 0 0,0 1 0,0-1 0,-1 0 0,1 1 0,-1 0 0,0-1 0,0 1 0,0 0 0,0 0 0,0 0 0,-1 1 0,1-1 0,1 6 0,-1 1 0,0-1 0,0 1 0,-1-1 0,-1 1 0,1 0 0,-2-1 0,1 1 0,-1-1 0,-1 1 0,0-1 0,-4 14 0,4-14 0,-1 0 0,1 1 0,1-1 0,-1 1 0,2-1 0,-1 1 0,1 0 0,1-1 0,0 1 0,0-1 0,3 11 0,-4-20 2,0 1 0,0-1 0,0 1 1,0-1-1,0 0 0,1 1 0,-1-1 0,0 1 0,0-1 0,0 0 0,0 1 0,0-1 0,1 1 0,-1-1 0,0 0 0,0 1 0,0-1 0,1 0 0,-1 1 0,0-1 1,1 0-1,-1 0 0,0 1 0,1-1 0,-1 0 0,0 0 0,1 1 0,-1-1 0,0 0 0,1 0 0,-1 0 0,1 0 0,-1 0 0,1 0 0,-1 1 0,0-1 1,1 0-1,-1 0 0,1 0 0,-1 0 0,0-1 0,1 1 0,-1 0 0,1 0 0,-1 0 0,0 0 0,1 0 0,-1 0 0,1-1 0,-1 1 0,0 0 0,1-1 1,12-18-1478,-7 3-5351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2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24575,'0'-2'0,"0"-1"0,0 1 0,0-1 0,1 0 0,-1 1 0,1-1 0,0 1 0,-1 0 0,1-1 0,0 1 0,0-1 0,1 1 0,1-3 0,-2 4 0,-1 1 0,0 0 0,1-1 0,-1 1 0,0 0 0,1 0 0,-1-1 0,0 1 0,1 0 0,-1 0 0,0 0 0,1-1 0,-1 1 0,1 0 0,-1 0 0,1 0 0,-1 0 0,0 0 0,1 0 0,-1 0 0,1 0 0,-1 0 0,1 0 0,-1 0 0,0 0 0,1 0 0,-1 1 0,1-1 0,13 18 0,-6 1 0,-1 1 0,-1 0 0,7 40 0,-10-42 0,0 0 0,2 0 0,0-1 0,1 1 0,13 26 0,-9-100 0,-9 52 0,0 0 0,1 0 0,0 0 0,0 0 0,0 1 0,0-1 0,1 0 0,0 1 0,-1 0 0,1 0 0,0 0 0,0 0 0,1 0 0,-1 0 0,1 1 0,5-4 0,-4 3 0,1 0 0,0 1 0,0-1 0,0 1 0,0 0 0,0 1 0,1-1 0,-1 1 0,0 1 0,11-1 0,-16 1-28,-1 0 1,0 0-1,1 0 0,-1 0 0,0 0 0,1 0 0,-1 0 0,0 0 0,1 0 1,-1 0-1,0 0 0,1 1 0,-1-1 0,0 0 0,0 0 0,1 0 1,-1 0-1,0 1 0,1-1 0,-1 0 0,0 0 0,0 1 0,0-1 1,1 0-1,-1 0 0,0 1 0,0-1 0,0 0 0,0 1 0,1-1 1,-1 0-1,0 1 0,0-1 0,0 0 0,0 1 0,0-1 0,0 0 0,0 1 1,0-1-1,0 0 0,0 1 0,0-1 0,0 0 0,0 1 0,0-1 1,0 0-1,0 1 0,-1-1 0,-2 11-6798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 24575,'-2'0'0,"0"0"0,1 1 0,-1-1 0,0 1 0,1-1 0,-1 1 0,0-1 0,1 1 0,-1 0 0,1 0 0,-1 0 0,1 0 0,0 0 0,-1 0 0,1 0 0,0 0 0,0 1 0,0-1 0,0 0 0,0 1 0,0-1 0,0 1 0,0-1 0,0 1 0,1-1 0,-1 1 0,1 0 0,-1-1 0,1 1 0,-1 1 0,0 3 0,0-1 0,1 0 0,-1 1 0,1-1 0,0 1 0,0-1 0,1 1 0,1 6 0,1 0 0,0 0 0,1-1 0,1 1 0,0-1 0,0 0 0,1 0 0,13 17 0,-17-26 0,0 1 0,0 0 0,0-1 0,0 1 0,1-1 0,0 0 0,-1 0 0,1 0 0,0 0 0,0 0 0,0-1 0,0 1 0,0-1 0,0 0 0,0 0 0,1 0 0,-1 0 0,0-1 0,1 1 0,-1-1 0,0 0 0,1 0 0,-1 0 0,1 0 0,-1-1 0,0 1 0,1-1 0,-1 0 0,0 0 0,0 0 0,0 0 0,5-3 0,27-16 0,56-43 0,-33 21 0,-26 17-1365,-21 14-5461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3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53 24575,'-4'-4'0,"-1"0"0,1 0 0,0 1 0,-1-1 0,0 1 0,0 0 0,0 1 0,0-1 0,0 1 0,-1 0 0,1 0 0,-1 0 0,0 1 0,-7-1 0,10 2 0,1 0 0,0 0 0,-1 0 0,1 0 0,0 1 0,-1 0 0,1-1 0,0 1 0,0 0 0,-1 0 0,1 0 0,0 0 0,0 0 0,0 0 0,0 1 0,0-1 0,1 1 0,-1 0 0,0-1 0,1 1 0,-1 0 0,1 0 0,-1 0 0,1 0 0,0 0 0,0 0 0,0 0 0,0 0 0,0 1 0,1-1 0,-1 0 0,1 1 0,-1-1 0,1 0 0,0 1 0,0 3 0,0 0 0,0-1 0,0 0 0,1 1 0,0-1 0,0 0 0,0 0 0,0 0 0,1 0 0,0 0 0,0 0 0,0 0 0,1 0 0,0-1 0,0 1 0,0-1 0,0 0 0,6 6 0,-7-8 0,-1-1 0,1 1 0,0-1 0,-1 1 0,1-1 0,0 0 0,0 0 0,0 0 0,0 0 0,0 0 0,1 0 0,-1 0 0,0-1 0,0 1 0,0-1 0,1 1 0,-1-1 0,0 0 0,0 0 0,1 0 0,-1 0 0,0 0 0,1-1 0,-1 1 0,0-1 0,0 1 0,0-1 0,0 0 0,1 0 0,-1 0 0,0 0 0,0 0 0,-1-1 0,1 1 0,0-1 0,0 1 0,-1-1 0,1 1 0,-1-1 0,1 0 0,1-3 0,1-1 0,-1 0 0,0 0 0,-1 0 0,0 0 0,0-1 0,0 1 0,-1-1 0,1 1 0,-2-1 0,1-7 0,0 10 0,-1 1 0,1-1 0,-1 0 0,0 1 0,-1-1 0,1 0 0,-1 1 0,1-1 0,-1 0 0,0 1 0,-1-1 0,1 1 0,0-1 0,-1 1 0,0 0 0,0 0 0,0 0 0,0 0 0,-4-4 0,5 6 5,0 1-1,-1-1 1,1 0 0,-1 1-1,1-1 1,0 1-1,-1 0 1,1-1 0,-1 1-1,1 0 1,-1 0 0,1 0-1,-1 0 1,1 0-1,-1 0 1,1 0 0,-1 1-1,1-1 1,0 0-1,-1 1 1,1-1 0,-1 1-1,1 0 1,0-1-1,-2 2 1,-28 25-1490,19-12-5341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7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17 24575,'-1'0'0,"1"0"0,0 0 0,0 0 0,0-1 0,-1 1 0,1 0 0,0 0 0,0 0 0,0 0 0,-1 0 0,1 0 0,0 0 0,0 0 0,-1 0 0,1 0 0,0 0 0,0 0 0,-1 0 0,1 0 0,0 0 0,0 0 0,0 0 0,-1 1 0,1-1 0,0 0 0,0 0 0,0 0 0,-1 0 0,1 0 0,0 0 0,0 1 0,0-1 0,-1 0 0,1 0 0,0 0 0,0 1 0,0-1 0,0 0 0,0 0 0,0 0 0,0 1 0,-1-1 0,1 0 0,0 0 0,0 0 0,0 1 0,0-1 0,0 0 0,0 0 0,0 1 0,0-1 0,16 4 0,32-17 0,-42 11 0,1-1 0,0 1 0,0 0 0,0 1 0,0 0 0,0 0 0,0 0 0,11 1 0,-16 3 0,-8 0 0,-19 6 0,8-4 0,14-3 0,1-1 0,-1 1 0,1 0 0,-1 0 0,1 0 0,0 0 0,-1 0 0,1 1 0,0-1 0,1 0 0,-1 1 0,0 0 0,1-1 0,-1 1 0,1 0 0,0 0 0,0 0 0,0 0 0,0 0 0,1 0 0,-1 0 0,1 0 0,-1 0 0,1 0 0,1 4 0,0 8 0,0 1 0,2-1 0,8 29 0,-4-17 0,-7-24 6,1 0 0,0 1 0,0-1 0,1 0 0,-1 1 0,1-1 0,-1 0 0,1 0 0,0 0 0,0-1 0,0 1 0,1 0 0,-1-1 0,0 1 0,1-1 0,0 0 0,0 0 0,-1 0 0,6 2 0,-2-1-171,1-1 0,0 0 0,0 0 0,0 0 0,0-1 0,0 0 0,1-1 0,9 0 0,4 0-6661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55 24575,'0'-4'0,"-4"-1"0,3 0 0,5 1 0,7 1 0,0-3 0,3 0 0,3 0 0,-1-2 0,-4 0-8191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 24575,'-5'-9'0,"4"9"0,1 0 0,0 0 0,0 0 0,0 0 0,0 0 0,-1 0 0,1 0 0,0 0 0,0 0 0,0 0 0,0 0 0,-1 0 0,1 0 0,0 0 0,0 0 0,0 0 0,0 0 0,-1 0 0,1 0 0,0 0 0,0 1 0,0-1 0,0 0 0,0 0 0,0 0 0,0 0 0,-1 0 0,1 1 0,0-1 0,0 0 0,0 0 0,0 0 0,0 0 0,0 0 0,0 1 0,0-1 0,0 0 0,0 0 0,0 0 0,0 1 0,0-1 0,0 0 0,0 0 0,0 0 0,0 0 0,0 1 0,0-1 0,0 0 0,0 0 0,0 0 0,0 0 0,0 0 0,0 1 0,0-1 0,1 0 0,-1 0 0,0 0 0,0 0 0,0 1 0,17 70 0,39 99 0,-34-106 0,-14-37 0,-5-16 0,0-1 0,0 1 0,1-1 0,1 1 0,0-1 0,10 17 0,-14-27-21,-1 0 0,0 0 0,0 0 0,1 0 0,-1 0-1,0 0 1,0 0 0,0 0 0,1 0 0,-1 0 0,0 0 0,0 0-1,0 0 1,1 0 0,-1 0 0,0 0 0,0 0 0,0 0 0,1-1-1,-1 1 1,0 0 0,0 0 0,0 0 0,1 0 0,-1 0 0,0 0-1,0-1 1,0 1 0,0 0 0,0 0 0,1 0 0,-1 0 0,0-1-1,0 1 1,0 0 0,0 0 0,0 0 0,0-1 0,0 1 0,0 0-1,0 0 1,0 0 0,0-1 0,0 1 0,0 0 0,0 0-1,0-1 1,0 1 0,0 0 0,0 0 0,0 0 0,0-1 0,0 1-224,2-11-6581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41 24575,'-6'-33'0,"4"26"0,9 24 0,5 17 0,13 66 0,-19-72 0,0 0 0,2-1 0,1 0 0,15 31 0,-24-56-64,1-1-12,-1 0-1,1 1 0,0-1 1,-1 0-1,1 0 1,0 1-1,0-1 1,0 0-1,0 0 1,0 0-1,0 0 1,0 0-1,0 0 1,0 0-1,1-1 0,0 2 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24575,'0'15'0,"-8"255"0,11-236 0,2-32 0,3-19 0,-4 6 0,-2-1 0,1 0 0,0-19 0,2-10 0,-5 41 0,0-1 0,0 1 0,0-1 0,0 1 0,0 0 0,0-1 0,0 1 0,1-1 0,-1 1 0,0 0 0,0-1 0,0 1 0,0 0 0,1-1 0,-1 1 0,0-1 0,0 1 0,1 0 0,-1 0 0,0-1 0,0 1 0,1 0 0,-1-1 0,0 1 0,1 0 0,-1 0 0,0 0 0,1-1 0,-1 1 0,1 0 0,-1 0 0,0 0 0,1 0 0,-1 0 0,1 0 0,14 9 0,13 24 0,-27-31 0,12 18-89,-9-14-27,-1 0 0,1 0 0,0 0 0,0-1 0,0 0 0,1 0 0,0 0 0,0 0 0,0-1 0,7 4 0,-3-5-6710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7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19 149 24575,'-4'-4'0,"-1"-5"0,-1-5 0,2-4 0,5 1 0,7 3 0,5 0 0,5 3 0,3 3 0,-1-1 0,-1 1 0,0 1 0,-3-1 0,-4 0-8191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24575,'0'-1'0,"0"0"0,0 0 0,0 0 0,0 1 0,0-1 0,0 0 0,0 0 0,0 1 0,0-1 0,-1 0 0,1 0 0,0 1 0,0-1 0,-1 0 0,1 1 0,-1-1 0,1 0 0,-1 1 0,1-1 0,-1 1 0,1-1 0,-1 0 0,1 1 0,-1 0 0,0-1 0,1 1 0,-1-1 0,0 1 0,0-1 0,0 1 0,1 1 0,-1-1 0,1 0 0,-1 0 0,1 1 0,-1-1 0,1 0 0,-1 1 0,1-1 0,-1 1 0,1-1 0,-1 0 0,1 1 0,0-1 0,-1 1 0,1-1 0,0 1 0,0-1 0,-1 1 0,1 0 0,0-1 0,0 1 0,0-1 0,-1 1 0,1-1 0,0 1 0,0 0 0,0-1 0,0 1 0,0-1 0,0 1 0,0 0 0,1-1 0,-1 1 0,0-1 0,0 1 0,0-1 0,1 1 0,-1 0 0,0-1 0,1 1 0,8 37 0,2-1 0,16 37 0,7 21 0,8 50 0,46 143 0,-86-283 0,8 28 0,-14-25 0,-13-16 0,0-7-1365,-1 0-5461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4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 24575,'0'-4'0,"4"-2"0,5-3 0,6 0 0,-1-3 0,2 1 0,2-2 0,2 2 0,1-2 0,2 1 0,0 4 0,0 2 0,-3 6 0,-10 4 0,-5 5 0,-9 0 0,-7-1 0,-2-1-8191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0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24575,'-5'0'0,"-1"0"0,0 0 0,1 1 0,-1-1 0,1 1 0,-1 0 0,0 1 0,1-1 0,-8 4 0,11-3 0,0-1 0,1 0 0,-1 1 0,1-1 0,0 1 0,-1-1 0,1 1 0,0 0 0,0-1 0,0 1 0,0 0 0,0 0 0,0 0 0,1 0 0,-1 0 0,0 0 0,1 0 0,0 0 0,-1 0 0,1 0 0,0 0 0,0 0 0,0 0 0,1 0 0,-1 0 0,0 0 0,1 0 0,1 4 0,4 21 0,1 0 0,2 0 0,1 0 0,24 45 0,-33-70 4,1 0 0,-1 0 0,1 0 0,0 0 0,0 0 0,0 0 0,0-1 0,0 1 0,0-1 0,0 0 0,1 0 0,-1 1 0,0-2 0,1 1 0,-1 0 0,1 0 0,-1-1 0,1 1 0,-1-1 0,1 0 0,-1 1 0,1-1 0,-1-1 0,1 1 0,-1 0 0,1-1 0,-1 1 0,1-1 0,3-1 0,8-2-375,-1-1-1,0-1 1,24-14 0,-22 11-6455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0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43 24575,'-4'0'0,"-2"-4"0,5-1 0,7 0 0,5 1 0,5 2 0,1-4 0,0-1 0,2 2 0,-3 1-8191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24575,'4'4'0,"1"6"0,4 4 0,1 4 0,-3 3 0,-1 2 0,-2-3-8191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24575,'0'4'0,"0"5"0,4 6 0,2 3 0,-1 3 0,-1 2 0,3-3 0,0-1 0,3-4 0,-1 0 0,3-3 0,3-3 0,3-4 0,2-2 0,2-1 0,1-2 0,-3-1-8191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24575,'0'4'0,"4"1"0,1-4 0,4-2 0,4-1 0,1-5 0,1 0 0,2 0 0,-2-1 0,1-1 0,1 2 0,2 2 0,-2-2 0,0 0 0,1 1 0,-3 6 0,-3 2-8191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79 24575,'-1'0'0,"0"0"0,1 0 0,-1 1 0,0-1 0,0 0 0,0 1 0,1-1 0,-1 1 0,0-1 0,0 1 0,1 0 0,-1-1 0,0 1 0,1 0 0,-1-1 0,1 1 0,-1 0 0,1 0 0,-1-1 0,1 1 0,0 0 0,-1 0 0,1 0 0,0 0 0,-1-1 0,1 1 0,0 0 0,0 0 0,0 0 0,0 0 0,0 0 0,0 0 0,0 0 0,0 0 0,0-1 0,1 1 0,-1 0 0,0 0 0,1 0 0,0 1 0,10 39 0,-11-40 0,7 19 0,-4-11 0,0 0 0,0-1 0,1 1 0,0-1 0,10 16 0,-12-23 0,-1 1 0,1 0 0,0 0 0,0-1 0,-1 1 0,1-1 0,0 0 0,0 0 0,0 1 0,1-1 0,-1 0 0,0-1 0,0 1 0,1 0 0,-1-1 0,0 1 0,1-1 0,-1 0 0,0 0 0,1 1 0,-1-2 0,0 1 0,1 0 0,-1 0 0,0-1 0,1 1 0,-1-1 0,3-1 0,0 1 0,-1 0 0,0 0 0,1-1 0,-1 1 0,0-1 0,0 0 0,0 0 0,-1-1 0,1 1 0,0-1 0,-1 0 0,0 1 0,1-2 0,-1 1 0,0 0 0,-1-1 0,1 1 0,-1-1 0,1 0 0,-1 1 0,0-1 0,-1 0 0,1-1 0,-1 1 0,1 0 0,-1 0 0,0-1 0,-1 1 0,1 0 0,-1-1 0,0 1 0,0-1 0,0 1 0,-1-1 0,1 1 0,-1 0 0,0-1 0,-1 1 0,1 0 0,-1 0 0,-3-8 0,-2-7-108,-13-30 342,19 46-333,0 1-1,0-1 1,-1 1-1,1 0 1,-1-1 0,1 1-1,-1 0 1,0 0-1,0 0 1,0 1 0,0-1-1,0 0 1,0 1-1,-4-3 1,-2 2-6727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 24575,'-4'0'0,"3"0"0,1-4 0,5-1 0,5 0 0,5 1 0,1-3 0,0 0 0,-2 1-8191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 24575,'0'0'0,"0"0"0,0 1 0,0-1 0,0 0 0,-1 1 0,1-1 0,0 0 0,0 1 0,0-1 0,0 0 0,-1 0 0,1 1 0,0-1 0,0 0 0,-1 0 0,1 0 0,0 1 0,0-1 0,-1 0 0,1 0 0,0 0 0,-1 0 0,1 0 0,0 1 0,-1-1 0,1 0 0,0 0 0,-1 0 0,1 0 0,0 0 0,-1 0 0,1 0 0,0 0 0,-1 0 0,1 0 0,0 0 0,0 0 0,-1-1 0,1 1 0,0 0 0,-1 0 0,1 0 0,0 0 0,-1 0 0,1-1 0,0 1 0,0 0 0,-1 0 0,1-1 0,0 1 0,-1-1 0,5 27 0,1-1 0,1 0 0,10 28 0,-12-43 0,-1-1 0,1 1 0,1-1 0,0 0 0,0 0 0,1-1 0,0 1 0,0-1 0,1 0 0,14 12 0,-18-18 7,1-1 0,-1 0-1,1 1 1,-1-1 0,1 0-1,0-1 1,0 1-1,0-1 1,-1 0 0,1 1-1,0-2 1,0 1 0,0 0-1,-1-1 1,1 0 0,0 0-1,6-2 1,2-1-304,0-1 0,0 0 0,-1 0 0,13-9 0,-11 5-6529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3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22 24575,'-6'-16'0,"4"11"0,8 13 0,21 44 0,-1 2 0,19 61 0,-22-53 0,41 77 0,-42-110-1365,-11-21-5461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1 24575,'-7'0'0,"-1"0"0,0 0 0,1 1 0,-1 0 0,1 1 0,-1-1 0,1 1 0,0 1 0,0 0 0,0 0 0,-13 7 0,15-6 0,0 0 0,1 0 0,-1 1 0,1-1 0,0 1 0,0 0 0,0 0 0,1 1 0,0-1 0,0 1 0,0 0 0,1 0 0,0 0 0,-3 11 0,3-5 0,0 0 0,1 1 0,0-1 0,0 0 0,2 0 0,0 0 0,4 23 0,-5-31 0,1 1 0,0-1 0,0 1 0,0-1 0,1 1 0,0-1 0,0 0 0,0 0 0,0 0 0,0 0 0,1 0 0,0 0 0,0-1 0,0 1 0,0-1 0,0 0 0,1 0 0,-1 0 0,1 0 0,0 0 0,0-1 0,0 0 0,6 3 0,-8-5 0,0 1 0,1 0 0,-1-1 0,0 1 0,0-1 0,0 0 0,0 0 0,0 0 0,1 0 0,-1 0 0,0 0 0,0-1 0,0 1 0,0-1 0,1 1 0,-1-1 0,0 0 0,0 0 0,0 0 0,0 0 0,-1 0 0,1 0 0,0 0 0,0-1 0,-1 1 0,1-1 0,-1 1 0,1-1 0,-1 0 0,0 1 0,1-1 0,-1 0 0,0 0 0,0 0 0,1-4 0,-1 2 0,0-1 0,0 0 0,0 1 0,-1-1 0,1 0 0,-1 1 0,0-1 0,-1 0 0,1 1 0,-1-1 0,0 0 0,0 1 0,0-1 0,-1 1 0,-3-8 0,-25-30 0,25 36 0,0-1 0,0 1 0,0-1 0,1 0 0,0 0 0,0 0 0,1 0 0,0-1 0,-4-11 0,8 17 3,-1 0-1,0 0 0,1 1 1,-1-1-1,1 0 0,-1 0 1,1 1-1,0-1 1,-1 0-1,1 1 0,0-1 1,0 1-1,1-1 0,-1 1 1,0-1-1,0 1 0,1 0 1,-1 0-1,0-1 1,1 1-1,-1 0 0,1 0 1,0 1-1,-1-1 0,1 0 1,0 0-1,0 1 0,-1-1 1,4 0-1,66-13-501,-53 12-438,3-2-5889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28 24575,'-4'0'0,"-1"4"0,4 1 0,2 4 0,6 1 0,0-7 0,4-2 0,4-6 0,3-2 0,-1-4 0,0 0 0,-3-2 0,-3 1-8191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24575,'0'1'0,"0"-1"0,0 0 0,-1 1 0,1-1 0,0 0 0,0 0 0,0 1 0,0-1 0,-1 0 0,1 1 0,0-1 0,0 0 0,0 0 0,-1 1 0,1-1 0,0 0 0,0 0 0,-1 0 0,1 1 0,0-1 0,-1 0 0,1 0 0,0 0 0,-1 0 0,1 0 0,0 0 0,-1 0 0,1 0 0,0 1 0,-1-1 0,1 0 0,0 0 0,-1 0 0,1-1 0,0 1 0,-1 0 0,1 0 0,0 0 0,-1 0 0,1 0 0,0 0 0,0 0 0,-1-1 0,1 1 0,0 0 0,-1 0 0,1 0 0,0-1 0,0 1 0,-1 0 0,1 0 0,0-1 0,0 1 0,6 33 0,2-1 0,17 46 0,-11-38 0,-4-11-41,-5-17-290,-1-1 0,0 1 0,3 21 0,-6-15-6495</inkml:trace>
  <inkml:trace contextRef="#ctx0" brushRef="#br0" timeOffset="1">5 489 24575,'-4'0'0,"3"0"0,1-4 0,5-1 0,6 0 0,0-3 0,3 0 0,3-3 0,2 1 0,2 2 0,-2 2-8191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5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0 24575,'-4'0'0,"-5"4"0,-2 6 0,2 4 0,6 0 0,4 2 0,1 2 0,5-2 0,1 1 0,-1 0 0,2-2 0,0-4-8191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5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 24575,'0'-4'0,"4"-1"0,2 4 0,2 2 0,2 5 0,-2 5 0,2 2 0,-1 1 0,-2 3 0,-2-1-8191</inkml:trace>
  <inkml:trace contextRef="#ctx0" brushRef="#br0" timeOffset="1">18 221 24575,'-1'0'0,"1"0"0,-1 0 0,1 1 0,-1-1 0,1 0 0,-1 0 0,1 0 0,-1 0 0,1 0 0,-1 0 0,1 0 0,-1 0 0,1 0 0,-1 0 0,1 0 0,-1 0 0,1 0 0,-1-1 0,1 1 0,-1 0 0,1 0 0,0 0 0,-1-1 0,1 1 0,-1 0 0,1 0 0,-1-1 0,1 1 0,0-1 0,-1 1 0,1 0 0,0-1 0,-1 1 0,1-1 0,0 1 0,0 0 0,-1-1 0,1 1 0,0-1 0,0 1 0,0-1 0,0 0 0,17-20 0,44-20 0,-57 39 0,141-100-948,-137 96 531,8-6-6409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40 24575,'-4'0'0,"3"0"0,1-4 0,5-2 0,5 1 0,6 1 0,3-3 0,3 0 0,1 1 0,-3 6 0,-1 2 0,-3 6 0,-5 4 0,-5 1-8191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89 233 24575,'-30'-12'0,"27"10"0,0 0 0,-1 0 0,1 0 0,0 1 0,-1 0 0,1 0 0,-1 0 0,-4-1 0,7 2 0,0 0 0,-1 0 0,1 1 0,0-1 0,0 0 0,0 1 0,0-1 0,0 1 0,0 0 0,0-1 0,0 1 0,0 0 0,0-1 0,1 1 0,-1 0 0,0 0 0,0 0 0,1-1 0,-1 1 0,0 0 0,1 0 0,-1 0 0,1 0 0,-1 0 0,1 1 0,-1-1 0,1 0 0,0 0 0,0 0 0,0 0 0,0 0 0,0 3 0,-1 1 0,1 1 0,0 0 0,1-1 0,0 1 0,0-1 0,0 1 0,0-1 0,1 1 0,0-1 0,0 0 0,0 0 0,1 0 0,0 0 0,6 8 0,-8-10 0,1-1 0,-1 1 0,1-1 0,0 0 0,-1 1 0,1-1 0,0 0 0,1 0 0,-1-1 0,0 1 0,0 0 0,1-1 0,-1 1 0,1-1 0,0 0 0,-1 0 0,1 0 0,0 0 0,-1 0 0,1-1 0,0 1 0,0-1 0,0 0 0,0 0 0,0 0 0,-1 0 0,1 0 0,0 0 0,0-1 0,3-1 0,-4 2 0,0-1 0,0 0 0,0 0 0,-1-1 0,1 1 0,-1 0 0,1-1 0,-1 1 0,1 0 0,-1-1 0,1 0 0,-1 1 0,0-1 0,0 0 0,0 0 0,0 1 0,0-1 0,-1 0 0,1 0 0,0 0 0,-1 0 0,0 0 0,1 0 0,-1 0 0,0 0 0,0 0 0,0 0 0,0-1 0,0 1 0,-1 0 0,1 0 0,-2-3 0,-2-8 0,0 1 0,-1-1 0,-1 1 0,-8-13 0,-1-5 0,14 29 0,0-1 0,1 1 0,-1-1 0,1 1 0,0-1 0,0 1 0,-1-1 0,1 0 0,0 1 0,0-1 0,0 1 0,0-1 0,1 1 0,-1-1 0,0 0 0,1 1 0,-1-1 0,1 1 0,-1-1 0,1 1 0,0 0 0,0-1 0,0 1 0,0 0 0,-1-1 0,2 1 0,-1 0 0,2-2 0,4-2 0,0 0 0,0 0 0,1 0 0,12-4 0,-15 7 0,0 0 0,0-1 0,0 1 0,-1-1 0,1 0 0,-1-1 0,1 1 0,-1-1 0,0 1 0,3-5 0,-5 4 0,-1 0 0,1 1 0,-1-1 0,0 0 0,0 1 0,-1-1 0,1 0 0,-1 0 0,0 0 0,0 0 0,0 0 0,0 1 0,-1-1 0,1 0 0,-1 0 0,0 0 0,0 1 0,-1-1 0,-2-5 0,65 139 0,-50-99 0,-6-14 0,1-1 0,0 1 0,2-1 0,0-1 0,15 23 0,-23-37-37,0-1 0,0 0 1,0 1-1,1-1 0,-1 1 0,0-1 0,1 0 0,-1 1 0,0-1 0,1 0 0,-1 1 0,0-1 1,1 0-1,-1 0 0,0 1 0,1-1 0,-1 0 0,1 0 0,-1 0 0,1 0 0,-1 1 0,0-1 1,1 0-1,-1 0 0,1 0 0,-1 0 0,1 0 0,-1 0 0,1 0 0,-1 0 0,1 0 0,-1 0 1,0-1-1,1 1 0,-1 0 0,2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19 24575,'-1'-1'0,"1"0"0,0 1 0,0-1 0,0 0 0,0 0 0,0 1 0,0-1 0,0 0 0,0 0 0,0 1 0,0-1 0,0 0 0,1 1 0,-1-1 0,0 0 0,1 0 0,-1 1 0,0-1 0,1 0 0,-1 1 0,0-1 0,1 1 0,-1-1 0,2 0 0,10 10 0,10 29 0,16 51-62,-19-42-372,2 0-1,53 84 1,-64-116-6392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6.8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24575,'-1'1'0,"0"-1"0,0 1 0,0 0 0,0-1 0,0 1 0,-1 0 0,1 0 0,1-1 0,-1 1 0,0 0 0,0 0 0,0 0 0,0 0 0,1 0 0,-1 1 0,0-1 0,1 0 0,-1 0 0,1 0 0,-1 1 0,1 1 0,-12 34 0,10-29 0,-3 13 0,1 0 0,-2 42 0,-4 22 0,9-79 0,0-3 0,0 0 0,1 0 0,-1 0 0,1 0 0,-1 0 0,1 0 0,0 0 0,0 0 0,0 0 0,1 0 0,-1 1 0,1-1 0,0 3 0,15-47 0,-13 36-124,1 1 0,0 0 0,0-1 0,0 1 0,0 0 0,1 1-1,-1-1 1,1 1 0,0 0 0,7-3 0,2-2-6702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7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24575,'0'0'0,"0"-1"0,0 0 0,-1 1 0,1-1 0,0 1 0,0-1 0,0 0 0,0 1 0,0-1 0,0 1 0,0-1 0,0 0 0,0 1 0,0-1 0,0 1 0,1-1 0,-1 1 0,0-1 0,0 0 0,1 1 0,-1-1 0,0 1 0,1-1 0,-1 1 0,0-1 0,1 1 0,-1 0 0,1-1 0,-1 1 0,0-1 0,1 1 0,-1 0 0,2-1 0,12 15 0,10 32 0,-17-29 0,2 6 0,0-2 0,1 1 0,2-2 0,14 23 0,-25-42 0,-1-1 0,0 1 0,1 0 0,-1 0 0,1-1 0,-1 1 0,1 0 0,-1-1 0,1 1 0,0 0 0,-1-1 0,1 1 0,-1-1 0,1 1 0,0-1 0,0 0 0,-1 1 0,1-1 0,0 0 0,0 1 0,0-1 0,-1 0 0,1 0 0,0 0 0,0 0 0,0 1 0,0-1 0,-1-1 0,1 1 0,0 0 0,0 0 0,0 0 0,0 0 0,-1 0 0,1-1 0,0 1 0,0 0 0,0-1 0,-1 1 0,1-1 0,0 1 0,-1-1 0,1 1 0,1-2 0,20-40 0,-20 38 0,-1 0 0,1 0 0,0 0 0,0 0 0,0 0 0,1 1 0,3-5 0,1 5-1365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7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24575,'-1'4'0,"0"0"0,-1 1 0,1-1 0,-1 0 0,0-1 0,0 1 0,0 0 0,-4 5 0,-6 10 0,8-11 0,0-1 0,0 0 0,-1 1 0,0-2 0,0 1 0,-1 0 0,0-1 0,-8 6 0,13-10 0,-1-1 0,1 0 0,-1 0 0,1 0 0,-1 0 0,1 0 0,-1 0 0,0-1 0,0 1 0,1 0 0,-1-1 0,0 1 0,0-1 0,1 0 0,-1 0 0,0 0 0,0 0 0,0 0 0,0 0 0,0 0 0,1 0 0,-1-1 0,0 1 0,0-1 0,1 1 0,-1-1 0,0 0 0,0 0 0,1 1 0,-1-1 0,1 0 0,-1-1 0,1 1 0,-1 0 0,1 0 0,0-1 0,0 1 0,0-1 0,0 1 0,-1-1 0,2 1 0,-1-1 0,0 1 0,-1-4 0,1 3 2,0 1-1,0 0 0,0 0 0,1 0 1,-1 0-1,0-1 0,1 1 1,-1 0-1,1-1 0,-1 1 1,1-1-1,0 1 0,0 0 1,-1-1-1,1 1 0,0-1 1,0 1-1,0-1 0,1 1 0,-1 0 1,0-1-1,0 1 0,1-1 1,-1 1-1,1 0 0,-1-1 1,1 1-1,0 0 0,-1 0 1,1-1-1,0 1 0,0 0 0,0 0 1,0 0-1,0 0 0,0 0 1,0 0-1,0 0 0,3-1 1,3-1-46,1 0 1,0 1-1,0 0 1,-1 0 0,1 0-1,9 1 1,9-4-1071,-9 1-5712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24575,'-10'12'0,"16"-11"0,19 1 0,-21-1 0,1 1 0,-1 0 0,0-1 0,0 2 0,0-1 0,0 0 0,0 1 0,0 0 0,0-1 0,-1 1 0,1 1 0,-1-1 0,0 1 0,0-1 0,0 1 0,-1 0 0,1 0 0,-1 0 0,0 0 0,0 0 0,-1 1 0,1-1 0,-1 0 0,0 1 0,0 0 0,0-1 0,0 1 0,-1-1 0,0 7 0,0 6 0,0 0 0,-2-1 0,0 1 0,0 0 0,-2-1 0,-10 31 0,15-49 0,0 1 0,0-1 0,0 1 0,0 0 0,0-1 0,0 1 0,1 0 0,-1-1 0,0 1 0,1 0 0,-1 0 0,1 0 0,-1 0 0,1 1 0,-1-1 0,1 0 0,0 1 0,-1-1 0,1 1 0,0-1 0,0 1 0,-1 0 0,1 0 0,0 0 0,0 0 0,0 0 0,-1 0 0,1 0 0,0 0 0,0 1 0,-1-1 0,1 1 0,2 1 0,10 1 0,-1 2 0,0 0 0,18 9 0,-31-13-33,1-1 0,0 1-1,-1-1 1,1 1 0,0-1-1,0 1 1,-1-1 0,1 0 0,0 0-1,0 1 1,0-1 0,0 0-1,-1 0 1,1 0 0,0 0-1,0 0 1,0 0 0,0 0 0,0 0-1,-1 0 1,1 0 0,0-1-1,0 1 1,0 0 0,0 0-1,-1-1 1,1 1 0,0-1 0,0 1-1,-1-1 1,1 1 0,0-1-1,-1 1 1,1-1 0,-1 1-1,1-1 1,0 0 0,-1 0 0,1 1-1,0-2 1,3-10-6793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24575,'3'-14'0,"3"11"0,13 25 0,17 39 0,92 167 0,-149-284 0,20 51 0,-1 0 0,1 0 0,0 0 0,1-1 0,-1 1 0,1 0 0,0 0 0,0 0 0,1-1 0,-1 1 0,1 0 0,0 0 0,1 0 0,-1 0 0,4-6 0,53-61-1365,-47 58-5461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8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42 24575,'-1'-1'0,"1"1"0,-1-1 0,1 0 0,-1 1 0,1-1 0,-1 1 0,1-1 0,-1 0 0,1 1 0,0-1 0,-1 0 0,1 1 0,0-1 0,0 0 0,-1 0 0,1 1 0,0-1 0,0 0 0,0 0 0,0 0 0,0 1 0,0-1 0,0 0 0,0 0 0,0 1 0,1-1 0,-1 0 0,0 0 0,0 1 0,1-1 0,-1 0 0,0 1 0,1-1 0,-1 0 0,1 1 0,-1-1 0,1 1 0,-1-1 0,1 0 0,-1 1 0,1 0 0,0-1 0,-1 1 0,1-1 0,0 1 0,-1 0 0,1-1 0,1 1 0,1-2 0,1 0 0,-1 1 0,0 0 0,1 0 0,-1 0 0,1 0 0,-1 1 0,1-1 0,4 1 0,-3 0 0,-1 1 0,1 0 0,-1 0 0,1 0 0,-1 1 0,1 0 0,-1 0 0,0 0 0,0 0 0,0 0 0,0 1 0,-1 0 0,1 0 0,-1 0 0,1 0 0,-1 0 0,0 1 0,0-1 0,-1 1 0,1 0 0,-1 0 0,0 0 0,1 0 0,1 8 0,3 8 0,-1 0 0,-1 1 0,-1-1 0,2 23 0,-5-36 0,2 11 120,-3-17-159,0-1 0,0 0 0,0 1 0,0-1 0,1 1 0,-1-1-1,0 0 1,0 1 0,0-1 0,0 1 0,0-1 0,0 0 0,1 1 0,-1-1 0,0 0 0,0 1 0,1-1 0,-1 0-1,0 1 1,0-1 0,1 0 0,-1 0 0,0 1 0,1-1 0,-1 0 0,0 0 0,1 0 0,-1 1 0,0-1 0,1 0 0,-1 0-1,1 0 1,-1 0 0,0 0 0,1 0 0,-1 0 0,1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9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 24575,'-1'0'0,"1"-1"0,0 0 0,0 0 0,0 0 0,-1 0 0,1 0 0,0 0 0,0 1 0,0-1 0,0 0 0,0 0 0,1 0 0,-1 0 0,0 0 0,0 0 0,1 1 0,-1-1 0,0 0 0,1 0 0,-1 0 0,1 1 0,-1-1 0,1 0 0,-1 0 0,1 1 0,-1-1 0,1 1 0,0-1 0,0 0 0,-1 1 0,1-1 0,0 1 0,0 0 0,-1-1 0,1 1 0,0-1 0,0 1 0,0 0 0,0 0 0,-1 0 0,1-1 0,0 1 0,0 0 0,0 0 0,0 0 0,0 0 0,0 1 0,0-1 0,-1 0 0,1 0 0,0 0 0,0 1 0,0-1 0,0 0 0,0 1 0,-1-1 0,1 1 0,0-1 0,-1 1 0,1-1 0,1 2 0,5 3 0,0-1 0,-1 2 0,0-1 0,0 1 0,9 10 0,10 19 0,38 72 0,-8-10 0,-53-93-1365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09:5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24575,'0'-4'0,"0"-5"0,0-5 0,0-4 0,4 0 0,2 1 0,3 2 0,4 0 0,0 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8.7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21 24575,'-4'4'0,"-1"5"0,-4 5 0,4 1 0,6-3 0,7-4 0,7-6 0,4-4 0,3-6 0,2-1 0,-4-3 0,0 0 0,-1 3 0,1-2 0,2 2 0,-1 2 0,-2 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0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24575,'1'5'0,"1"0"0,1 1 0,-1-1 0,1 0 0,-1 0 0,1-1 0,1 1 0,6 8 0,-1-1 0,93 142 0,-103-159-49,0 0 1,0-1-1,0 1 0,0-1 0,1 1 1,0 0-1,0-1 0,0 1 0,1-1 1,0 1-1,0 0 0,0-1 0,1 1 1,0 0-1,0 0 0,0 0 0,1 0 1,-1 0-1,1 1 0,0-1 0,1 1 1,-1-1-1,1 1 0,-1 1 0,1-1 0,1 0 1,5-3-1,5 0-6777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0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17 24575,'1'-1'0,"-1"0"0,0 1 0,0-1 0,0 0 0,0 0 0,0 1 0,0-1 0,0 0 0,-1 1 0,1-1 0,0 0 0,0 1 0,0-1 0,-1 0 0,1 1 0,0-1 0,-1 0 0,1 1 0,-1-1 0,1 1 0,0-1 0,-1 1 0,0-1 0,0 1 0,1 1 0,0-1 0,-1 1 0,1-1 0,0 1 0,0 0 0,-1-1 0,1 1 0,0 0 0,0-1 0,0 1 0,0 0 0,0-1 0,0 1 0,0 0 0,0-1 0,0 1 0,0 0 0,0-1 0,0 1 0,0-1 0,0 1 0,1 0 0,-1-1 0,0 1 0,0 0 0,1 0 0,23 60 0,-19-48 0,1 0 0,-1 0 0,-1 0 0,0 0 0,3 26 0,-7-35 0,0 0 0,0-1 0,0 1 0,-1 0 0,1-1 0,-1 1 0,0-1 0,0 1 0,0-1 0,-1 1 0,1-1 0,-1 0 0,0 0 0,0 0 0,0 0 0,0 0 0,-1 0 0,1 0 0,-1-1 0,0 1 0,1-1 0,-1 0 0,0 1 0,-1-1 0,1-1 0,0 1 0,-4 1 0,-15 9 0,6-4 0,32-21 0,7-5-106,-13 9-51,0 0-1,0 1 1,1 1-1,1 0 1,-1 0 0,1 1-1,14-5 1,-15 9-6669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1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13 197 24575,'0'0'0,"-1"0"0,1 0 0,0 0 0,-1 1 0,1-1 0,-1 0 0,1 0 0,0 0 0,-1 0 0,1 0 0,-1 0 0,1-1 0,0 1 0,-1 0 0,1 0 0,-1 0 0,1 0 0,0 0 0,-1 0 0,1-1 0,0 1 0,-1 0 0,1 0 0,0-1 0,-1 1 0,1 0 0,0 0 0,0-1 0,-1 1 0,1 0 0,0-1 0,0 1 0,-1 0 0,1-1 0,0 1 0,0 0 0,0-1 0,0 1 0,0-1 0,0 1 0,-1 0 0,1-1 0,0 1 0,0-1 0,0 1 0,0 0 0,1-1 0,15-25 0,43-30 0,-50 47 0,15-14 0,25-23 0,-45 43 0,-1 0 0,1 0 0,0 0 0,0 1 0,0 0 0,0-1 0,0 2 0,1-1 0,-1 0 0,7 0 0,-8 2 5,1 0-1,-1 1 1,0 0 0,0 0-1,0 0 1,0 0-1,0 0 1,0 0 0,0 1-1,0 0 1,0-1 0,0 1-1,-1 0 1,1 0-1,-1 1 1,0-1 0,1 1-1,-1-1 1,0 1-1,-1-1 1,1 1 0,0 0-1,-1 0 1,1 0-1,0 4 1,2 2-191,0 0 1,0 0-1,-1 0 0,0 1 1,-1-1-1,0 1 1,0 12-1,-2-7-6640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1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24575,'3'-6'0,"1"0"0,0 1 0,0 0 0,1-1 0,-1 2 0,7-7 0,-5 5 0,7-8 0,0 0 0,2 1 0,-1 1 0,1 0 0,26-15 0,-27 23 0,-22 14 0,-20 13 0,24-21 0,-3 1 0,0 1 0,-1 0 0,2 0 0,-1 1 0,1 0 0,-12 11 0,17-14 0,-1 0 0,1 1 0,-1-1 0,1 1 0,0-1 0,0 1 0,0 0 0,1 0 0,-1-1 0,1 1 0,-1 0 0,1 0 0,0 0 0,0 0 0,0-1 0,0 1 0,1 0 0,-1 0 0,1 0 0,0-1 0,-1 1 0,1 0 0,2 3 0,5 15 0,1-1 0,19 33 0,-26-48 0,1-1 0,0 0 0,-1 1 0,1-1 0,1-1 0,-1 1 0,0 0 0,1-1 0,0 1 0,0-1 0,0 0 0,0-1 0,0 1 0,1-1 0,-1 0 0,1 0 0,0 0 0,6 1 0,-5-3-85,1-1 0,-1-1-1,1 0 1,-1 0 0,0 0-1,0 0 1,0-1 0,0 0-1,0 0 1,-1-1 0,1 0-1,-1 0 1,0 0 0,0 0-1,7-10 1,-1 2-6741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27 131 24575,'-4'0'0,"-1"4"0,-4 2 0,3-1 0,4-5 0,5-3 0,6-4 0,6-5 0,4-5 0,3-3 0,2-2 0,0 2 0,-3 1 0,-2 4 0,-4 4-8191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2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106 232 24575,'-19'-5'0,"18"4"0,-1 1 0,1-1 0,0 1 0,0 0 0,0-1 0,-1 1 0,1 0 0,0-1 0,0 1 0,-1 0 0,1 0 0,0 0 0,-1 0 0,1 1 0,0-1 0,0 0 0,-1 0 0,1 1 0,0-1 0,0 1 0,0-1 0,-1 1 0,-1 1 0,-1 0 0,1 0 0,-1 1 0,0 0 0,1 0 0,0 0 0,-1 0 0,1 1 0,0-1 0,1 1 0,-1-1 0,1 1 0,0 0 0,-1 0 0,2 0 0,-1 1 0,-2 6 0,3-3 0,-1-1 0,1 1 0,1 0 0,-1-1 0,2 1 0,-1 0 0,1 0 0,0-1 0,3 12 0,-2-10 0,1 0 0,0 0 0,0 0 0,1 0 0,0 0 0,1-1 0,0 0 0,0 0 0,0 0 0,1 0 0,1-1 0,-1 0 0,1-1 0,0 1 0,1-1 0,11 7 0,-16-11 0,-1-1 0,1 0 0,-1 1 0,1-1 0,-1-1 0,1 1 0,-1 0 0,1 0 0,0-1 0,-1 0 0,1 1 0,0-1 0,0 0 0,-1 0 0,1-1 0,0 1 0,-1-1 0,1 1 0,0-1 0,-1 0 0,1 0 0,-1 0 0,1 0 0,-1 0 0,1-1 0,-1 1 0,0-1 0,0 1 0,0-1 0,0 0 0,0 0 0,0 0 0,0 0 0,-1 0 0,3-4 0,-1 1 0,-1 1 0,0-1 0,0 0 0,-1 0 0,1 0 0,-1-1 0,0 1 0,-1 0 0,1 0 0,-1-1 0,0 1 0,0 0 0,-1 0 0,1-1 0,-1 1 0,0 0 0,-3-8 0,0 5 0,1 1 0,-1 0 0,-1 0 0,0 0 0,0 0 0,0 1 0,0-1 0,-1 1 0,-9-7 0,-23-27 0,38 40 0,-1-1 0,1 1 0,0-1 0,0 0 0,0 1 0,0-1 0,0 0 0,0 1 0,0-1 0,0 0 0,0 1 0,0-1 0,0 0 0,0 1 0,0-1 0,0 0 0,1 1 0,-1-1 0,0 1 0,0-1 0,1 1 0,-1-1 0,0 0 0,1 1 0,-1-1 0,1 1 0,-1-1 0,1 1 0,-1 0 0,1-1 0,-1 1 0,1-1 0,-1 1 0,1 0 0,-1-1 0,1 1 0,0 0 0,-1 0 0,1 0 0,0-1 0,-1 1 0,1 0 0,0 0 0,38-12 0,-31 10 0,1-1 0,-1 0 0,-1 0 0,1-1 0,0 0 0,-1 0 0,0-1 0,0 0 0,0 0 0,-1 0 0,1-1 0,10-13 0,-15 15 0,1 0 0,-1 0 0,0-1 0,0 1 0,0-1 0,-1 1 0,0-1 0,0 1 0,0-1 0,0 0 0,0 0 0,-1 1 0,0-1 0,0 0 0,-1 0 0,1 0 0,-1 1 0,0-1 0,0 0 0,-1 1 0,1-1 0,-4-6 0,-40-62 0,78 115 0,142 291 0,-173-328-110,-2-3 36,1 1 0,0-1 0,0 1 0,0-1 1,1 0-1,-1 1 0,1-1 0,-1 0 0,1 0 1,0 0-1,0 0 0,0 0 0,0 0 0,0-1 1,0 1-1,4 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3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24575,'0'-30'0,"0"24"0,0 21 0,0-13 0,-1 56 0,3 0 0,2 0 0,12 60 0,-17-143 0,2 11 0,-2 1 0,0 0 0,-3-18 0,3 29 0,0-1 0,0 0 0,0 0 0,1 0 0,-1 1 0,1-1 0,0 0 0,0 0 0,0 0 0,0 0 0,0 0 0,0 0 0,1 0 0,0 1 0,-1-1 0,1 0 0,2-4 0,-2 6 0,0 1 0,-1-1 0,1 1 0,-1-1 0,1 1 0,0-1 0,0 1 0,-1 0 0,1-1 0,0 1 0,0 0 0,-1-1 0,1 1 0,0 0 0,0 0 0,0 0 0,-1 0 0,1 0 0,0 0 0,0 0 0,0 0 0,1 0 0,28 14 0,-3 7 0,-21-16 0,0 0 0,0 0 0,1 0 0,12 6 0,-19-11 0,1 0 0,-1 0 0,0 0 0,0 0 0,0 0 0,0 0 0,0 0 0,0 0 0,1 0 0,-1 0 0,0 0 0,0 0 0,0 0 0,0 0 0,0 0 0,0 0 0,0-1 0,1 1 0,-1 0 0,0 0 0,0 0 0,0 0 0,0 0 0,0 0 0,0 0 0,0 0 0,0 0 0,0 0 0,1 0 0,-1-1 0,0 1 0,0 0 0,0 0 0,0 0 0,0 0 0,0 0 0,0 0 0,0 0 0,0-1 0,0 1 0,0 0 0,0 0 0,0 0 0,0 0 0,0 0 0,0 0 0,0 0 0,0-1 0,0 1 0,0 0 0,0 0 0,0 0 0,0 0 0,0 0 0,0 0 0,0 0 0,-1-1 0,1 1 0,0 0 0,0 0 0,0 0 0,0 0 0,0 0 0,0 0 0,-7-16 0,-9-14 0,12 26 0,0-1 0,0 0 0,1 0 0,0-1 0,0 1 0,0-1 0,1 1 0,0-1 0,-3-8 0,5 11 0,0 0 0,0 0 0,1 0 0,-1 1 0,1-1 0,-1 0 0,1 0 0,0 1 0,0-1 0,0 0 0,0 1 0,0-1 0,1 1 0,-1-1 0,1 1 0,0 0 0,0-1 0,0 1 0,0 0 0,0 0 0,0 1 0,4-4 0,53-35-1365,-43 31-5461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0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63 24575,'-23'-54'0,"19"45"0,9 17 0,181 373 0,-116-222 0,46 60-1365,-104-200-5461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 24575,'0'-1'0,"0"1"0,-1 0 0,1 0 0,0-1 0,0 1 0,0 0 0,0 0 0,0-1 0,-1 1 0,1 0 0,0 0 0,0 0 0,0-1 0,-1 1 0,1 0 0,0 0 0,0 0 0,-1 0 0,1-1 0,0 1 0,0 0 0,-1 0 0,1 0 0,0 0 0,0 0 0,-1 0 0,1 0 0,0 0 0,-1 0 0,1 0 0,0 0 0,-1 0 0,1 0 0,0 0 0,0 0 0,-1 0 0,1 0 0,0 0 0,0 0 0,-1 0 0,1 1 0,0-1 0,0 0 0,-1 0 0,1 16 0,10 20 0,41 70 0,71 107 0,-115-205-1365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47 24575,'-1'0'0,"1"0"0,0 0 0,0 0 0,-1 0 0,1 0 0,0 0 0,0 0 0,-1 0 0,1 0 0,0 0 0,-1 0 0,1 0 0,0 0 0,0 0 0,-1 0 0,1 0 0,0 0 0,-1 0 0,1 0 0,0 0 0,0 0 0,-1 0 0,1-1 0,0 1 0,0 0 0,0 0 0,-1 0 0,1 0 0,0-1 0,0 1 0,0 0 0,-1 0 0,1-1 0,0 1 0,0 0 0,0 0 0,0-1 0,0 1 0,-1 0 0,1 0 0,0-1 0,0 1 0,0-1 0,10-11 0,19-7 0,-24 17 0,-1 0 0,1 0 0,1 1 0,-1 0 0,0 0 0,0 1 0,0-1 0,0 1 0,1 0 0,-1 0 0,0 1 0,0 0 0,0 0 0,0 0 0,0 0 0,0 1 0,0 0 0,0 0 0,7 4 0,-8-2 0,1-1 0,-1 1 0,-1 0 0,1 0 0,-1 0 0,1 0 0,-1 1 0,0 0 0,-1-1 0,1 1 0,-1 0 0,0 0 0,0 0 0,-1 0 0,1 1 0,-1-1 0,0 0 0,0 10 0,4 23-50,-3-27-138,-1-1 0,0 1 0,0 0 0,-1 0 1,0 0-1,-3 17 0,0-15-6638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39 124 24575,'-4'-4'0,"0"0"0,0-1 0,1 0 0,0 1 0,0-1 0,0 0 0,0-1 0,1 1 0,0 0 0,0-1 0,1 1 0,-1-1 0,0-7 0,2 11 0,0 0 0,0 0 0,0 1 0,0-1 0,0 0 0,0 0 0,1 1 0,-1-1 0,1 0 0,-1 1 0,1-1 0,0 0 0,0 1 0,0-1 0,-1 1 0,1-1 0,1 1 0,0-2 0,0 1 0,1 1 0,-1-1 0,0 1 0,0 0 0,1 0 0,-1 0 0,0 0 0,1 1 0,-1-1 0,1 0 0,-1 1 0,1 0 0,-1 0 0,1-1 0,0 2 0,3-1 0,-4 0 0,0 0 0,1 0 0,-1 1 0,0-1 0,0 0 0,0 1 0,1 0 0,-1-1 0,0 1 0,0 0 0,0 0 0,0 0 0,0 0 0,-1 0 0,1 1 0,3 2 0,-4-3 0,0 1 0,0-1 0,-1 0 0,1 1 0,0-1 0,-1 1 0,1-1 0,-1 1 0,0-1 0,0 1 0,1-1 0,-1 1 0,0-1 0,0 1 0,0 0 0,0-1 0,-1 1 0,1 1 0,-2 3 0,0 0 0,0 0 0,-1 0 0,0-1 0,1 1 0,-2-1 0,1 0 0,-1 0 0,0 0 0,-5 5 0,-5 3 0,10-11 0,0 2 0,0-1 0,1 0 0,-1 1 0,0-1 0,1 1 0,0 0 0,0 0 0,0 1 0,1-1 0,-1 1 0,1-1 0,0 1 0,1 0 0,-3 6 0,4-10 0,0-1 0,0 1 0,1 0 0,-1 0 0,0 0 0,0 0 0,0-1 0,1 1 0,-1 0 0,0 0 0,1-1 0,-1 1 0,1 0 0,-1 0 0,1-1 0,-1 1 0,1-1 0,0 1 0,-1 0 0,1-1 0,0 1 0,-1-1 0,1 1 0,0-1 0,-1 0 0,1 1 0,0-1 0,1 1 0,29-2 0,27-19 0,-18-3-1365,-23 13-5461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52 24575,'-4'0'0,"-6"0"0,4 0 0,2-4 0,6-1 0,7 0 0,5 1 0,1-3 0,1 0 0,-1-3 0,-4 1-8191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4.3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19 257 24575,'-4'0'0,"-2"-4"0,2-5 0,0-5 0,5-1 0,2-1 0,5 2 0,5 0 0,4 1 0,3 0 0,3 2 0,-4-2 0,-4 2-8191</inkml:trace>
  <inkml:trace contextRef="#ctx0" brushRef="#br0" timeOffset="1">112 1 24575,'-13'3'0,"18"11"0,-1-6 0,29 64 0,63 158 0,-89-188-1365,-9-27-5461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18 24575,'0'-4'0,"-4"-1"0,-5 0 0,2 1 0,3 5 0,6 3 0,3 4 0,4 1 0,5 3 0,0 3 0,1-1 0,-1 2 0,-4-3-8191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94 24575,'-7'-22'0,"6"21"0,0 0 0,1 0 0,-1 0 0,0-1 0,1 1 0,-1 0 0,1 0 0,0-1 0,-1 1 0,1 0 0,0-1 0,0 1 0,0 0 0,0 0 0,0-1 0,0 1 0,0 0 0,0-1 0,0 1 0,1 0 0,-1-1 0,0 1 0,1 0 0,-1 0 0,1 0 0,0-1 0,1-1 0,0 0 0,1 0 0,0 1 0,0-1 0,0 1 0,0-1 0,0 1 0,0 0 0,1 0 0,-1 0 0,1 0 0,-1 1 0,1 0 0,0 0 0,0 0 0,-1 0 0,1 0 0,0 1 0,0-1 0,0 1 0,0 0 0,0 0 0,0 1 0,0-1 0,4 2 0,-6-2 0,0 1 0,0-1 0,0 1 0,0-1 0,0 1 0,0 0 0,-1 0 0,1 0 0,0 0 0,0 0 0,-1 0 0,1 0 0,-1 1 0,1-1 0,-1 1 0,1-1 0,-1 1 0,0-1 0,0 1 0,0 0 0,0 0 0,0-1 0,0 1 0,0 0 0,-1 0 0,1 0 0,-1 0 0,1 0 0,-1 0 0,0 0 0,1 0 0,-1 0 0,0 0 0,-1 0 0,1 0 0,0 0 0,-1 0 0,1 0 0,-1 0 0,1 0 0,-1 0 0,0 0 0,0 0 0,0-1 0,0 1 0,-2 3 0,-1 1 0,-1 0 0,0 1 0,-1-2 0,1 1 0,-10 7 0,15-13 0,9-9 21,1 1-1,0 0 0,1 1 1,-1 0-1,19-9 1,-17 10-269,0-1 0,0 0 0,-1-1 0,0 0 0,10-10 0,-9 4-6578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93 24575,'-26'-18'0,"20"15"0,1-1 0,0 1 0,0-1 0,0 0 0,0 0 0,-7-8 0,12 12 0,-1-1 0,1 1 0,0-1 0,0 0 0,-1 1 0,1-1 0,0 1 0,0-1 0,-1 0 0,1 1 0,0-1 0,0 0 0,0 1 0,0-1 0,0 1 0,0-1 0,0 0 0,0 1 0,0-1 0,1 0 0,-1 1 0,0-1 0,0 0 0,0 1 0,1-1 0,-1 0 0,2-1 0,0 1 0,-1-1 0,1 1 0,0-1 0,-1 1 0,1 0 0,0 0 0,0 0 0,0 0 0,0 0 0,1 0 0,1 0 0,-1-1 0,0 1 0,0 0 0,0 0 0,0 1 0,0-1 0,0 0 0,0 1 0,0 0 0,0 0 0,0 0 0,1 0 0,-1 0 0,0 1 0,0-1 0,0 1 0,0 0 0,0 0 0,0 0 0,0 0 0,0 0 0,-1 1 0,1 0 0,0-1 0,-1 1 0,1 0 0,-1 0 0,0 0 0,1 1 0,-1-1 0,0 0 0,0 1 0,-1-1 0,1 1 0,0 0 0,-1 0 0,0-1 0,2 7 0,1 3 0,0 0 0,-1 1 0,-1-1 0,0 1 0,-1-1 0,0 1 0,-2 24 0,2-46 0,-2 5 0,1 0 0,0 1 0,1-1 0,-1 0 0,0 1 0,1-1 0,0 1 0,0-1 0,0 1 0,0-1 0,1 1 0,-1 0 0,1 0 0,0-1 0,0 1 0,0 0 0,0 1 0,1-1 0,-1 0 0,1 1 0,-1-1 0,1 1 0,0 0 0,5-4 0,-5 5-59,0-1 0,0 0-1,0 1 1,0-1-1,0 1 1,0 0 0,0 0-1,1 0 1,-1 1 0,0-1-1,1 1 1,-1 0 0,0 0-1,1 0 1,-1 0-1,0 0 1,1 1 0,-1 0-1,0-1 1,0 1 0,0 0-1,5 3 1,3 6-6767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24575,'3'16'0,"11"-26"0,-6 2 0,11-10 0,0-1 0,39-29 0,-55 45 0,1 0 0,0 0 0,1 1 0,-1 0 0,0-1 0,1 1 0,-1 1 0,1-1 0,0 1 0,0 0 0,-1 0 0,1 0 0,0 0 0,0 1 0,0 0 0,8 1 0,-8 0 7,-1 1 0,1 1 0,-1-1 0,0 1 0,0-1 1,0 1-1,0 1 0,0-1 0,-1 0 0,1 1 0,-1 0 0,0 0 0,0 0 0,0 0 0,0 0 0,3 9 0,0 0-304,0 0 0,-1 1 0,0 0 0,4 21 0,-8-26-6529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24575,'-4'0'0,"-2"4"0,5 1 0,6 0 0,3 3 0,3 0 0,4 3 0,4-1 0,-2 2 0,0-1 0,2 2 0,-3-2-8191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61 24575,'-1'0'0,"1"0"0,0 0 0,-1 1 0,1-1 0,-1 0 0,1-1 0,0 1 0,-1 0 0,1 0 0,0 0 0,-1 0 0,1 0 0,-1 0 0,1 0 0,0 0 0,-1-1 0,1 1 0,0 0 0,-1 0 0,1-1 0,0 1 0,0 0 0,-1 0 0,1-1 0,0 1 0,-1 0 0,1-1 0,0 1 0,0 0 0,0-1 0,0 1 0,-1 0 0,1-1 0,0 1 0,0 0 0,0-1 0,0 1 0,0-1 0,0 1 0,0 0 0,0-1 0,0 1 0,0-1 0,0 1 0,0 0 0,0-1 0,0 1 0,0 0 0,0-1 0,1 1 0,-1-1 0,0 1 0,0 0 0,0-1 0,1 1 0,-1 0 0,0 0 0,0-1 0,1 1 0,16-19 0,-7 14 0,-1 1 0,1 0 0,0 1 0,-1 0 0,2 1 0,-1 0 0,0 0 0,0 1 0,1 1 0,13 0 0,-21 0 0,1 1 0,-1 0 0,1-1 0,0 1 0,-1 0 0,1 1 0,-1-1 0,0 1 0,1-1 0,-1 1 0,0 0 0,0 0 0,0 1 0,0-1 0,-1 1 0,1-1 0,0 1 0,-1 0 0,0 0 0,0 0 0,0 0 0,0 0 0,0 0 0,-1 1 0,1-1 0,-1 1 0,0-1 0,0 1 0,0-1 0,-1 1 0,1 0 0,-1 4 0,1 52-1365,-1-50-5461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33 24575,'-4'0'0,"-1"-4"0,-4-1 0,0-4 0,5-1 0,3 6 0,6 4 0,3 5 0,2 6 0,1 5 0,2 4 0,-1 3 0,-2 0 0,-4 2 0,-2-5-8191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7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10 225 24575,'-10'1'0,"14"0"0,20-5 0,28-15 0,-29 12 0,0-2 0,0 0 0,-1-1 0,32-21 0,-24 8-455,0-1 0,41-43 0,-49 44-6371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5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1 162 24575,'8'1'0,"0"0"0,0 0 0,0 1 0,1-1 0,-2 2 0,1-1 0,0 1 0,0 1 0,-1-1 0,0 1 0,0 0 0,0 1 0,10 8 0,8 9 0,-1 1 0,24 30 0,4 4 0,-29-37 0,1-1 0,0-2 0,2 0 0,0-2 0,1-1 0,36 14 0,-13-5 0,-19 1 0,-29-22 0,-1-1 0,1 1 0,-1 0 0,1 0 0,0-1 0,-1 1 0,1-1 0,0 0 0,0 1 0,0-1 0,0 0 0,0 0 0,0 0 0,1 0 0,-1-1 0,0 1 0,0-1 0,1 1 0,-1-1 0,0 0 0,1 0 0,-1 0 0,0 0 0,0 0 0,1 0 0,-1 0 0,0-1 0,1 0 0,-1 1 0,0-1 0,0 0 0,4-2 0,15-12 0,-1 0 0,0-2 0,-2 0 0,0-1 0,27-36 0,1 1 0,95-110 0,-139 160-31,37-44-636,57-93 0,-88 126-6159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24575,'0'-4'0,"0"-5"0,0 3 0,4 6 0,1 7 0,0 7 0,-1 4 0,-2 4 0,0 2 0,-1 0 0,-1 1 0,1-5-8191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157 142 24575,'-17'-18'0,"12"12"0,-1 0 0,1 1 0,-1-1 0,0 1 0,0 0 0,-14-7 0,18 12 0,0-1 0,0 0 0,0 1 0,0-1 0,0 1 0,0 0 0,0 0 0,0 0 0,0 0 0,0 0 0,0 0 0,0 1 0,0-1 0,-1 0 0,1 1 0,0 0 0,1-1 0,-1 1 0,0 0 0,0 0 0,0 0 0,0 1 0,1-1 0,-1 0 0,0 1 0,1-1 0,0 1 0,-1-1 0,1 1 0,0-1 0,-2 4 0,-1 0 0,1 0 0,0 0 0,1 0 0,-1 0 0,1 1 0,0-1 0,0 1 0,1 0 0,-2 10 0,3-15 0,-1 1 0,1-1 0,0 0 0,0 1 0,0-1 0,0 1 0,0-1 0,0 0 0,1 1 0,-1-1 0,0 1 0,1-1 0,-1 0 0,1 1 0,-1-1 0,1 0 0,0 0 0,-1 1 0,1-1 0,0 0 0,0 0 0,0 0 0,0 0 0,0 0 0,0 0 0,0 0 0,0 0 0,0-1 0,1 1 0,-1 0 0,0-1 0,0 1 0,1 0 0,-1-1 0,0 0 0,1 1 0,-1-1 0,1 0 0,-1 0 0,0 0 0,1 0 0,-1 0 0,1 0 0,-1 0 0,3-1 0,-1 1 0,1-1 0,0 1 0,-1-1 0,1 0 0,0 0 0,-1-1 0,0 1 0,1-1 0,-1 0 0,0 0 0,0 0 0,0 0 0,0 0 0,0-1 0,0 1 0,0-1 0,-1 0 0,0 0 0,1 0 0,-1 0 0,0 0 0,-1-1 0,1 1 0,0 0 0,1-7 0,2-7 0,-1 0 0,0 0 0,-2-1 0,2-21 0,-2 15 0,-2 24 0,0 0 0,0-1 0,0 1 0,0 0 0,-1-1 0,1 1 0,0 0 0,1-1 0,-1 1 0,0 0 0,0-1 0,0 1 0,0 0 0,0-1 0,0 1 0,0 0 0,0 0 0,0-1 0,1 1 0,-1 0 0,0-1 0,0 1 0,0 0 0,1 0 0,-1 0 0,0-1 0,0 1 0,1 0 0,-1 0 0,0 0 0,0-1 0,1 1 0,-1 0 0,0 0 0,1 0 0,-1 0 0,0 0 0,1 0 0,-1 0 0,1 0 0,11 10 0,10 21 0,-22-30 0,10 14-455,-2 1 0,13 29 0,-15-26-6371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0 24575,'-2'1'0,"-1"-1"0,1 1 0,0 0 0,0 0 0,0 0 0,0 0 0,0 0 0,1 0 0,-1 0 0,0 0 0,0 1 0,1-1 0,-1 1 0,1-1 0,-1 1 0,1 0 0,0-1 0,0 1 0,-1 0 0,1 0 0,-1 3 0,-20 48 0,20-46 0,-5 13 0,0 2 0,1-1 0,2 1 0,0 0 0,1 0 0,1 29 0,2-55 0,0 0 0,1 0 0,0 0 0,0 0 0,0 1 0,0-1 0,0 0 0,1 1 0,0-1 0,0 0 0,0 1 0,0 0 0,0 0 0,1-1 0,-1 1 0,1 1 0,0-1 0,0 0 0,0 1 0,0-1 0,0 1 0,1 0 0,-1 0 0,1 0 0,0 1 0,-1-1 0,1 1 0,0 0 0,0 0 0,0 0 0,-1 1 0,1-1 0,7 1 0,11-1-1365,-1 1-5461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24575,'23'114'0,"-22"-27"0,-1-89 3,0 0 0,1 0 0,-1 0 0,1 0 0,-1 0 0,1 0 0,0 0 0,0 0 0,-1 0 0,2 0 0,-1 0 0,0 1 0,0-1 0,0 1 0,1-1 0,-1 1 0,1-1 0,-1 1 0,1 0 0,0-1 0,-1 1 0,1 0 0,3-1 0,54-19-509,-38 15-425,-6 1-5895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8.8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12 24575,'-13'-11'0,"9"12"0,14 25 0,-9-22 0,10 25 0,-7-15 0,1-1 0,0 0 0,1 0 0,14 22 0,-19-33 0,1 0 0,-1-1 0,0 1 0,1 0 0,-1-1 0,1 1 0,0-1 0,-1 0 0,1 1 0,0-1 0,0 0 0,0 0 0,0 0 0,0 0 0,0-1 0,0 1 0,0 0 0,0-1 0,0 1 0,0-1 0,0 0 0,0 0 0,1 0 0,-1 0 0,0 0 0,0 0 0,0-1 0,0 1 0,0-1 0,0 1 0,0-1 0,0 0 0,0 0 0,0 0 0,0 0 0,0 0 0,3-3 0,-3 3-78,19-10 286,-21 11-236,1-1 0,-1 1-1,0 0 1,1 0 0,-1 0 0,0 0 0,1 0-1,-1 0 1,1 0 0,-1 0 0,0-1 0,1 1-1,-1 1 1,1-1 0,-1 0 0,0 0-1,1 0 1,-1 0 0,0 0 0,1 0 0,-1 0-1,0 0 1,1 1 0,-1-1 0,1 0 0,-1 0-1,0 0 1,0 1 0,1-1 0,-1 0 0,0 0-1,1 1 1,-1-1 0,0 0 0,0 1 0,0-1-1,1 0 1,-1 1 0,0-1 0,0 0-1,0 1 1,0-1 0,0 1 0,0-1 0,0 0-1,1 1 1,-1-1 0,0 1 0,0-1 0,-1 0-1,1 1 1,0 0 0,-1 10-6798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9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35 24575,'-20'23'0,"20"-23"0,1 1 0,-1-1 0,0 0 0,0 0 0,0 0 0,1 1 0,-1-1 0,0 0 0,0 0 0,1 0 0,-1 0 0,0 0 0,0 1 0,1-1 0,-1 0 0,0 0 0,0 0 0,1 0 0,-1 0 0,0 0 0,1 0 0,-1 0 0,0 0 0,0 0 0,1 0 0,-1 0 0,0 0 0,0 0 0,1-1 0,-1 1 0,0 0 0,0 0 0,1 0 0,-1 0 0,0 0 0,0-1 0,1 1 0,-1 0 0,0 0 0,0 0 0,0-1 0,1 1 0,-1 0 0,0-1 0,58-31 0,-41 22 0,-12 7 0,0 1 0,0 0 0,0 0 0,0 1 0,0-1 0,9 0 0,-13 2 0,-1-1 0,1 1 0,0 0 0,-1 0 0,1 0 0,0 0 0,-1 1 0,1-1 0,0 0 0,-1 0 0,1 0 0,0 0 0,-1 1 0,1-1 0,-1 0 0,1 1 0,0-1 0,-1 0 0,1 1 0,-1-1 0,1 1 0,-1-1 0,1 1 0,0 0 0,-1 1 0,0-1 0,0 0 0,0 0 0,0 0 0,1 1 0,-1-1 0,-1 0 0,1 0 0,0 0 0,0 0 0,0 1 0,-1-1 0,1 0 0,-1 0 0,1 0 0,-1 0 0,0 2 0,-2 3 0,0 1 0,1-1 0,0 0 0,0 1 0,1 0 0,0-1 0,0 1 0,1 0 0,-1 0 0,1 0 0,1-1 0,-1 1 0,3 10 0,-2-13 0,1-1 0,-1 1 0,0-1 0,1 1 0,0-1 0,0 1 0,0-1 0,0 0 0,1 0 0,-1 0 0,1 0 0,-1-1 0,1 1 0,0-1 0,0 1 0,0-1 0,1 0 0,-1 0 0,0-1 0,1 1 0,0-1 0,-1 1 0,1-1 0,0 0 0,6 0 0,-3 0 0,-1-1-1,0 0 0,1 0 0,-1-1 1,1 0-1,-1 0 0,0-1 0,1 1 1,-1-1-1,0-1 0,0 1 0,-1-1 1,1 0-1,0 0 0,-1-1 0,8-6 1,28-14-1353,-27 17-5473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19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94 24575,'-2'0'0,"-1"0"0,1-1 0,-1 1 0,0-1 0,1 0 0,-1 0 0,1 0 0,0 0 0,-1 0 0,1 0 0,0-1 0,0 1 0,0-1 0,0 0 0,0 1 0,-3-4 0,5 5 0,-1-1 0,0 0 0,0 0 0,1 0 0,-1 0 0,1 0 0,-1 0 0,1 0 0,-1 0 0,1 0 0,-1 0 0,1 0 0,0 0 0,0 0 0,-1 0 0,1 0 0,0 0 0,0 0 0,0 0 0,0-1 0,0 1 0,1 0 0,-1 0 0,0 0 0,0 0 0,1 0 0,-1 0 0,0 0 0,1 0 0,-1 0 0,1 0 0,0 0 0,-1 0 0,1 0 0,0 1 0,-1-1 0,1 0 0,0 0 0,1 0 0,3-3 0,0 0 0,1 1 0,0-1 0,-1 1 0,1 0 0,0 1 0,0 0 0,1 0 0,-1 0 0,0 1 0,1-1 0,-1 1 0,1 1 0,12 0 0,-16 0 0,1 0 0,-1 1 0,1 0 0,-1 0 0,0 0 0,1 0 0,-1 0 0,0 0 0,0 1 0,0 0 0,0 0 0,0 0 0,0 0 0,0 0 0,-1 0 0,1 1 0,-1-1 0,0 1 0,1 0 0,-1-1 0,0 1 0,-1 0 0,1 0 0,0 1 0,-1-1 0,0 0 0,0 0 0,2 7 0,-2 2 0,0 0 0,0 0 0,-1 0 0,-2 15 0,1-18 0,1 0 0,-1 0 0,1 0 0,1 0 0,0 0 0,0 0 0,3 12 0,-4-21 0,0 0 0,0 0 0,0 0 0,0 0 0,0 0 0,0 0 0,0 0 0,0 1 0,1-1 0,-1 0 0,0 0 0,0 0 0,0 0 0,0 0 0,0 0 0,0 0 0,0 0 0,0 0 0,0 0 0,0 1 0,0-1 0,0 0 0,1 0 0,-1 0 0,0 0 0,0 0 0,0 0 0,0 0 0,0 0 0,0 0 0,0 0 0,0 0 0,1 0 0,-1 0 0,0 0 0,0 0 0,0 0 0,0 0 0,0 0 0,0 0 0,0 0 0,0 0 0,1 0 0,-1 0 0,0 0 0,0 0 0,0 0 0,0 0 0,0 0 0,0 0 0,0 0 0,0-1 0,0 1 0,1 0 0,-1 0 0,0 0 0,0 0 0,0 0 0,0 0 0,0 0 0,0 0 0,0 0 0,0-1 0,0 1 0,0 0 0,0 0 0,0 0 0,6-14 0,4-22 0,-9 32 0,1-4 0,0 0 0,0 1 0,1-1 0,0 1 0,1-1 0,-1 1 0,7-7 0,-7 10 0,0 1 0,0 0 0,0 0 0,0 0 0,1 0 0,-1 0 0,1 1 0,0 0 0,0 0 0,0 0 0,0 0 0,0 0 0,0 1 0,6-2 0,13-1-99,-16 3-28,1 0 1,-1 0-1,0-1 1,0 0-1,0 0 0,-1-1 1,1 0-1,-1 0 1,13-8-1,-10 0-6699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0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24575,'-4'0'0,"3"0"0,1 4 0,1 5 0,4 6 0,2 3 0,2 3 0,1 2 0,3 1 0,-2 1 0,-2-1 0,-3 0 0,2-4 0,-1-2 0,-1 1 0,-2-4-8191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0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24575,'-1'0'0,"0"1"0,0-1 0,0 0 0,0 1 0,0 0 0,0-1 0,0 1 0,0 0 0,0-1 0,0 1 0,1 0 0,-1 0 0,0-1 0,1 1 0,-1 0 0,0 0 0,1 0 0,-1 0 0,1 0 0,-1 0 0,1 0 0,0 0 0,0 0 0,-1 1 0,1-1 0,0 0 0,0 2 0,-4 35 0,3-34 0,1 153 0,-1-172 0,0 3 0,1 0 0,0 0 0,1 0 0,0 0 0,4-14 0,-4 23 0,0 0 0,0 1 0,0-1 0,0 0 0,0 0 0,1 0 0,0 1 0,-1-1 0,1 1 0,0-1 0,0 1 0,0 0 0,0-1 0,1 1 0,-1 0 0,1 1 0,-1-1 0,1 0 0,0 1 0,-1-1 0,1 1 0,0 0 0,0 0 0,0 0 0,0 0 0,0 1 0,4-1 0,110-3-1365,-97 0-5461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1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14 24575,'-22'-7'0,"-6"0"0,20 8 0,0 0 0,0 0 0,0 1 0,0 0 0,1 0 0,-1 1 0,1 0 0,-1 0 0,-6 5 0,12-7 0,-1 0 0,1 1 0,0-1 0,0 1 0,0 0 0,0 0 0,1-1 0,-1 1 0,0 0 0,1 1 0,-1-1 0,1 0 0,0 0 0,-1 1 0,1-1 0,0 0 0,1 1 0,-1-1 0,0 1 0,1-1 0,-1 1 0,1 0 0,0-1 0,0 1 0,0 0 0,0-1 0,0 1 0,1-1 0,-1 1 0,1-1 0,1 5 0,-2-6 0,0 1 0,1-1 0,-1 0 0,0 0 0,1 0 0,-1 1 0,1-1 0,-1 0 0,1 0 0,-1 0 0,1 0 0,0 0 0,0 0 0,-1 0 0,1 0 0,0 0 0,0 0 0,0-1 0,0 1 0,0 0 0,0 0 0,0-1 0,1 1 0,-1-1 0,0 1 0,0-1 0,0 0 0,1 1 0,-1-1 0,0 0 0,0 0 0,1 0 0,-1 0 0,0 0 0,0 0 0,1 0 0,-1 0 0,0 0 0,0-1 0,0 1 0,1 0 0,-1-1 0,0 1 0,0-1 0,0 1 0,0-1 0,0 0 0,0 0 0,1 0 0,2-2 0,0 0 0,-1 0 0,0-1 0,1 1 0,-1-1 0,-1 1 0,1-1 0,0 0 0,-1 0 0,0 0 0,0 0 0,2-7 0,-3 9 0,0-1 0,-1 1 0,1-1 0,-1 1 0,0-1 0,1 1 0,-1-1 0,0 1 0,-1-1 0,1 1 0,0-1 0,-1 1 0,1-1 0,-1 1 0,0-1 0,0 1 0,0-1 0,0 1 0,-1-2 0,1 3 0,1 1 0,-1-1 0,1 1 0,-1 0 0,1-1 0,-1 1 0,1 0 0,-1 0 0,1-1 0,-1 1 0,0 0 0,1 0 0,-1 0 0,1 0 0,-1 0 0,0 0 0,1-1 0,-1 1 0,1 1 0,-1-1 0,0 0 0,1 0 0,-1 0 0,1 0 0,-1 0 0,0 0 0,0 1 0,-1 1 0,-1-1 0,1 1 0,0-1 0,0 1 0,0 0 0,0 0 0,0 0 0,0 0 0,1 0 0,-2 3 0,-23 38 0,-20 45 0,5-9 0,39-75 0,0 0 0,0 0 0,1 0 0,-1 1 0,1-1 0,0 1 0,0-1 0,1 1 0,-1 6 0,1-10 0,0-1 0,0 1 0,0 0 0,0-1 0,0 1 0,0 0 0,1-1 0,-1 1 0,0-1 0,0 1 0,1 0 0,-1-1 0,0 1 0,1-1 0,-1 1 0,0-1 0,1 1 0,-1-1 0,1 1 0,-1-1 0,1 1 0,-1-1 0,1 1 0,-1-1 0,1 0 0,0 1 0,1-1 0,-1 0 0,1 0 0,-1 0 0,1 0 0,-1 0 0,1-1 0,0 1 0,-1 0 0,1-1 0,-1 1 0,1-1 0,-1 0 0,0 1 0,1-1 0,-1 0 0,2-1 0,24-17-25,-1-1-1,-1-1 0,-2-2 1,33-38-1,-13 15-1211,-27 30-5589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1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24575,'-20'28'0,"23"-19"0,15-8 0,-11-3 0,1 1 0,-1 0 0,0 1 0,0-1 0,0 1 0,0 1 0,0 0 0,0-1 0,0 2 0,13 3 0,-17-4 0,0 1 0,0 0 0,0 0 0,0 0 0,0 0 0,0 1 0,0-1 0,-1 1 0,1-1 0,-1 1 0,0 0 0,0 0 0,0 0 0,0 0 0,0 0 0,-1 1 0,1-1 0,-1 0 0,0 1 0,0-1 0,0 1 0,-1-1 0,1 6 0,0 39 0,-2-41 0,0 1 0,1 0 0,1-1 0,-1 1 0,1 0 0,3 12 0,-3-18 0,0-1 0,0 0 0,0 0 0,0 0 0,0 0 0,0 0 0,0 0 0,0 0 0,0 0 0,0 0 0,1 0 0,-1-1 0,0 1 0,1-1 0,-1 1 0,0-1 0,1 1 0,-1-1 0,1 1 0,-1-1 0,1 0 0,-1 0 0,0 0 0,1 0 0,-1 0 0,1 0 0,-1-1 0,1 1 0,-1 0 0,0-1 0,1 1 0,-1-1 0,1 1 0,-1-1 0,0 1 0,3-3 0,55-29 0,-51 27 0,126-79-1365,-113 73-5461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09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84 24575,'-1'-1'0,"0"1"0,0 0 0,0 0 0,0 0 0,0 0 0,0 0 0,0 0 0,0 0 0,0 0 0,0 0 0,0 1 0,0-1 0,0 0 0,0 1 0,0-1 0,0 1 0,0-1 0,0 1 0,0-1 0,1 1 0,-1 0 0,0-1 0,0 1 0,1 0 0,-1 0 0,0-1 0,1 1 0,-1 0 0,1 0 0,-1 0 0,1 0 0,-1 0 0,1 0 0,0 0 0,-1 0 0,1 0 0,0 0 0,0 0 0,0 0 0,0 0 0,0 0 0,0 0 0,0 0 0,0 0 0,0 0 0,1 2 0,-2 7 0,1-10 0,0 0 0,0 0 0,0 0 0,0 0 0,0-1 0,0 1 0,-1 0 0,1 0 0,0 0 0,0 0 0,0 0 0,0 0 0,0 0 0,0 0 0,-1 0 0,1 0 0,0 0 0,0 0 0,0 0 0,0 0 0,0 0 0,0 0 0,-1 0 0,1 0 0,0 0 0,0 0 0,0 0 0,0 0 0,0 0 0,0 0 0,-1 0 0,1 0 0,0 1 0,0-1 0,0 0 0,0 0 0,0 0 0,0 0 0,0 0 0,0 0 0,-1 0 0,1 0 0,0 1 0,0-1 0,0 0 0,0 0 0,0 0 0,0 0 0,0 0 0,-3-15 0,5 6 0,0 0 0,1 0 0,1 0 0,-1 1 0,2-1 0,-1 1 0,1 0 0,8-10 0,-12 16 0,0 1 0,1-1 0,0 0 0,0 0 0,-1 1 0,1-1 0,0 1 0,0-1 0,0 1 0,0 0 0,1 0 0,-1 0 0,0 0 0,0 0 0,5-1 0,-5 3 0,-1-1 0,1 0 0,0 0 0,0 1 0,-1-1 0,1 1 0,0 0 0,0-1 0,-1 1 0,1 0 0,-1 0 0,1 0 0,-1 0 0,1 0 0,-1 0 0,0 1 0,1-1 0,-1 0 0,0 1 0,0-1 0,0 1 0,0-1 0,0 1 0,1 2 0,-1-2 0,0 1 0,0-1 0,0 1 0,0-1 0,0 1 0,0 0 0,-1-1 0,1 1 0,-1 0 0,0-1 0,0 1 0,0 0 0,0-1 0,0 1 0,-1 0 0,1-1 0,-2 5 0,-21 40 0,5-12 0,18-35-1,0 0 0,0 1-1,-1-1 1,1 0-1,0 0 1,0 0 0,0 0-1,0 0 1,0 0 0,0 1-1,0-1 1,0 0-1,0 0 1,0 0 0,0 0-1,0 0 1,0 1 0,0-1-1,0 0 1,0 0 0,0 0-1,0 0 1,0 0-1,0 0 1,1 1 0,-1-1-1,0 0 1,0 0 0,0 0-1,0 0 1,0 0-1,0 0 1,0 0 0,0 1-1,0-1 1,1 0 0,-1 0-1,0 0 1,0 0-1,0 0 1,0 0 0,0 0-1,0 0 1,1 0 0,-1 0-1,0 0 1,0 0 0,0 0-1,0 0 1,0 0-1,1 0 1,-1 0 0,0 0-1,0 0 1,0 0 0,13-3 191,12-9-1669,-11 4-5347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2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72 24575,'-12'-14'0,"15"12"0,21 25 0,60 100 0,-78-117 0,-3-10 0,-5-23 0,1-18 0,3 40 3,0 0-1,0 0 0,1 1 1,0 0-1,0-1 0,0 1 1,0 0-1,1 0 0,-1 0 1,7-4-1,48-33-102,-23 16-1191,-17 12-5535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2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0 24575,'3'18'0,"1"-1"0,1-1 0,0 1 0,10 19 0,7 23 0,-20-54 0,-1 1 0,0 0 0,0 0 0,-1 0 0,1 0 0,-1 0 0,0 0 0,-1 0 0,0 0 0,0 0 0,0-1 0,0 1 0,-1 0 0,0-1 0,0 1 0,-1-1 0,-4 7 0,2-3 0,-1 0 0,0-1 0,-1 0 0,0 0 0,-1 0 0,1-1 0,-1 0 0,-1-1 0,-9 6 0,9-7 0,18-12 0,-6 5 0,0 0 0,0 0 0,0 0 0,1 0 0,-1 1 0,0 0 0,1 0 0,-1 0 0,5-1 0,-5 2 0,0 0 0,-1 0 0,1 1 0,0-1 0,-1 1 0,1-1 0,0 1 0,-1 0 0,1 0 0,-1 0 0,1 0 0,-1 1 0,0-1 0,1 0 0,-1 1 0,0 0 0,0 0 0,0 0 0,2 3 0,-1-1 0,0 0 0,-1 0 0,0 0 0,1 1 0,-2 0 0,1-1 0,0 1 0,-1 0 0,0 0 0,0 5 0,0 2 0,0-1 0,-1 1 0,0-1 0,-1 1 0,-1-1 0,0 0 0,0 1 0,-7 17 0,-2-9 0,-1 1 0,-1-2 0,-1 1 0,-1-2 0,-1 0 0,0-1 0,-1-1 0,-20 15 0,24-23 0,8-15 0,6 4 0,-1 1 0,0 0 0,1-1 0,-1 1 0,1 0 0,0 0 0,-1 0 0,1 0 0,0 0 0,3-4 0,5-5-1,0 0 0,2 0 0,-1 1 0,1 1 0,1 0 0,-1 0 0,20-10 0,97-41 75,-6 3-1505,-108 48-5395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78 24575,'-1'-1'0,"0"0"0,1 0 0,-1-1 0,0 1 0,0 0 0,0 0 0,0 0 0,0 1 0,0-1 0,0 0 0,-1 0 0,1 0 0,0 1 0,0-1 0,-1 1 0,1-1 0,0 1 0,-1 0 0,1-1 0,0 1 0,-1 0 0,1 0 0,0 0 0,-1 0 0,1 0 0,-1 0 0,1 0 0,0 0 0,-1 1 0,1-1 0,0 0 0,-1 1 0,1-1 0,0 1 0,0 0 0,-1-1 0,1 1 0,0 0 0,0 0 0,0 0 0,0-1 0,0 1 0,0 0 0,0 1 0,0-1 0,0 1 0,-2 2 0,1 0 0,0 0 0,1 0 0,-1 0 0,1 0 0,0 1 0,0-1 0,0 0 0,1 1 0,-1-1 0,1 1 0,0-1 0,1 8 0,3 11 0,2 0 0,13 36 0,-16-49 0,1-1 0,1 0 0,-1 0 0,2 0 0,-1 0 0,1-1 0,0 0 0,13 12 0,-17-18 0,0 0 0,0 0 0,0-1 0,0 1 0,1-1 0,-1 0 0,1 1 0,-1-1 0,1 0 0,-1 0 0,1-1 0,0 1 0,-1 0 0,1-1 0,0 0 0,0 1 0,-1-1 0,1 0 0,0-1 0,0 1 0,-1 0 0,1-1 0,0 0 0,4-1 0,-5 1 0,0 0 0,0-1 0,-1 1 0,1 0 0,0-1 0,-1 1 0,1-1 0,-1 0 0,1 0 0,-1 1 0,0-1 0,0 0 0,0 0 0,0 0 0,0 0 0,0-1 0,-1 1 0,1 0 0,-1 0 0,1 0 0,-1 0 0,0-1 0,0 1 0,0 0 0,0 0 0,0-1 0,0 1 0,-1 0 0,1 0 0,-2-3 0,-2-9 0,-1 0 0,-1 0 0,0 1 0,-1 0 0,-17-23 0,16 24 0,0 0 0,1-1 0,0 0 0,0-1 0,-5-19 0,11 31 0,1 1 0,0-1 0,0 0 0,-1 1 0,1-1 0,0 1 0,1-1 0,-1 0 0,0 1 0,0-1 0,1 0 0,-1 1 0,1-1 0,-1 1 0,1-1 0,0 1 0,0-1 0,-1 1 0,1 0 0,0-1 0,2-1 0,0 0 0,0 0 0,1 0 0,0 0 0,-1 0 0,1 1 0,0-1 0,7-2 0,6-2 0,1 1 0,32-7 0,-48 13 0,16-3-1365,-3 3-5461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24575,'0'4'0,"-4"5"0,-1 5 0,0 5 0,5-2 0,6-4 0,7-7 0,4-9 0,0-8 0,-3-2-8191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3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35 24575,'-16'-28'0,"9"21"0,13 23 0,146 259 0,-144-258-120,24 45 373,-29-58-402,0 1-1,0 0 0,0-1 0,0 0 0,1 0 0,0 0 1,0 0-1,0 0 0,6 3 0,-1-3-6676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24575,'0'-18'0,"-1"13"0,1 0 0,0 0 0,0 0 0,1 0 0,-1-1 0,1 1 0,2-6 0,-2 9 0,0 0 0,0 0 0,0 1 0,0-1 0,1 1 0,-1-1 0,0 1 0,1-1 0,-1 1 0,1 0 0,-1 0 0,1-1 0,0 1 0,0 0 0,-1 1 0,1-1 0,0 0 0,0 0 0,0 1 0,0-1 0,0 1 0,0 0 0,3-1 0,-2 1 0,1-1 0,-1 1 0,0 0 0,0 0 0,1 0 0,-1 1 0,0-1 0,0 1 0,0-1 0,1 1 0,-1 0 0,0 0 0,0 1 0,0-1 0,0 1 0,-1-1 0,1 1 0,0 0 0,-1 0 0,1 0 0,-1 0 0,1 1 0,-1-1 0,0 1 0,0-1 0,0 1 0,-1 0 0,1-1 0,-1 1 0,1 0 0,-1 0 0,0 0 0,1 7 0,2 4 0,-1 0 0,-1 0 0,-1 1 0,0-1 0,0 1 0,-3 14 0,4-34 9,0 1 1,-1-1-1,2 0 0,-1 1 0,0-1 1,1 1-1,0 0 0,0 0 0,0 0 0,1 0 1,-1 1-1,8-7 0,-9 8-60,0 0 0,1 1-1,-1-1 1,0 0 0,0 1 0,1-1 0,-1 1-1,1-1 1,-1 1 0,1 0 0,0 0 0,-1 1-1,1-1 1,0 0 0,0 1 0,0 0-1,-1-1 1,1 1 0,0 0 0,0 1 0,0-1-1,0 0 1,-1 1 0,1 0 0,0-1 0,0 1-1,-1 0 1,5 3 0,4 6-6775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99 24575,'-3'3'0,"0"1"0,0-1 0,1 1 0,-1 0 0,1 0 0,0-1 0,-1 2 0,2-1 0,-3 6 0,4-10 0,0 1 0,-1-1 0,1 1 0,0-1 0,0 1 0,0-1 0,0 1 0,0-1 0,0 1 0,0-1 0,0 1 0,0-1 0,0 1 0,0-1 0,0 1 0,0-1 0,1 1 0,-1-1 0,0 1 0,0-1 0,1 0 0,-1 1 0,0-1 0,0 1 0,1-1 0,-1 0 0,0 1 0,1-1 0,-1 1 0,1-1 0,1 1 0,-1-1 0,1 0 0,0 0 0,-1 0 0,1 0 0,-1 0 0,1-1 0,0 1 0,-1 0 0,1-1 0,-1 1 0,1-1 0,-1 1 0,1-1 0,1-1 0,15-8 0,-1 0 0,-1-1 0,0 0 0,25-24 0,-23 18 0,2 1 0,24-15 0,-42 30 0,-1-1 0,0 1 0,1 0 0,0 1 0,-1-1 0,1 0 0,0 0 0,-1 1 0,1-1 0,0 1 0,0-1 0,-1 1 0,1 0 0,0 0 0,0 0 0,0 0 0,-1 0 0,1 0 0,0 0 0,0 0 0,0 1 0,-1-1 0,1 1 0,0 0 0,-1-1 0,1 1 0,0 0 0,-1 0 0,1 0 0,-1 0 0,1 0 0,-1 0 0,0 0 0,1 1 0,-1-1 0,0 0 0,0 1 0,0-1 0,0 1 0,1 2 0,3 8 0,0-1 0,-1 1 0,0 0 0,-1 0 0,2 12 0,1 3 0,-2-8-1365,0-3-5461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4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24575,'-1'1'0,"0"-1"0,1 0 0,-1 0 0,0 1 0,0-1 0,0 0 0,0 1 0,1-1 0,-1 1 0,0-1 0,0 1 0,1-1 0,-1 1 0,0 0 0,1-1 0,-1 1 0,1 0 0,-1-1 0,1 1 0,-1 0 0,1 0 0,-1 0 0,1-1 0,0 1 0,-1 0 0,1 0 0,0 0 0,0 0 0,0 0 0,0 0 0,0 0 0,0-1 0,0 1 0,0 0 0,0 0 0,0 0 0,0 1 0,8 34 0,-7-34 3,0 0-1,0 0 1,-1 0-1,2 0 1,-1 0 0,0 0-1,0 0 1,1-1-1,-1 1 1,0-1-1,1 1 1,0-1-1,-1 1 1,1-1-1,0 0 1,0 0 0,0 0-1,0 0 1,0 0-1,0 0 1,0 0-1,0-1 1,0 1-1,0-1 1,0 0-1,0 1 1,0-1 0,1 0-1,-1 0 1,0 0-1,0-1 1,0 1-1,0 0 1,0-1-1,0 0 1,0 1-1,0-1 1,0 0 0,0 0-1,0 0 1,0 0-1,0 0 1,0-1-1,-1 1 1,1 0-1,1-3 1,6-3-189,0-1 1,0-1-1,-1 1 0,0-2 1,0 1-1,-1-1 1,7-12-1,-5 4-6640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5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49 155 24575,'-6'-5'0,"1"0"0,0-1 0,0 0 0,0 0 0,1 0 0,0-1 0,0 0 0,-4-9 0,8 14 0,-1 0 0,0-1 0,1 1 0,0-1 0,0 1 0,-1-1 0,1 1 0,1-1 0,-1 1 0,0 0 0,1-1 0,-1 1 0,1-1 0,0 1 0,-1 0 0,1-1 0,0 1 0,1 0 0,-1 0 0,0 0 0,1 0 0,-1 0 0,1 0 0,0 0 0,-1 0 0,1 1 0,0-1 0,0 1 0,3-3 0,4-3 0,17-10 0,-25 21 0,-12 14 0,7-11 0,1 0 0,0 0 0,0 0 0,0 0 0,1 0 0,0 1 0,1-1 0,0 1 0,0-1 0,0 1 0,1-1 0,0 1 0,1-1 0,0 1 0,0 0 0,0-1 0,1 0 0,0 1 0,0-1 0,5 8 0,-4-7 0,0 1 0,1-1 0,1 0 0,-1 0 0,1 0 0,1 0 0,-1-1 0,1 0 0,1 0 0,-1-1 0,1 0 0,0 0 0,1 0 0,-1-1 0,1 0 0,11 5 0,-16-9-41,1-1 0,0 1-1,-1-1 1,1 0-1,-1 0 1,1 0 0,0-1-1,-1 1 1,1-1 0,-1 0-1,1 0 1,-1 0-1,1 0 1,-1-1 0,0 1-1,0-1 1,1 0 0,-1 0-1,-1 0 1,1 0-1,0-1 1,0 1 0,-1-1-1,1 0 1,-1 1 0,0-1-1,0 0 1,0 0-1,0-1 1,-1 1 0,1 0-1,1-7 1,1-7-6785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5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24575,'0'0'0,"0"0"0,0 0 0,0 0 0,0-1 0,0 1 0,0 0 0,0 0 0,0 0 0,0 0 0,0 0 0,0 0 0,0 0 0,0-1 0,0 1 0,0 0 0,0 0 0,0 0 0,0 0 0,0 0 0,0 0 0,0 0 0,0 0 0,0-1 0,0 1 0,1 0 0,-1 0 0,0 0 0,0 0 0,0 0 0,0 0 0,0 0 0,0 0 0,0 0 0,0 0 0,0 0 0,0 0 0,1 0 0,-1 0 0,0-1 0,0 1 0,0 0 0,0 0 0,0 0 0,0 0 0,0 0 0,1 0 0,-1 0 0,0 0 0,0 0 0,0 0 0,0 0 0,0 0 0,0 1 0,0-1 0,1 0 0,-1 0 0,0 0 0,0 0 0,0 0 0,0 0 0,0 0 0,9 8 0,6 12 0,30 67 0,-36-65 0,1-1 0,2 0 0,0-1 0,1 0 0,16 19 0,-28-38 0,-1-1 0,0 1 0,1-1 0,-1 1 0,0-1 0,1 1 0,-1-1 0,1 1 0,-1-1 0,1 1 0,-1-1 0,1 0 0,-1 1 0,1-1 0,-1 0 0,1 1 0,0-1 0,-1 0 0,1 0 0,0 1 0,-1-1 0,1 0 0,-1 0 0,1 0 0,0 0 0,-1 0 0,1 0 0,0 0 0,-1 0 0,2-1 0,3-17 0,-11-32 0,6 48 0,-2-8 14,0-1-1,1 0 0,0 0 0,1 0 1,0 0-1,1 0 0,0 0 1,5-18-1,-5 24-75,1 1 0,-1 0 0,1-1 0,0 1 1,1 0-1,-1 0 0,1 0 0,0 0 0,0 1 0,0-1 0,0 1 0,1 0 1,-1 0-1,1 0 0,0 0 0,0 1 0,0-1 0,0 1 0,0 0 0,0 0 1,1 1-1,-1-1 0,5 0 0,9-2-6764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10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 24575,'4'0'0,"2"-4"0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0:2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24575,'0'4'0,"0"5"0,0 6 0,0 3 0,0-5 0,0-8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1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328 0 24575,'-17'65'0,"10"169"0,0-167 0,-3-1 0,-30 108 0,-58 126 0,66-209 0,-2 3-96,18-55-86,1 1 1,2 0 0,2 1 0,1 0-1,3 0 1,-3 49 0,10-70-6645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5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1882 24575,'0'0'0,"0"1"0,0-1 0,1 0 0,-1 0 0,0 1 0,0-1 0,0 0 0,0 0 0,0 1 0,0-1 0,0 0 0,0 0 0,0 1 0,0-1 0,0 0 0,0 0 0,-1 0 0,1 1 0,0-1 0,0 0 0,0 0 0,0 1 0,0-1 0,0 0 0,-1 0 0,1 0 0,0 0 0,0 1 0,0-1 0,0 0 0,-1 0 0,1 0 0,0 0 0,0 0 0,0 1 0,-1-1 0,1 0 0,0 0 0,0 0 0,0 0 0,-1 0 0,1 0 0,0 0 0,0 0 0,-1 0 0,1 0 0,0 0 0,-1-1 0,1 1 0,0-1 0,0 1 0,0-1 0,0 0 0,-1 1 0,1-1 0,0 0 0,0 1 0,0-1 0,0 1 0,1-1 0,-1 0 0,0 1 0,0-1 0,0 0 0,0 1 0,1-1 0,-1 1 0,0-1 0,1 0 0,-1 1 0,0-1 0,1 1 0,-1-1 0,1 0 0,52-77 0,3 3 0,4 2 0,80-78 0,-29 49 0,152-110 0,332-283 0,-42-45 0,-528 515-273,0 1 0,2 0 0,0 2 0,39-23 0,-53 38-6553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28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1139 24575,'1'0'0,"0"0"0,-1 0 0,1 1 0,-1-1 0,1 1 0,0-1 0,-1 1 0,1-1 0,-1 1 0,1-1 0,-1 1 0,0-1 0,1 1 0,-1-1 0,1 1 0,-1 0 0,0-1 0,0 1 0,1 0 0,-1-1 0,0 1 0,0 0 0,0-1 0,0 1 0,0 0 0,0-1 0,0 1 0,0 0 0,0 0 0,0-1 0,0 1 0,0 0 0,-1 0 0,-3 36 0,2-25 0,-5 246 0,-3 37 0,-16-135 0,13-96 0,-3 69 0,15-133 0,1 1 0,0 0 0,0-1 0,0 1 0,-1 0 0,1-1 0,0 1 0,0 0 0,0-1 0,0 1 0,1 0 0,-1-1 0,0 1 0,0 0 0,0-1 0,0 1 0,1 0 0,-1-1 0,0 1 0,0-1 0,1 1 0,-1 0 0,1-1 0,-1 1 0,0-1 0,1 1 0,-1-1 0,1 0 0,-1 1 0,1-1 0,0 1 0,-1-1 0,1 0 0,-1 1 0,1-1 0,0 0 0,-1 0 0,1 0 0,0 1 0,-1-1 0,1 0 0,0 0 0,-1 0 0,1 0 0,0 0 0,-1 0 0,1 0 0,0 0 0,-1 0 0,1-1 0,0 1 0,-1 0 0,1 0 0,-1 0 0,1-1 0,0 1 0,-1 0 0,1-1 0,-1 1 0,1-1 0,-1 1 0,1-1 0,0 0 0,49-37 0,-35 26 0,358-320 0,-310 272 0,73-53 0,116-93 0,-59 46 0,-61 64 0,-66 50 0,84-77 0,9-15 0,20-21 0,-121 106 0,75-51 0,-28 23 0,57-38 0,37-31 0,-139 101 0,22-19 0,-55 49-1365,-14 12-5461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1.94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545 704 24575,'-10'8'0,"1"0"0,-2 0 0,1-1 0,-1-1 0,0 1 0,0-2 0,0 0 0,-1 0 0,0-1 0,0 0 0,0-1 0,0 0 0,-1-1 0,1-1 0,-1 0 0,1 0 0,-1-2 0,1 1 0,-1-2 0,1 1 0,-19-6 0,17 4 0,0-1 0,0-1 0,0 0 0,1-1 0,0 0 0,0-1 0,1-1 0,0 0 0,0 0 0,0-1 0,1-1 0,1 0 0,0 0 0,0-1 0,1-1 0,0 1 0,1-1 0,-8-17 0,10 15 0,1-1 0,1 0 0,0 0 0,1 0 0,0-1 0,2 1 0,-1-1 0,2 1 0,0-1 0,1 0 0,1 1 0,0-1 0,1 1 0,1 0 0,0 0 0,10-22 0,-7 20 0,1-1 0,1 2 0,0-1 0,1 1 0,1 1 0,0 0 0,1 0 0,1 2 0,0-1 0,1 1 0,0 1 0,1 1 0,24-15 0,-27 20 0,0 1 0,0 0 0,0 1 0,1 0 0,0 1 0,-1 1 0,1 0 0,0 0 0,0 2 0,1-1 0,-1 2 0,0 0 0,0 0 0,0 1 0,0 1 0,-1 0 0,1 0 0,-1 2 0,0-1 0,0 2 0,20 11 0,-22-11 0,0 0 0,-1 1 0,0 0 0,0 0 0,-1 1 0,0 0 0,-1 0 0,1 1 0,-1 0 0,-1 1 0,0-1 0,0 1 0,-1 0 0,-1 1 0,1-1 0,-1 1 0,-1 0 0,0 0 0,-1 0 0,0 0 0,-1 0 0,0 1 0,0-1 0,-2 1 0,0 12 0,-3-4 0,0 1 0,-1-1 0,-1 0 0,-1 0 0,-1-1 0,-1 0 0,0 0 0,-1-1 0,-1 0 0,-19 22 0,19-26 0,-1-1 0,0-1 0,-1 0 0,0-1 0,-1 0 0,0-1 0,0 0 0,-1-1 0,-1-1 0,1-1 0,-1 0 0,-1-1 0,-16 5 0,21-10 0,-1 1 0,1-1 0,0-1 0,0 0 0,-1-1 0,1-1 0,0 1 0,0-2 0,0 0 0,-16-6 0,12 3 0,1 0 0,-1-1 0,1-1 0,1 0 0,-1-1 0,2 0 0,-15-14 0,21 16 0,1-1 0,0 1 0,1-1 0,0-1 0,0 1 0,1-1 0,0 0 0,0 0 0,1 0 0,0 0 0,1 0 0,0-1 0,0 1 0,1-1 0,1 0 0,-1 1 0,1-1 0,3-17 0,1-2 0,0 1 0,2-1 0,2 1 0,0 1 0,13-29 0,-12 36 0,0 1 0,1 1 0,1-1 0,1 2 0,0-1 0,1 2 0,1 0 0,0 0 0,2 2 0,18-16 0,-22 22 0,0 0 0,0 0 0,1 1 0,0 1 0,1 0 0,-1 1 0,1 0 0,0 1 0,0 1 0,0 0 0,0 1 0,1 1 0,-1 0 0,1 0 0,23 4 0,-21-1 0,-1 0 0,1 2 0,-1 0 0,0 1 0,0 0 0,-1 1 0,1 1 0,-1 1 0,-1 0 0,1 1 0,16 13 0,-24-16 0,0 1 0,-1 0 0,0 0 0,0 0 0,0 0 0,-1 1 0,0 0 0,-1 0 0,1 1 0,-1-1 0,-1 1 0,0 0 0,0 0 0,-1 0 0,0 0 0,-1 1 0,0-1 0,0 0 0,-1 1 0,0-1 0,-2 17 0,-3 4 0,-2 0 0,0-1 0,-2 0 0,-1 0 0,-1-1 0,-21 38 0,20-44 0,-2 0 0,0-2 0,-1 0 0,0 0 0,-2-2 0,0 0 0,-2-1 0,-24 19 0,37-32 0,-1 1 0,-1-1 0,1 0 0,0-1 0,-1 0 0,0 0 0,0-1 0,0 1 0,0-2 0,0 1 0,0-1 0,0-1 0,-1 1 0,1-1 0,-13-2 0,10 0 0,0-1 0,0 0 0,0 0 0,0-1 0,1 0 0,0-1 0,0 0 0,0-1 0,0 0 0,-14-13 0,14 11 0,0-1 0,1 0 0,0-1 0,0 0 0,1 0 0,1-1 0,0 0 0,0 0 0,1-1 0,0 0 0,1 0 0,0 0 0,1-1 0,1 1 0,0-1 0,0 0 0,1 0 0,1 0 0,1 0 0,0-17 0,3 9 0,2-1 0,0 1 0,1 0 0,1 0 0,1 1 0,1 0 0,1 0 0,0 1 0,2 1 0,0-1 0,15-16 0,-16 23 0,0 0 0,0 1 0,1 1 0,1 0 0,0 0 0,0 1 0,0 1 0,1 0 0,1 1 0,-1 0 0,1 2 0,0-1 0,1 2 0,-1 0 0,28-3 0,-26 5 0,0 2 0,0 0 0,0 0 0,0 2 0,0 0 0,0 1 0,-1 1 0,1 0 0,21 9 0,-33-10 0,0-1 0,1 0 0,-2 1 0,1 0 0,0 0 0,0 1 0,-1-1 0,0 1 0,0 0 0,0 0 0,0 0 0,-1 1 0,1-1 0,-1 1 0,0 0 0,-1 0 0,1 0 0,-1 0 0,0 0 0,0 1 0,-1-1 0,1 1 0,-1-1 0,0 1 0,-1-1 0,1 1 0,-1 0 0,0-1 0,-1 1 0,1 0 0,-3 8 0,-7 27 0,-3-1 0,0 0 0,-3-1 0,-1 0 0,-26 41 0,42-76-72,-1-1 1,0 0-1,0 1 0,0-1 0,0 0 0,0 0 0,-1 0 0,0 0 1,1 0-1,-1-1 0,0 1 0,0-1 0,0 0 0,-1 1 0,1-2 1,-1 1-1,1 0 0,-4 1 0,-11-2-6754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3.75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106 447 24575,'-1'-1'0,"1"0"0,0 0 0,-1 0 0,1 1 0,0-1 0,-1 0 0,1 0 0,-1 0 0,0 0 0,1 1 0,-1-1 0,1 0 0,-1 1 0,0-1 0,0 0 0,1 1 0,-1-1 0,0 1 0,0-1 0,0 1 0,0 0 0,0-1 0,0 1 0,1 0 0,-1 0 0,0-1 0,-2 1 0,-33-5 0,26 4 0,8 1 0,0 0 0,0 0 0,1-1 0,-1 1 0,0 0 0,0-1 0,1 0 0,-1 1 0,0-1 0,1 0 0,-1 0 0,0 1 0,1-1 0,-1-1 0,1 1 0,0 0 0,-1 0 0,1 0 0,0-1 0,0 1 0,0-1 0,-2-2 0,3 2 0,-1 0 0,1 0 0,0 0 0,0 0 0,0-1 0,0 1 0,0 0 0,1 0 0,-1 0 0,1 0 0,-1 0 0,1 0 0,0 0 0,0 1 0,0-1 0,0 0 0,1-2 0,8-10 0,1 0 0,1 0 0,23-22 0,-22 24 0,17-17 0,2 1 0,1 1 0,1 1 0,1 3 0,1 0 0,68-29 0,-74 39 0,2 2 0,-1 0 0,2 3 0,-1 0 0,1 2 0,0 2 0,0 1 0,0 1 0,39 4 0,-52 0 0,1 1 0,-1 1 0,1 1 0,-1 0 0,-1 2 0,1 0 0,-1 2 0,0 0 0,-1 1 0,0 0 0,-1 2 0,27 22 0,-32-23 0,0 0 0,-1 1 0,-1 0 0,0 1 0,-1 0 0,0 0 0,-1 1 0,0 0 0,-1 1 0,-1-1 0,0 1 0,-1 1 0,-1-1 0,0 1 0,-1 0 0,1 28 0,-3-16 0,-1 1 0,-2 0 0,0-1 0,-2 0 0,-2 1 0,0-1 0,-2-1 0,-14 34 0,19-52 0,-2 1 0,0-1 0,0 0 0,0-1 0,-1 1 0,0-1 0,-1 0 0,0-1 0,0 1 0,-1-1 0,0-1 0,0 1 0,0-2 0,-1 1 0,0-1 0,0 0 0,-1-1 0,1 0 0,-1 0 0,0-1 0,0 0 0,0-1 0,0 0 0,0-1 0,0 0 0,-11-1 0,2 0 0,0-2 0,0 0 0,1-2 0,-1 0 0,1 0 0,-27-12 0,33 11 0,0 0 0,0-1 0,1-1 0,-1 0 0,2 0 0,-1-1 0,1 0 0,0-1 0,0 0 0,-9-13 0,13 12 0,0 0 0,1-1 0,0 1 0,1-1 0,0 0 0,1 0 0,0-1 0,0 1 0,2-1 0,-1 1 0,1-1 0,1 0 0,0 1 0,1-1 0,0 1 0,5-20 0,0 2 0,1 1 0,2 1 0,1 0 0,0 0 0,25-41 0,-25 50 0,1 1 0,1 0 0,1 0 0,0 2 0,1 0 0,1 0 0,1 1 0,-1 1 0,33-20 0,-26 21 0,0 1 0,0 1 0,1 1 0,0 1 0,1 1 0,0 2 0,48-7 0,0 7 0,0 3 0,1 3 0,74 11 0,213 46 0,-214-26 0,267 93 0,119 107 0,303 179 0,-794-389 0,-39-20 0,-6-4 0,-21-14 0,-103-79-1365,82 56-5461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0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76 24575,'8'-2'0,"-1"-1"0,0 0 0,-1 0 0,1 0 0,0-1 0,-1 0 0,0 0 0,10-10 0,-13 13 0,36-29 0,-40 30 0,1 0 0,0 0 0,0-1 0,0 1 0,0 0 0,-1 0 0,1-1 0,0 1 0,0 0 0,0 0 0,-1-1 0,1 1 0,0 0 0,0 0 0,-1 0 0,1 0 0,0-1 0,0 1 0,-1 0 0,1 0 0,0 0 0,-1 0 0,1 0 0,0 0 0,0 0 0,-1 0 0,1 0 0,0 0 0,-1 0 0,1 0 0,0 0 0,-1 0 0,1 0 0,0 0 0,0 0 0,-1 0 0,1 0 0,0 1 0,0-1 0,-1 0 0,1 0 0,0 0 0,-1 1 0,-20 3 0,19-3 0,-1 1 0,0 0 0,1 0 0,0 0 0,-1 0 0,1 1 0,0-1 0,0 1 0,0-1 0,0 1 0,1 0 0,-1 0 0,1 0 0,0-1 0,-1 1 0,1 1 0,1-1 0,-1 0 0,0 0 0,1 0 0,-1 0 0,1 0 0,0 1 0,0-1 0,1 0 0,-1 0 0,0 0 0,1 1 0,1 2 0,3 12 0,0 0 0,1-1 0,16 31 0,-11-26 0,16 55 0,-21-57 0,0 0 0,2 0 0,14 26 0,-21-44 4,0 0 0,1 0 0,-1 0 0,1 0 0,0-1-1,0 1 1,-1 0 0,1-1 0,0 1 0,0-1 0,0 1 0,1-1-1,-1 0 1,0 0 0,0 0 0,1-1 0,-1 1 0,0 0 0,1-1 0,-1 1-1,1-1 1,-1 0 0,1 0 0,-1 0 0,1 0 0,-1 0 0,1-1-1,-1 1 1,0-1 0,4-1 0,-1 1-97,-1-1 0,0 0 1,0 0-1,0 0 0,0 0 0,-1-1 0,1 1 0,0-1 1,-1 0-1,0 0 0,0-1 0,0 1 0,0-1 1,0 1-1,4-9 0,-1-3-6733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48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29 24575,'-4'-4'0,"0"1"0,1 0 0,-1 0 0,0 0 0,-1 0 0,1 1 0,-8-4 0,12 5 0,-1 1 0,1 0 0,-1 0 0,1 0 0,0 0 0,-1 0 0,1-1 0,-1 1 0,1 0 0,0 0 0,-1 0 0,1 0 0,-1 0 0,1 0 0,-1 0 0,1 1 0,0-1 0,-1 0 0,1 0 0,-1 0 0,1 0 0,0 0 0,-1 1 0,1-1 0,0 0 0,-1 0 0,1 1 0,0-1 0,-1 0 0,1 0 0,0 1 0,-1 0 0,1 0 0,0 1 0,-1-1 0,1 1 0,0-1 0,0 1 0,0 0 0,1-1 0,-1 1 0,0-1 0,0 1 0,1-1 0,-1 1 0,1-1 0,1 3 0,7 22 0,1 0 0,2 0 0,1-1 0,0 0 0,2-1 0,24 29 0,-35-50 0,0 0 0,0 0 0,0 0 0,0 0 0,1-1 0,-1 0 0,1 0 0,0 0 0,0 0 0,-1-1 0,1 0 0,0 0 0,0 0 0,0-1 0,0 1 0,1-1 0,-1 0 0,0-1 0,0 1 0,0-1 0,0 0 0,0 0 0,-1-1 0,1 1 0,0-1 0,0 0 0,-1-1 0,1 1 0,6-5 0,-11 6-42,1 0-1,0 0 0,0 0 1,0 0-1,-1 1 0,1-1 1,0 0-1,-1 0 0,1 0 1,-1 0-1,1 0 0,-1-1 1,0 1-1,1 0 0,-1 0 1,0 0-1,0 0 0,1 0 1,-1 0-1,0-1 0,0 1 1,-1 0-1,1 0 0,0 0 1,0 0-1,0 0 0,-1-1 1,1 1-1,-1 0 0,1 0 1,-2-1-1,-5-12-6783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5.8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21 46 24575,'-4'0'0,"-6"0"0,4 0 0,6 0 0,3-4 0,6-1 0,4 0 0,1-3 0,1-1 0,3 2 0,2 2 0,-3 2-8191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15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38 24575,'4'0'0,"1"4"0,0-3 0,3-1 0,1-5 0,1-1 0,4 0 0,0-3 0,1 0 0,-2 2-8191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10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24575,'0'4'0,"0"6"0,0 4 0,3 0 0,3 2 0,-1 2 0,-1 2 0,-2 1 0,0 2 0,3 0 0,1 0 0,-1 1 0,-1-8 0,-1-11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5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33 11 24575,'-4'0'0,"-1"-4"0,-4-1 0,-1 4 0,7 2 0,2 5 0,6 6 0,2 4 0,4 4 0,0 2 0,2 1 0,-1 2 0,1-1 0,3 0 0,-2 0 0,1-4 0,-2-2 0,-3-3-8191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6.83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31 99 24575,'-17'3'0,"3"-1"0,26-22 0,-9 17 0,0-1 0,0 1 0,1 0 0,0 0 0,0 0 0,-1 1 0,1 0 0,1-1 0,-1 1 0,0 1 0,1-1 0,-1 0 0,1 1 0,-1 0 0,1 0 0,8 0 0,-10 1 0,-1 0 0,0 0 0,1 0 0,-1 1 0,1-1 0,-1 0 0,0 1 0,1 0 0,-1 0 0,0 0 0,0 0 0,0 0 0,0 0 0,0 0 0,0 0 0,0 1 0,0-1 0,0 1 0,0 0 0,-1 0 0,1-1 0,-1 1 0,1 0 0,-1 0 0,0 0 0,0 0 0,0 1 0,0-1 0,0 0 0,0 0 0,-1 1 0,1-1 0,0 4 0,0 28 0,-2-29 0,1 0 0,-1 0 0,1-1 0,1 1 0,-1 0 0,1-1 0,-1 1 0,1 0 0,1-1 0,-1 1 0,1-1 0,2 6 0,-3-9 0,0-1 0,-1 1 0,1-1 0,0 0 0,0 1 0,0-1 0,0 0 0,0 0 0,0 0 0,-1 0 0,1 1 0,0-1 0,0 0 0,0-1 0,0 1 0,0 0 0,0 0 0,0 0 0,0 0 0,-1-1 0,1 1 0,0 0 0,0-1 0,0 1 0,0-1 0,-1 1 0,1-1 0,0 1 0,-1-1 0,1 0 0,0 1 0,0-2 0,31-27 0,-24 21 0,12-11-273,-1-1 0,-1-1 0,0-1 0,21-35 0,-30 42-6553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19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134 118 24575,'-13'0'0,"1"0"0,-1 1 0,0 0 0,1 1 0,0 0 0,-16 5 0,26-6 0,0 0 0,0 0 0,1 0 0,-1 0 0,0 0 0,0 0 0,1 0 0,-1 1 0,1-1 0,-1 0 0,1 1 0,-1-1 0,1 1 0,0 0 0,0 0 0,0-1 0,0 1 0,-1 3 0,1-2 0,1 0 0,0 0 0,0 0 0,0 0 0,0 0 0,0 0 0,0 0 0,1 0 0,0 0 0,0 0 0,0 0 0,0 0 0,0 0 0,0 0 0,1 0 0,1 3 0,0-2 0,0 0 0,0 0 0,0 0 0,0 0 0,0-1 0,1 1 0,-1-1 0,1 0 0,0 0 0,0 0 0,0-1 0,1 0 0,-1 1 0,1-1 0,8 2 0,-10-3 0,1 0 0,-1 0 0,0-1 0,1 1 0,-1-1 0,1 0 0,-1 0 0,0-1 0,1 1 0,-1-1 0,1 1 0,-1-1 0,0 0 0,0 0 0,0 0 0,1-1 0,-1 1 0,0-1 0,0 0 0,-1 0 0,1 0 0,0 0 0,3-4 0,-5 5 0,0-1 0,0 0 0,0 1 0,0-1 0,0 0 0,0 0 0,0 0 0,-1 0 0,1 0 0,-1 0 0,1 0 0,-1 0 0,0 0 0,0 0 0,0 0 0,0 0 0,0 0 0,0-1 0,-1 1 0,1 0 0,-1 0 0,1 0 0,-1 0 0,0 1 0,0-1 0,0 0 0,0 0 0,0 0 0,0 1 0,0-1 0,0 0 0,-1 1 0,-1-2 0,-7-8 0,0 0 0,0 1 0,-18-12 0,22 17 0,3 2 0,0 1 0,0-1 0,0 1 0,0-1 0,0 0 0,1 0 0,0 0 0,-1 0 0,1-1 0,-2-5 0,4 8 0,-1 0 0,1 0 0,0-1 0,0 1 0,0 0 0,0 0 0,0-1 0,1 1 0,-1 0 0,0 0 0,1 0 0,-1 0 0,0-1 0,1 1 0,0 0 0,-1 0 0,1 0 0,-1 0 0,1 0 0,0 0 0,0 0 0,0 0 0,0 1 0,0-1 0,-1 0 0,1 0 0,0 1 0,1-1 0,-1 0 0,0 1 0,0-1 0,0 1 0,0 0 0,0-1 0,1 1 0,1 0 0,19-8-74,-16 7-55,0-1 0,-1 0 0,1 0-1,-1-1 1,1 1 0,-1-1 0,0 0 0,0 0 0,6-6 0,-2-3-6697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576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23 20 24575,'-23'-19'0,"30"33"0,30 37 0,54 79 0,26 31 0,-105-149-1365,-3-5-5461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7.941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50 24575,'0'0'0,"-1"0"0,1 0 0,-1 0 0,1 0 0,-1 0 0,1 0 0,-1 0 0,1 0 0,-1 0 0,1 0 0,-1 0 0,1 0 0,-1-1 0,1 1 0,-1 0 0,1 0 0,-1-1 0,1 1 0,-1 0 0,1-1 0,0 1 0,-1 0 0,1-1 0,-1 1 0,1-1 0,0 1 0,0 0 0,-1-1 0,1 1 0,0-1 0,0 1 0,-1-1 0,1 1 0,0-1 0,0 1 0,0-1 0,0 1 0,0-1 0,0 1 0,0-1 0,0 0 0,0 1 0,0-1 0,0 1 0,0-1 0,0 1 0,0-1 0,1 1 0,-1-1 0,1-1 0,-1 1 0,1-1 0,0 1 0,-1-1 0,1 1 0,0 0 0,0-1 0,0 1 0,0 0 0,0 0 0,0 0 0,0 0 0,1 0 0,-1 0 0,0 0 0,2-1 0,0 0 0,1 1 0,-1-1 0,0 1 0,1 0 0,-1 0 0,0 0 0,1 1 0,-1-1 0,1 1 0,-1 0 0,1 0 0,-1 0 0,1 0 0,-1 1 0,1-1 0,-1 1 0,1 0 0,-1 0 0,0 0 0,1 1 0,-1-1 0,0 1 0,0 0 0,0 0 0,0 0 0,0 0 0,-1 0 0,1 0 0,-1 1 0,1-1 0,-1 1 0,0 0 0,0 0 0,0 0 0,2 4 0,1 4 0,0 1 0,-1-1 0,-1 1 0,0 0 0,0 0 0,-2 1 0,1-1 0,-1 22 0,-3 15 0,1 26 0,1-74 0,0-1 0,1 0 0,-1 1 0,0-1 0,0 0 0,1 0 0,-1 1 0,0-1 0,1 0 0,-1 0 0,1 0 0,-1 1 0,0-1 0,1 0 0,-1 0 0,0 0 0,1 0 0,-1 0 0,1 0 0,-1 0 0,0 0 0,1 0 0,-1 0 0,1 0 0,-1 0 0,0 0 0,1 0 0,-1 0 0,1 0 0,-1-1 0,0 1 0,1 0 0,-1 0 0,0 0 0,1-1 0,-1 1 0,0 0 0,1 0 0,-1-1 0,1 1 0,28-17 0,-5 4 0,-18 11 8,0 1-1,0 0 1,0 0 0,0 0-1,1 1 1,-1 0-1,10 1 1,13 0-1434,-13-2-5400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2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15 40 24575,'-15'-30'0,"17"21"0,11 18 0,4 13 0,-1 1 0,-1 0 0,18 38 0,3 2 0,-14-23 0,-11-20 0,0-1 0,2 1 0,18 21 0,-21-33-1365,-1-4-5461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6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 20 24575,'-6'-18'0,"6"16"0,4 6 0,3 4 0,30 38 0,-31-37 0,-1-1 0,1 0 0,1 0 0,-1 0 0,1-1 0,1 0 0,-1 0 0,1-1 0,0 0 0,1 0 0,-1-1 0,13 5 0,-17-9 7,-1-1 0,0 0 0,1 0 0,-1 0 0,1 0 1,-1-1-1,0 1 0,1-1 0,-1 0 0,0 0 0,0 0 0,0 0 0,0-1 0,0 1 0,0-1 0,5-3 0,40-35-1492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8.98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17 46 24575,'-1'1'0,"-1"1"0,1 0 0,-1 0 0,1-1 0,0 1 0,-1 0 0,1 0 0,0 0 0,0 0 0,1 1 0,-1-1 0,0 0 0,1 0 0,-1 1 0,1-1 0,0 0 0,-1 0 0,1 1 0,0-1 0,1 0 0,-1 1 0,1 2 0,-1-4 0,0-1 0,1 1 0,-1 0 0,0 0 0,1-1 0,-1 1 0,1 0 0,-1-1 0,1 1 0,-1 0 0,1-1 0,0 1 0,-1-1 0,1 1 0,0-1 0,-1 1 0,1-1 0,0 0 0,0 1 0,-1-1 0,1 0 0,0 1 0,1-1 0,0 0 0,0 0 0,0 0 0,-1 0 0,1 0 0,0-1 0,0 1 0,0-1 0,0 1 0,0-1 0,-1 0 0,1 0 0,0 1 0,0-1 0,2-2 0,35-25 0,-28 19 0,0 0 0,1 1 0,1 0 0,21-9 0,-33 17 0,-1 0 0,1 0 0,0 0 0,-1 0 0,1 0 0,0 0 0,-1 0 0,1 0 0,0 0 0,-1 1 0,1-1 0,0 0 0,-1 0 0,1 1 0,0-1 0,-1 0 0,1 1 0,-1-1 0,1 1 0,-1-1 0,1 0 0,-1 1 0,1-1 0,-1 1 0,1 0 0,-1-1 0,0 1 0,1-1 0,-1 1 0,0 0 0,1-1 0,-1 1 0,0 0 0,0-1 0,0 1 0,0 0 0,0-1 0,1 1 0,-1 0 0,0-1 0,-1 1 0,1 0 0,0 0 0,1 39 0,-2-35 0,1 1 0,0-1 0,0 1 0,0-1 0,1 1 0,-1-1 0,2 1 0,-1-1 0,0 1 0,1-1 0,0 0 0,0 0 0,4 6 0,-5-9 0,1 0 0,0 0 0,0 0 0,0 0 0,1 0 0,-1-1 0,0 1 0,0-1 0,1 1 0,-1-1 0,1 0 0,0 0 0,-1 0 0,1 0 0,0 0 0,-1-1 0,1 1 0,0-1 0,0 0 0,0 0 0,-1 0 0,1 0 0,0 0 0,0-1 0,5 0 0,6-3 14,-1 0-1,1-1 0,-1 0 0,1-1 1,-2 0-1,1-1 0,-1-1 1,17-12-1,-1-2-508,-2-1 0,31-34 0,-41 40-6331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9.534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75 176 24575,'-3'-2'0,"-1"-1"0,1 1 0,-1 1 0,0-1 0,1 0 0,-1 1 0,-6-2 0,6 2 0,0 0 0,0-1 0,0 1 0,0-1 0,1 0 0,-1 0 0,-5-4 0,9 6 0,-1-1 0,1 0 0,-1 0 0,1 0 0,0 1 0,-1-1 0,1 0 0,0 0 0,0 0 0,-1 0 0,1 0 0,0 0 0,0 0 0,0 1 0,0-1 0,0 0 0,0 0 0,0 0 0,1 0 0,-1 0 0,0 0 0,0 0 0,1 0 0,-1 1 0,0-1 0,1 0 0,-1 0 0,1 0 0,-1 1 0,1-1 0,0 0 0,-1 0 0,1 1 0,0-1 0,-1 1 0,1-1 0,0 1 0,1-2 0,12-11 0,1-1 0,1 2 0,0 0 0,1 1 0,0 0 0,0 2 0,1 0 0,23-8 0,-38 16 4,1 1-1,0-1 1,0 0-1,-1 1 1,1 0-1,0 0 1,0 0-1,0 1 1,-1-1-1,1 1 1,0 0 0,0 0-1,-1 0 1,1 0-1,-1 1 1,1 0-1,-1-1 1,0 1-1,1 0 1,-1 1-1,0-1 1,0 0-1,-1 1 1,1 0-1,0 0 1,-1 0-1,0 0 1,0 0-1,0 0 1,0 0-1,0 1 1,0-1-1,0 5 1,2 0-110,0 0 0,-1 1 0,-1-1 0,1 1 0,-1 0 0,-1 0-1,0 0 1,0 0 0,-1-1 0,0 1 0,0 0 0,-1 0 0,-2 11 0,-3-5-6720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1:59.96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80 88 24575,'-29'51'0,"21"-39"0,0 1 0,1 1 0,0 0 0,1-1 0,-8 28 0,14-41 0,0-1 0,1 1 0,-1 0 0,0-1 0,1 1 0,-1 0 0,1 0 0,-1 0 0,0 0 0,1-1 0,-1 1 0,0 0 0,1 0 0,-1 0 0,1 0 0,-1 0 0,0 0 0,1 0 0,-1 0 0,1 0 0,-1 0 0,1 0 0,-1 0 0,0 0 0,1 0 0,-1 1 0,1-1 0,-1 0 0,0 0 0,1 0 0,-1 1 0,0-1 0,1 0 0,-1 0 0,0 1 0,1-1 0,-1 0 0,0 0 0,0 1 0,1-1 0,-1 1 0,0-1 0,0 0 0,0 1 0,0-1 0,1 0 0,-1 1 0,0-1 0,0 1 0,0-1 0,0 0 0,0 1 0,0-1 0,0 1 0,0-1 0,0 0 0,0 1 0,0-1 0,0 1 0,0-1 0,0 0 0,-1 1 0,1-1 0,0 1 0,0 0 0,29-25 0,-26 21 0,80-79 0,-53 51 0,1 1 0,59-45 0,-88 74 0,0-1 0,-1 1 0,1 0 0,0 0 0,-1 0 0,1 0 0,0 0 0,0 0 0,0 1 0,0-1 0,0 1 0,0-1 0,0 1 0,0 0 0,0 0 0,0-1 0,0 2 0,0-1 0,0 0 0,0 0 0,0 0 0,0 1 0,0-1 0,0 1 0,-1 0 0,1 0 0,0-1 0,0 1 0,0 0 0,-1 1 0,1-1 0,0 0 0,-1 0 0,1 1 0,-1-1 0,2 2 0,4 7 0,-1 0 0,0 1 0,0 0 0,-1 0 0,6 15 0,-9-17 0,2-1 0,-1 1 0,1-1 0,0-1 0,1 1 0,7 10 0,-12-19-21,0 1 0,0 0-1,-1-1 1,1 1 0,0 0-1,0-1 1,0 1 0,0 0-1,0-1 1,0 1 0,0 0-1,0-1 1,1 1 0,-1 0-1,0-1 1,0 1 0,0 0-1,0-1 1,0 1 0,0 0-1,1-1 1,-1 1 0,0 0-1,0 0 1,0-1 0,1 1-1,-1 0 1,0 0 0,0-1-1,1 1 1,-1 0 0,0 0-1,1 0 1,-1 0 0,0-1-1,1 1 1,-1 0 0,0 0-1,1 0 1,-1 0 0,0 0-1,1 0 1,-1 0 0,0 0-1,1 0 1,-1 0 0,0 0-1,1 0 1,-1 0 0,0 0-1,1 0 1,-1 0 0,0 0-1,1 1 1,-1-1 0,0 0-1,1 0 1,-1 0 0,0 1-1,0-1 1,1 0 0,-1 0-1,0 1 1,-1-14-6805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5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68 24575,'-2'-6'0,"-1"-1"0,1 0 0,-1 1 0,0 0 0,0 0 0,-1 0 0,0 0 0,0 0 0,-5-5 0,9 11 0,-1 0 0,1 0 0,0 0 0,0 0 0,-1 0 0,1 0 0,0 0 0,0 0 0,0 0 0,-1 0 0,1 0 0,0 0 0,0 0 0,-1 0 0,1 0 0,0 0 0,0 0 0,-1 0 0,1 0 0,0 0 0,0 0 0,-1 0 0,1 0 0,0 1 0,0-1 0,0 0 0,-1 0 0,1 0 0,0 0 0,0 0 0,0 1 0,0-1 0,-1 0 0,1 0 0,0 0 0,0 1 0,0-1 0,0 0 0,0 0 0,0 1 0,0-1 0,0 0 0,-1 0 0,1 1 0,0-1 0,0 0 0,0 0 0,0 1 0,0-1 0,0 0 0,0 0 0,1 1 0,-1-1 0,-2 17 0,2-16 0,0 406 0,1-402 0,23 456 0,-12-324 0,38 173 0,-6-56 0,-16 40 0,-27-257 0,-1 0 0,-3 0 0,0 0 0,-12 47 0,12-70 0,3-12 0,-1 0 0,1-1 0,0 1 0,-1 0 0,1-1 0,0 1 0,0 0 0,0-1 0,1 1 0,-1 0 0,0-1 0,1 1 0,-1 0 0,1-1 0,-1 1 0,1 0 0,0-1 0,-1 1 0,1-1 0,0 0 0,0 1 0,0-1 0,0 0 0,1 1 0,-1-1 0,0 0 0,0 0 0,1 0 0,-1 0 0,1 0 0,-1 0 0,1 0 0,-1-1 0,1 1 0,-1-1 0,1 1 0,0-1 0,-1 1 0,1-1 0,0 0 0,-1 0 0,1 0 0,2 0 0,10 0 0,0 0 0,0-2 0,0 0 0,18-4 0,-15 2 0,144-28 0,74-13 0,-189 41-1365,-27 3-5461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0.359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 87 24575,'0'0'0,"-1"0"0,1 0 0,0 0 0,0 0 0,-1 0 0,1 0 0,0 0 0,0 0 0,-1 0 0,1 0 0,0 0 0,0 0 0,-1 0 0,1 0 0,0 0 0,-1 0 0,1 0 0,0 0 0,0 0 0,0-1 0,-1 1 0,1 0 0,0 0 0,0 0 0,-1 0 0,1 0 0,0-1 0,0 1 0,0 0 0,0 0 0,-1 0 0,1-1 0,0 1 0,0 0 0,0 0 0,0-1 0,0 1 0,0 0 0,-1 0 0,1-1 0,0 1 0,0 0 0,0 0 0,0-1 0,0 1 0,0 0 0,0-1 0,0 1 0,0-1 0,12-15 0,19-11 0,-26 23 0,1 0 0,0 0 0,0 0 0,1 1 0,-1 0 0,1 0 0,-1 1 0,1 0 0,0 0 0,0 0 0,0 1 0,14-1 0,-17 3 0,0-1 0,-1 1 0,1-1 0,-1 1 0,1 0 0,-1 0 0,0 1 0,1-1 0,-1 1 0,0-1 0,0 1 0,0 0 0,0 0 0,0 1 0,-1-1 0,1 1 0,-1-1 0,1 1 0,-1 0 0,0 0 0,0 0 0,0 0 0,0 0 0,-1 0 0,1 0 0,-1 1 0,2 5 0,7 28 0,-9-29 0,1 0 0,0 0 0,0 0 0,1 0 0,0 0 0,1-1 0,-1 1 0,10 12 0,-13-20-38,0 1 0,1-1 0,-1 1 1,0-1-1,1 0 0,-1 1 0,1-1 0,-1 1 0,0-1 0,1 0 0,-1 0 0,1 1 0,-1-1 0,1 0 0,-1 0 0,1 1 1,-1-1-1,1 0 0,-1 0 0,1 0 0,-1 0 0,1 0 0,-1 0 0,1 0 0,-1 0 0,1 0 0,-1 0 0,1 0 0,-1 0 1,1 0-1,-1 0 0,1-1 0,-1 1 0,1 0 0,0-1 0,5-5-6788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0.77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0 59 24575,'0'-4'0,"1"0"0,-1 1 0,0-1 0,1 1 0,0-1 0,0 1 0,0-1 0,0 1 0,0 0 0,1-1 0,-1 1 0,5-6 0,-5 8 0,-1 1 0,1-1 0,-1 0 0,1 1 0,0-1 0,-1 1 0,1-1 0,0 1 0,0-1 0,-1 1 0,1 0 0,0-1 0,0 1 0,0 0 0,0 0 0,-1-1 0,1 1 0,0 0 0,0 0 0,0 0 0,1 0 0,0 1 0,0-1 0,0 1 0,-1 0 0,1 0 0,0 0 0,-1 0 0,1 0 0,-1 0 0,1 0 0,-1 0 0,1 0 0,-1 1 0,0-1 0,2 3 0,33 50 0,-31-43 0,2 0 0,0-1 0,0 0 0,1 0 0,17 17 0,-24-27 0,-1 1 0,1-1 0,-1 0 0,1 0 0,0 0 0,-1 0 0,1 0 0,0 0 0,-1-1 0,1 1 0,-1 0 0,1 0 0,0 0 0,-1 0 0,1-1 0,-1 1 0,1 0 0,-1-1 0,1 1 0,-1 0 0,1-1 0,-1 1 0,1-1 0,-1 1 0,1 0 0,-1-1 0,1 0 0,15-19 0,-12 16 0,4-6 0,-5 5 0,0 1 0,1 0 0,0 0 0,0 0 0,0 1 0,0-1 0,0 1 0,6-4 0,-10 7-20,0 0 0,0 0 0,0 0 0,0 0 0,0 0 0,0 0 0,1 0 0,-1-1 0,0 1-1,0 0 1,0 0 0,0 0 0,0 0 0,1 0 0,-1 0 0,0 0 0,0 0 0,0 0 0,0 0 0,0 0 0,1 0 0,-1 0-1,0 0 1,0 0 0,0 0 0,0 0 0,1 0 0,-1 0 0,0 0 0,0 0 0,0 0 0,0 0 0,0 0 0,1 0 0,-1 0-1,0 0 1,0 0 0,0 0 0,0 1 0,0-1 0,0 0 0,1 0 0,-1 0 0,0 0 0,0 0 0,0 0 0,0 1 0,0-1-1,0 0 1,0 0 0,0 0 0,0 0 0,0 0 0,0 1 0,0-1 0,0 0 0,1 0 0,-1 0 0,0 0 0,0 1 0,-1-1-1,1 0 1,0 0 0,0 0 0,0 0 0,0 0 0,0 1 0,-1 6-6806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12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 24575,'0'13'0,"1"0"0,1 1 0,0-1 0,0 0 0,2 0 0,6 17 0,-9-25 0,1-1 0,0 1 0,0-1 0,0 0 0,0 0 0,1 0 0,0 0 0,-1 0 0,2 0 0,-1-1 0,0 0 0,1 1 0,-1-1 0,1-1 0,0 1 0,0 0 0,0-1 0,0 0 0,0 0 0,1 0 0,6 1 0,-7-2 0,0-1 0,0 0 0,0 0 0,0-1 0,0 1 0,0-1 0,0 0 0,0 0 0,0-1 0,0 1 0,0-1 0,0 0 0,-1 0 0,1 0 0,-1 0 0,1 0 0,-1-1 0,3-3 0,9-8 0,-1 0 0,18-25 0,-13 16 0,-8 8-1365,-1 3-5461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45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54 87 24575,'-1'-1'0,"0"0"0,0 0 0,1 0 0,-1 0 0,0 1 0,0-1 0,0 0 0,0 0 0,0 1 0,0-1 0,0 1 0,0-1 0,0 1 0,0-1 0,-1 1 0,1 0 0,0-1 0,0 1 0,0 0 0,-1 0 0,1 0 0,0 0 0,0 0 0,0 0 0,-1 0 0,1 0 0,0 1 0,0-1 0,0 0 0,0 1 0,0-1 0,-1 1 0,1-1 0,0 1 0,0 0 0,0-1 0,-1 2 0,1 0 0,0-1 0,-1 1 0,1-1 0,0 1 0,0 0 0,1-1 0,-1 1 0,0 0 0,0-1 0,1 1 0,-1 0 0,1 0 0,0 0 0,-1 0 0,1-1 0,0 1 0,0 0 0,0 0 0,0 0 0,1 0 0,-1 0 0,0-1 0,2 4 0,0 0 0,0 0 0,0-1 0,1 1 0,-1-1 0,1 1 0,0-1 0,1 0 0,-1-1 0,1 1 0,-1 0 0,1-1 0,0 0 0,0 0 0,1 0 0,-1 0 0,1-1 0,-1 0 0,1 0 0,5 2 0,-7-3 0,1 0 0,0-1 0,-1 1 0,1-1 0,0 1 0,0-1 0,0 0 0,-1 0 0,1-1 0,0 1 0,0-1 0,-1 0 0,1 0 0,0 0 0,-1-1 0,1 1 0,-1-1 0,0 0 0,1 0 0,-1 0 0,0 0 0,0 0 0,0-1 0,-1 1 0,1-1 0,2-3 0,-3 3 0,-1 1 0,0-1 0,1 0 0,-1 1 0,0-1 0,0 0 0,-1 0 0,1 0 0,0 0 0,-1 0 0,0 0 0,0 0 0,0 0 0,0 1 0,0-1 0,-1 0 0,1 0 0,-1 0 0,0 0 0,1 0 0,-2 0 0,1 1 0,0-1 0,0 0 0,-1 1 0,1-1 0,-1 1 0,-3-4 0,-1-2 0,-1 0 0,1 0 0,-1 1 0,-1-1 0,0 2 0,-16-12 0,3 6-1365,1 3-5461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1.802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11 24575,'1'-1'0,"1"0"0,0 0 0,-1 0 0,1 0 0,0 0 0,0 0 0,0 0 0,0 1 0,0-1 0,0 1 0,0-1 0,0 1 0,0 0 0,0-1 0,0 1 0,0 0 0,0 1 0,0-1 0,0 0 0,0 1 0,0-1 0,0 1 0,0-1 0,0 1 0,-1 0 0,1 0 0,0 0 0,0 0 0,0 0 0,-1 0 0,1 0 0,-1 1 0,1-1 0,-1 1 0,2 1 0,8 8 0,0 0 0,0 1 0,11 17 0,-18-24 0,146 220 0,-133-203 120,-17-21-177,0 0 0,0-1 0,1 1 0,-1 0-1,0-1 1,1 1 0,-1 0 0,1-1 0,-1 1 0,1-1 0,-1 1 0,1-1-1,-1 1 1,1-1 0,0 1 0,-1-1 0,1 0 0,0 1 0,-1-1 0,1 0 0,0 1-1,-1-1 1,1 0 0,0 0 0,1 0 0,-1-6-6769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2.198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3 121 24575,'0'0'0,"0"0"0,0 0 0,0 0 0,0 0 0,0 0 0,-1-1 0,1 1 0,0 0 0,0 0 0,0 0 0,0 0 0,0 0 0,0 0 0,0 0 0,-1 0 0,1 0 0,0 0 0,0 0 0,0 0 0,0-1 0,0 1 0,0 0 0,0 0 0,0 0 0,0 0 0,0 0 0,0 0 0,-1 0 0,1-1 0,0 1 0,0 0 0,0 0 0,0 0 0,0 0 0,0 0 0,0 0 0,0-1 0,0 1 0,0 0 0,0 0 0,0 0 0,0 0 0,0 0 0,1 0 0,-1-1 0,0 1 0,0 0 0,0 0 0,0 0 0,0 0 0,0 0 0,0 0 0,0 0 0,0 0 0,0-1 0,0 1 0,1 0 0,-1 0 0,9-12 0,14-10 0,3-2 0,-15 14 0,0 0 0,0 1 0,1 0 0,17-9 0,-32 19 0,1 1 0,0 0 0,0-1 0,0 1 0,0 0 0,0 0 0,0 0 0,1 1 0,-1-1 0,1 0 0,-1 1 0,1-1 0,0 1 0,0-1 0,0 1 0,0-1 0,0 1 0,1 0 0,-1-1 0,1 1 0,0 0 0,0 0 0,0-1 0,0 1 0,0 0 0,1 3 0,1 5 0,-1 0 0,2 0 0,-1 0 0,2-1 0,5 14 0,-3-8 24,1-1 0,1 0 0,1 0 0,17 23 0,-24-35-65,0-1-1,0 0 1,0 0 0,0 0 0,0 0-1,0 0 1,0 0 0,1 0 0,-1-1-1,1 1 1,-1-1 0,1 0 0,0 0-1,0 0 1,-1 0 0,1 0 0,0 0-1,0-1 1,0 0 0,0 1 0,0-1-1,0 0 1,0 0 0,0-1 0,0 1-1,-1-1 1,1 1 0,0-1 0,0 0-1,0 0 1,-1 0 0,1 0 0,0-1-1,-1 1 1,3-3 0,8-4-6785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2.707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56 24575,'-1'-7'0,"8"21"0,45 67 0,-27-41 0,33 42 0,-58-81 0,0-1 0,0 0 0,0 1 0,0-1 0,0 0 0,0 1 0,0-1 0,1 0 0,-1 0 0,0 1 0,0-1 0,0 0 0,0 0 0,1 1 0,-1-1 0,0 0 0,0 0 0,1 1 0,-1-1 0,0 0 0,0 0 0,1 0 0,-1 0 0,0 1 0,0-1 0,1 0 0,-1 0 0,0 0 0,1 0 0,-1 0 0,0 0 0,1 0 0,-1 0 0,0 0 0,1 0 0,-1 0 0,0 0 0,0 0 0,1 0 0,-1 0 0,0 0 0,1 0 0,-1 0 0,0-1 0,1 1 0,-1 0 0,1 0 0,-1-20 0,-10-26 0,-5 15 0,11 23 0,0 1 0,1-1 0,0 0 0,0 0 0,-3-16 0,6 20 0,0 1 0,0 0 0,0-1 0,0 1 0,1 0 0,0-1 0,-1 1 0,1 0 0,0 0 0,1 0 0,-1 0 0,0 0 0,1 0 0,0 0 0,0 0 0,0 1 0,0-1 0,0 0 0,3-2 0,1-1-116,26-25 366,-31 30-305,-1 1-1,1-1 0,0 0 1,0 0-1,0 0 1,0 1-1,0-1 1,1 0-1,-1 1 1,0-1-1,0 1 1,0-1-1,0 1 1,1 0-1,-1-1 1,0 1-1,0 0 1,1 0-1,-1 0 1,0 0-1,1 0 1,-1 0-1,0 0 1,0 1-1,1-1 0,0 1 1,5 5-6771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12:03.23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94 8 24575,'-4'0'0,"-1"4"0,0 5 0,5 5 0,6 0 0,6-2 0,2-7 0,-7-9 0,-4-7 0,-6-2 0,-3-2 0,-4 0 0,-5 8 0,-3 8 0,1 9 0,0 6 0,-2 8 0,3 0-8191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6:04.2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1 24575,'0'0'0,"0"0"0,0 0 0,0 1 0,0-1 0,0 0 0,0 0 0,0 1 0,0-1 0,-1 0 0,1 0 0,0 1 0,0-1 0,0 0 0,0 0 0,0 0 0,-1 1 0,1-1 0,0 0 0,0 0 0,0 0 0,0 1 0,-1-1 0,1 0 0,0 0 0,0 0 0,-1 0 0,1 0 0,0 0 0,0 1 0,-1-1 0,1 0 0,0 0 0,0 0 0,-1 0 0,1 0 0,0 0 0,0 0 0,-1 0 0,1 0 0,0 0 0,0 0 0,-1 0 0,1-1 0,0 1 0,0 0 0,-1 0 0,1 0 0,0 0 0,0 0 0,-1 0 0,1-1 0,0 1 0,0 0 0,0 0 0,-1 0 0,1 0 0,0-1 0,0 1 0,7 23 0,13 4 0,31 32 0,12 14 0,55 89 0,152 195 0,-116-171 0,-85-96 0,34 36 0,-35-39 0,-10-12 0,33 41 0,-28-32 0,272 284 0,-294-326 0,182 192 0,78 86 0,-45-75 0,-228-220 0,125 117 0,-151-139-1365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9.5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49 249 24575,'-4'-5'0,"1"0"0,0-1 0,0 1 0,0-1 0,1 0 0,0 0 0,0 0 0,1 0 0,-1 0 0,0-10 0,-5-16 0,3 12 0,0 0 0,1-1 0,1 1 0,1-41 0,1 61 0,0 0 0,0 0 0,0 0 0,0 0 0,0 0 0,0 0 0,0 0 0,0 0 0,1 0 0,-1 0 0,0 0 0,0 0 0,0 0 0,0 0 0,0 0 0,0 0 0,0 0 0,0 0 0,0 0 0,0 0 0,0 0 0,0 0 0,1 0 0,-1 0 0,0 0 0,0 0 0,0 0 0,0 0 0,0 0 0,0 0 0,0 0 0,0 0 0,0 0 0,0 0 0,0-1 0,0 1 0,0 0 0,0 0 0,0 0 0,1 0 0,-1 0 0,0 0 0,0 0 0,0 0 0,0 0 0,0 0 0,0 0 0,0 0 0,0 0 0,0-1 0,0 1 0,0 0 0,0 0 0,6 12 0,4 18 0,133 531 0,-95-387 0,196 904 0,-238-1044 0,202 1022 0,-198-1011 0,-6-22 0,1 0 0,11 31 0,-15-54-1,-1 0 0,0 0-1,0 0 1,0 0 0,0 0-1,0-1 1,0 1 0,0 0-1,1 0 1,-1 0 0,0 0-1,0 0 1,0 0 0,0 0 0,0 0-1,0 0 1,0 0 0,1 0-1,-1 0 1,0 0 0,0 0-1,0 0 1,0 1 0,0-1-1,0 0 1,0 0 0,1 0-1,-1 0 1,0 0 0,0 0 0,0 0-1,0 0 1,0 0 0,0 0-1,0 0 1,0 0 0,0 1-1,0-1 1,0 0 0,1 0-1,-1 0 1,0 0 0,0 0-1,-1-20 146,-5-29-1595,-1 10-5375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48 24575,'-37'-4'0,"37"4"0,0 0 0,0 0 0,0 0 0,-1 0 0,1 0 0,0 0 0,0 0 0,0 0 0,0 0 0,-1 0 0,1-1 0,0 1 0,0 0 0,0 0 0,0 0 0,0 0 0,-1 0 0,1 0 0,0-1 0,0 1 0,0 0 0,0 0 0,0 0 0,0 0 0,0-1 0,0 1 0,0 0 0,-1 0 0,1 0 0,0-1 0,0 1 0,0 0 0,0 0 0,0 0 0,0-1 0,0 1 0,0 0 0,0 0 0,0 0 0,1 0 0,-1-1 0,0 1 0,0 0 0,0 0 0,0-1 0,18-11 0,-9 8 0,1 0 0,0 0 0,-1 1 0,1 1 0,0-1 0,1 2 0,-1-1 0,15 1 0,-23 1 0,1 0 0,-1 0 0,0 0 0,0 0 0,0 0 0,0 1 0,1-1 0,-1 1 0,0-1 0,0 1 0,0 0 0,0 0 0,0 0 0,0 0 0,0 0 0,-1 1 0,1-1 0,0 0 0,-1 1 0,1-1 0,-1 1 0,1 0 0,-1-1 0,0 1 0,1 0 0,-1 0 0,0 0 0,0 0 0,-1 0 0,1 0 0,0 0 0,-1 0 0,1 1 0,-1-1 0,0 0 0,1 0 0,-1 0 0,0 0 0,-1 1 0,1-1 0,0 0 0,0 0 0,-2 5 0,-50 229 0,52-231 0,3-11 0,23-42 0,-25 47 0,0 0 0,0-1 0,0 1 0,0 0 0,0 0 0,0 0 0,0 0 0,0 0 0,1 0 0,-1 0 0,0 0 0,1 0 0,-1 1 0,1-1 0,-1 0 0,0 1 0,1-1 0,0 1 0,-1 0 0,1-1 0,-1 1 0,1 0 0,-1 0 0,1 0 0,-1 0 0,1 0 0,0 1 0,-1-1 0,1 0 0,-1 1 0,1-1 0,-1 1 0,0-1 0,3 2 0,27 29 0,-29-27 0,1-1 0,0 1 0,0-1 0,0 0 0,0 1 0,1-1 0,-1-1 0,1 1 0,0-1 0,0 1 0,6 2 0,-10-5 0,1 0 0,-1 0 0,0 0 0,1 0 0,-1 0 0,0 0 0,0 0 0,1 0 0,-1 0 0,0 0 0,1 0 0,-1 0 0,0 0 0,1 0 0,-1 0 0,0 0 0,0-1 0,1 1 0,-1 0 0,0 0 0,0 0 0,1 0 0,-1-1 0,0 1 0,0 0 0,1 0 0,-1-1 0,0 1 0,0 0 0,0 0 0,0-1 0,1 1 0,-1 0 0,0 0 0,0-1 0,0 1 0,0 0 0,0-1 0,0 1 0,0 0 0,0 0 0,0-1 0,0 1 0,-4-21 0,-13-17 0,3 15 0,11 19 0,-1-1 0,1 0 0,0 0 0,1 0 0,-1-1 0,1 1 0,-3-10 0,5 13 0,0 0 0,0 0 0,0 1 0,1-1 0,-1 0 0,0 0 0,1 1 0,-1-1 0,1 0 0,0 0 0,0 1 0,-1-1 0,1 1 0,0-1 0,0 1 0,1-1 0,-1 1 0,0 0 0,0 0 0,1-1 0,-1 1 0,0 0 0,1 0 0,-1 0 0,1 0 0,0 1 0,-1-1 0,1 0 0,0 1 0,1-1 0,95-44-1365,-84 38-5461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51.6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80 24575,'0'0'0,"-1"1"0,1-1 0,0 0 0,0 0 0,-1 0 0,1 0 0,0 0 0,0 0 0,-1 0 0,1 0 0,0 0 0,0 0 0,-1 0 0,1 0 0,0 0 0,0 0 0,-1 0 0,1 0 0,0 0 0,0 0 0,-1 0 0,1-1 0,0 1 0,0 0 0,-1 0 0,1 0 0,0 0 0,0-1 0,0 1 0,-1 0 0,1 0 0,0 0 0,0-1 0,0 1 0,0 0 0,0 0 0,-1 0 0,1-1 0,0 1 0,0 0 0,0 0 0,0-1 0,0 1 0,0 0 0,0 0 0,0-1 0,0 1 0,0 0 0,0 0 0,0-1 0,0 1 0,0 0 0,0-1 0,0 1 0,0 0 0,0 0 0,1-1 0,-1 1 0,15-9 0,5 8 0,0 2 0,-1 0 0,1 2 0,22 5 0,8 0 0,133 8 0,311-12 0,-111-27 0,88-2 0,609-15 0,-927 32 0,257 7 0,-175 5 0,-75 8 0,1 1 0,-130-14 0,-1 1 0,0 0 0,-1 2 0,55 10 0,-60-9 0,-1 0 0,1-1 0,0-2 0,0 0 0,0-1 0,0-2 0,-1 0 0,1-2 0,22-7 0,39-6 0,-61 13-96,-18 3-10,0 0 1,1 1-1,0-1 0,-1 1 0,1 1 1,0-1-1,-1 1 0,1 1 0,0-1 0,-1 1 1,9 2-1,-3 4-6720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52.9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36 19 24575,'-2'0'0,"-1"-1"0,1 1 0,0-1 0,0 0 0,0 0 0,0 0 0,0 0 0,0 0 0,1 0 0,-1 0 0,0-1 0,1 1 0,-3-3 0,-2 1 0,15 25 0,57 150 0,80 334 0,-140-483 0,63 222 0,30 130 0,60 220 0,-110-434 0,113 393 0,-132-449 0,-6-21 0,38 92 0,-54-158 0,-2 0 0,0 1 0,-1 0 0,4 36 0,-8-54 4,-1 1 0,0-1 0,0 1 0,0-1 0,0 0-1,0 1 1,-1-1 0,1 0 0,0 1 0,-1-1 0,1 0 0,-1 1-1,1-1 1,-1 0 0,1 1 0,-1-1 0,0 0 0,0 0 0,0 0 0,0 0-1,0 0 1,0 0 0,0 0 0,0 0 0,0 0 0,0-1 0,0 1-1,-1 0 1,1-1 0,-3 2 0,2-2-82,0 1 0,0-1 0,-1 0-1,1 0 1,0 0 0,0 0 0,-1 0 0,1 0 0,0 0-1,0-1 1,-1 1 0,1-1 0,0 0 0,0 0 0,0 0-1,0 0 1,0 0 0,-2-2 0,-8-6-6748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4.07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262 42 24575,'-27'-2'0,"0"0"0,-32-9 0,10 3 0,15-1 0,29 7 0,0 0 0,0 1 0,0-1 0,0 1 0,-1 1 0,1-1 0,0 1 0,0 0 0,-7 0 0,12 0 0,-1 0 0,1 0 0,0 0 0,-1 0 0,1 0 0,0 0 0,0 0 0,-1 0 0,1 0 0,0 0 0,0 1 0,-1-1 0,1 0 0,0 0 0,0 0 0,-1 0 0,1 0 0,0 0 0,0 1 0,-1-1 0,1 0 0,0 0 0,0 0 0,0 1 0,0-1 0,-1 0 0,1 0 0,0 1 0,0-1 0,0 0 0,0 0 0,0 1 0,0-1 0,0 0 0,0 0 0,0 1 0,0-1 0,0 0 0,0 1 0,0-1 0,0 0 0,0 0 0,0 1 0,0-1 0,0 0 0,0 0 0,0 1 0,0-1 0,14 15 0,22 10 0,43 18 0,127 49 0,94 16 0,-168-62 0,155 60 0,541 288 0,-12 99 0,-394-265 0,-208-120 0,-84-51 0,-99-46 0,0 2 0,-1 0 0,-1 2 0,0 1 0,-2 2 0,30 23 0,-55-39 0,1 1 0,-1-1 0,0 0 0,0 1 0,0 0 0,-1-1 0,1 1 0,2 5 0,-4-7 0,0-1 0,0 1 0,0-1 0,0 1 0,0 0 0,0-1 0,0 1 0,0-1 0,0 1 0,0 0 0,0-1 0,0 1 0,0-1 0,-1 1 0,1 0 0,0-1 0,0 1 0,-1-1 0,1 1 0,0-1 0,-1 1 0,1-1 0,0 1 0,-1-1 0,1 1 0,-1-1 0,1 0 0,-1 1 0,1-1 0,-1 0 0,1 1 0,-1-1 0,1 0 0,-1 0 0,0 1 0,1-1 0,-1 0 0,1 0 0,-1 0 0,0 0 0,1 0 0,-1 0 0,1 0 0,-1 0 0,0 0 0,1 0 0,-1 0 0,1 0 0,-1 0 0,0-1 0,0 1 0,-28-4-1365,-4-4-5461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5.2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11 406 24575,'-10'-1'0,"10"-1"0,22-5 0,35-4 0,268-18 0,181-14 0,304-33 0,-280 20 0,-119 14 0,113-9 0,-153 40 0,-2 0 0,116-17 0,-305 22 0,-111 6 0,99-13 0,-129 9 0,52 0 0,-3 1 0,-69-1-74,9 0 257,-27 5-237,0-1-1,0 0 0,0 0 1,0 0-1,0 1 1,0-1-1,0 0 0,-1 1 1,1-1-1,0 1 1,0-1-1,0 1 0,-1-1 1,1 1-1,0-1 1,0 1-1,-1 0 0,1 0 1,-1-1-1,1 1 1,-1 0-1,1 0 0,-1 0 1,1-1-1,-1 1 1,1 1-1,2 11-6771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5.9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60 21 24575,'-59'-21'0,"114"50"0,41 16 0,90 57 0,-89-46 0,931 566 0,-296-116 0,-55-81 0,-623-391 0,-2 3 0,-2 2 0,64 64 0,-83-74 0,148 128 0,-173-153 0,-4-5 0,-10-15 0,-17-22 0,0 13-455,-1 0 0,-50-35 0,26 23-6371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7.4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 99 24575,'-2'0'0,"-1"0"0,1 0 0,0 0 0,0 0 0,0 0 0,0-1 0,0 1 0,0-1 0,0 1 0,0-1 0,0 0 0,1 1 0,-1-1 0,0 0 0,0 0 0,1-1 0,-1 1 0,0 0 0,1 0 0,-3-4 0,3 4 0,1 0 0,0 0 0,0-1 0,0 1 0,0 0 0,0-1 0,0 1 0,0 0 0,0 0 0,0-1 0,0 1 0,1 0 0,-1 0 0,1-1 0,-1 1 0,1 0 0,-1 0 0,1 0 0,0 0 0,-1 0 0,1 0 0,0 0 0,0 0 0,0 0 0,0 0 0,0 0 0,0 1 0,0-1 0,0 0 0,0 0 0,0 1 0,0-1 0,2 0 0,9-6 0,-1 1 0,1 0 0,1 1 0,-1 0 0,16-4 0,-22 7 0,1 0 0,0 1 0,-1 0 0,1 0 0,0 1 0,0 0 0,0 0 0,0 0 0,-1 1 0,1 0 0,13 4 0,-18-4 0,0 0 0,1 0 0,-1 1 0,0-1 0,0 1 0,0-1 0,-1 1 0,1 0 0,0 0 0,-1 0 0,1 0 0,-1 0 0,1 0 0,-1 0 0,0 1 0,0-1 0,0 0 0,0 1 0,-1-1 0,1 0 0,-1 1 0,1-1 0,-1 1 0,0-1 0,0 1 0,0-1 0,0 1 0,0 0 0,-1-1 0,0 3 0,-1 11 0,-2 0 0,0 0 0,-10 23 0,8-23 0,-27 101 0,-12 29 0,45-146 0,0 1 0,0-1 0,0 0 0,0 1 0,0-1 0,0 0 0,0 0 0,0 1 0,0-1 0,0 0 0,0 0 0,0 1 0,0-1 0,0 0 0,0 0 0,0 1 0,0-1 0,-1 0 0,1 0 0,0 1 0,0-1 0,0 0 0,0 0 0,-1 0 0,1 1 0,0-1 0,0 0 0,0 0 0,0 0 0,-1 0 0,1 1 0,0-1 0,0 0 0,-1 0 0,1 0 0,0 0 0,0 0 0,-1 0 0,1 0 0,0 0 0,0 0 0,-1 0 0,1 0 0,0 0 0,0 0 0,-1 0 0,1 0 0,0 0 0,-1 0 0,1 0 0,-1 0 0,-3-18 0,3-27 0,1 42 0,1-1 0,-1 1 0,0 0 0,1-1 0,0 1 0,0 0 0,0 0 0,0 0 0,0 0 0,1 0 0,-1 0 0,1 0 0,0 0 0,-1 0 0,2 1 0,-1-1 0,0 1 0,0-1 0,1 1 0,-1 0 0,1 0 0,0 0 0,0 0 0,5-2 0,-4 3 0,0 0 0,0 1 0,0-1 0,0 1 0,0 0 0,0 0 0,0 0 0,1 1 0,-1-1 0,0 1 0,0 0 0,0 0 0,0 0 0,-1 1 0,1 0 0,0-1 0,0 1 0,-1 1 0,6 3 0,1 1 0,20 11 0,-30-17 0,0-1 0,0 0 0,0 0 0,1 0 0,-1 0 0,0 0 0,0 0 0,0 0 0,0 0 0,0 0 0,1 0 0,-1 0 0,0 0 0,0 0 0,0 0 0,0 0 0,1 0 0,-1 0 0,0 0 0,0 0 0,0 0 0,0 0 0,0 0 0,1 0 0,-1 0 0,0 0 0,0 0 0,0 0 0,0 0 0,0-1 0,1 1 0,-1 0 0,0 0 0,0 0 0,0 0 0,0 0 0,0 0 0,0-1 0,0 1 0,0 0 0,0 0 0,1 0 0,-1 0 0,0 0 0,0-1 0,0 1 0,0 0 0,0 0 0,0 0 0,0 0 0,0-1 0,-8-19 0,6 18 0,1 0 0,0 0 0,-1-1 0,1 1 0,0 0 0,0-1 0,1 1 0,-1-1 0,0 1 0,1-1 0,-1 1 0,1-1 0,0 0 0,0 1 0,0-1 0,0 1 0,1-1 0,-1 0 0,2-4 0,0 4 0,0 1 0,0-1 0,0 1 0,0 0 0,1 0 0,-1 0 0,1 0 0,0 0 0,-1 0 0,1 0 0,0 1 0,0 0 0,0-1 0,0 1 0,0 0 0,4 0 0,18-6-96,-18 5-19,1 1-1,-1-1 1,0-1 0,0 1-1,-1-1 1,1-1-1,0 1 1,-1-1 0,0 0-1,8-6 1,-4-3-6711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7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29 17 24575,'-2'-1'0,"0"1"0,0-1 0,1 0 0,-1 1 0,0-1 0,0 0 0,1 0 0,-1 0 0,0 0 0,1-1 0,-1 1 0,-1-2 0,-2 0 0,15 22 0,103 237 0,-111-251-151,0 1-1,0-1 0,-1 1 0,0-1 1,0 1-1,0 0 0,-1-1 1,0 11-1,-2-1-6674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8.2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463 623 24575,'-5'5'0,"1"-1"0,0 0 0,-1 1 0,1-1 0,1 1 0,-7 10 0,9-13 0,0 1 0,1-1 0,-1 0 0,1 0 0,-1 1 0,1-1 0,0 0 0,0 1 0,0-1 0,0 0 0,0 1 0,0-1 0,1 0 0,-1 0 0,1 1 0,-1-1 0,1 0 0,0 0 0,2 3 0,-2 0 0,2-1 0,-1 0 0,0 0 0,1 0 0,0 0 0,0 0 0,0 0 0,0-1 0,1 0 0,0 1 0,-1-1 0,1-1 0,0 1 0,0 0 0,1-1 0,-1 0 0,0 0 0,1 0 0,-1-1 0,1 1 0,0-1 0,-1 0 0,1-1 0,0 1 0,9-1 0,-4 0 0,0-2 0,0 1 0,0-1 0,0-1 0,0 0 0,-1 0 0,0-1 0,1 0 0,-1-1 0,0 0 0,12-9 0,-19 13-91,-1 0 0,1-1 0,0 1 0,-1-1 0,1 1 0,-1-1 0,0 1 0,1-1 0,-1 0 0,0 1 0,0-1 0,0 0 0,0 0 0,1-4 0,-1-8-6735</inkml:trace>
  <inkml:trace contextRef="#ctx0" brushRef="#br0" timeOffset="1">20 17 24575,'-1'0'0,"0"0"0,-1-1 0,1 1 0,0 0 0,0-1 0,0 1 0,-1-1 0,1 0 0,0 1 0,0-1 0,0 0 0,0 0 0,0 0 0,0 0 0,-1-2 0,1-2 0,14 9 0,38 24 0,-39-20 0,0-1 0,0 0 0,1-1 0,0-1 0,0 0 0,0 0 0,0-1 0,1-1 0,0 0 0,24 1 0,-16-4-1365,-2-1-5461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8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24575,'12'0'0,"-1"1"0,0-1 0,0 2 0,0 0 0,0 0 0,0 1 0,0 0 0,11 6 0,-17-7 0,-1 1 0,1-1 0,-1 1 0,1 0 0,-1 1 0,0-1 0,0 1 0,-1-1 0,1 1 0,-1 0 0,1 1 0,-1-1 0,-1 1 0,1-1 0,-1 1 0,0 0 0,0 0 0,0 0 0,0 0 0,-1 0 0,1 9 0,-1-1 0,0 0 0,-1 0 0,-1 0 0,0 1 0,-1-1 0,-5 20 0,-29 78 0,26-81 0,8-24 0,0-1 0,1-1 0,-1 1 0,0 0 0,0 0 0,0-1 0,-1 1 0,-5 6 0,21-58 0,-9 40 0,1 0 0,0 0 0,0 0 0,0 1 0,1-1 0,0 1 0,0 1 0,0-1 0,1 1 0,0 0 0,9-5 0,-11 8 0,-1 0 0,1 0 0,0 0 0,-1 1 0,1-1 0,0 1 0,0 0 0,0 1 0,0-1 0,0 1 0,0 0 0,0 0 0,0 1 0,0 0 0,0 0 0,0 0 0,0 0 0,0 1 0,9 3 0,49 29-1365,-55-31-5461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9.1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24575,'0'-1'0,"0"1"0,0-1 0,-1 0 0,1 0 0,0 0 0,0 1 0,0-1 0,0 0 0,0 0 0,0 0 0,0 1 0,1-1 0,-1 0 0,0 0 0,0 0 0,1 1 0,-1-1 0,0 0 0,1 0 0,-1 1 0,1-1 0,-1 0 0,1 1 0,-1-1 0,1 1 0,-1-1 0,2 0 0,12 15 0,11 36 0,8 29 0,70 123 0,-102-201 0,-1 1 0,1-1 0,0 1 0,0-1 0,-1 0 0,1 1 0,0-1 0,0 0 0,0 0 0,1 0 0,-1 0 0,0 0 0,0 0 0,0 0 0,1 0 0,-1 0 0,1 0 0,-1-1 0,0 1 0,1-1 0,-1 1 0,1-1 0,0 1 0,-1-1 0,1 0 0,-1 0 0,1 0 0,-1 0 0,1 0 0,2 0 0,0-2 0,0 0 0,0-1 0,-1 1 0,1-1 0,0 0 0,-1 0 0,0 0 0,1 0 0,3-7 0,-5 8-59,0 0 0,-1 0-1,1 0 1,0 1-1,0-1 1,0 0 0,0 1-1,0-1 1,0 1 0,1 0-1,-1 0 1,0 0 0,1 0-1,-1 0 1,1 0-1,-1 1 1,1-1 0,-1 1-1,1-1 1,0 1 0,-1 0-1,4 1 1,7 1-6767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 24575,'-4'-4'0,"-1"-5"0,0 3 0,1 6 0,1 7 0,6 3 0,1 3 0,0 3 0,0 4 0,-1 1 0,-1 2 0,3 1 0,1 0 0,0 0 0,-2 0 0,-2 0 0,-4-1 0,-3-3-8191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09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340 85 24575,'-1'7'0,"0"0"0,0 0 0,-1-1 0,1 1 0,-2-1 0,1 1 0,-1-1 0,0 0 0,0 1 0,-1-2 0,1 1 0,-1 0 0,-1-1 0,1 0 0,-1 0 0,-6 5 0,5-4 0,-1 0 0,1 0 0,-2-1 0,1 0 0,-1-1 0,1 0 0,-1 0 0,0 0 0,-1-1 0,1 0 0,0-1 0,-11 2 0,10-3 0,-1-1 0,1 0 0,-1 0 0,1-1 0,-1-1 0,1 1 0,-1-2 0,1 1 0,0-1 0,0 0 0,0-1 0,-9-5 0,15 7 0,0 0 0,0 0 0,0 0 0,0 0 0,0 0 0,1-1 0,-1 1 0,1-1 0,0 0 0,0 0 0,0 0 0,0 0 0,0 0 0,0 0 0,1 0 0,0-1 0,-1 1 0,1-1 0,1 1 0,-1-1 0,0 1 0,1-1 0,0 1 0,0-1 0,0 0 0,0 1 0,0-1 0,1 1 0,-1-1 0,1 1 0,0-1 0,0 1 0,1 0 0,1-5 0,1 0 0,1 1 0,0 0 0,0 0 0,0 0 0,1 1 0,-1 0 0,2 0 0,-1 0 0,1 1 0,0 0 0,0 0 0,0 0 0,0 1 0,1 1 0,0-1 0,0 1 0,0 0 0,0 1 0,0 0 0,17-2 0,-13 2 0,-1 1 0,1 0 0,-1 1 0,1 0 0,-1 1 0,1 0 0,-1 0 0,0 2 0,1-1 0,-1 2 0,0-1 0,-1 1 0,1 1 0,-1 0 0,12 7 0,-19-9 7,0 0 0,0 0-1,0 0 1,-1 0 0,1 0-1,-1 0 1,0 1-1,0-1 1,0 1 0,0-1-1,-1 1 1,1 0 0,-1 0-1,0-1 1,0 1 0,-1 0-1,2 8 1,-2-4-193,0 1 1,0 0-1,-1-1 0,0 1 1,-1-1-1,1 1 1,-5 10-1,0-3-6640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 24575,'0'-4'0,"4"-2"0,1-3 0,0-4 0,3 0 0,0 2-8191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2.5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446 151 24575,'0'-8'0,"0"1"0,-1 0 0,0 0 0,0 0 0,-1 0 0,1 0 0,-2 0 0,1 0 0,-1 1 0,0-1 0,0 1 0,-1 0 0,0 0 0,0 0 0,-10-10 0,11 12 0,-1 1 0,0 0 0,0 0 0,0 0 0,0 1 0,0-1 0,-1 1 0,1 0 0,-1 0 0,1 1 0,-1-1 0,0 1 0,0 0 0,0 1 0,1-1 0,-1 1 0,0 0 0,0 0 0,0 0 0,0 1 0,0-1 0,0 1 0,-8 3 0,3 0 0,0 0 0,1 0 0,0 1 0,0 0 0,0 1 0,0 0 0,1 0 0,0 0 0,-13 16 0,8-8 0,2 1 0,0 1 0,1-1 0,-16 34 0,6-1 0,3 1 0,-22 100 0,27-90 0,2 1 0,4 0 0,2 0 0,2 1 0,3-1 0,3 1 0,3-1 0,2 0 0,2-1 0,22 63 0,-24-98 0,0-1 0,2 0 0,1 0 0,0-1 0,2-1 0,0 0 0,2-1 0,0 0 0,1-1 0,31 26 0,-36-35 0,1 0 0,0-1 0,1-1 0,0 0 0,0 0 0,1-2 0,0 0 0,0 0 0,0-2 0,1 1 0,-1-2 0,1 0 0,0-1 0,0-1 0,0-1 0,0 0 0,30-4 0,-26 0 0,1-1 0,-1-1 0,0-1 0,0 0 0,-1-2 0,0 0 0,-1-1 0,0-1 0,0-1 0,-1 0 0,-1-2 0,0 0 0,0 0 0,-2-1 0,0-1 0,-1-1 0,14-22 0,-9 11 0,-2-2 0,-2 0 0,0-1 0,-2 0 0,-1-1 0,-2 0 0,-1 0 0,-2-1 0,-1-1 0,1-39 0,-4 19 0,-2 0 0,-3 0 0,-2 1 0,-2 0 0,-3 0 0,-2 0 0,-3 1 0,-1 1 0,-3 1 0,-2 0 0,-54-91 0,70 134 0,0-1 0,-1 1 0,0 0 0,-1 1 0,1-1 0,-1 1 0,-1 0 0,1 1 0,-1 0 0,0 0 0,0 1 0,0 0 0,-1 0 0,1 1 0,-1 0 0,0 1 0,0-1 0,0 2 0,0-1 0,-11 1 0,-6-3-88,16 2-125,0 1 1,0 0-1,-1 1 0,1 0 0,-18 2 0,19 0-6613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3.24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1 24575,'-22'-1'0,"-9"2"0,57 8 0,112 12 0,-70-13 0,510 81 0,-560-86 0,0 1 0,0 1 0,-1 0 0,0 1 0,0 1 0,-1 1 0,0 0 0,0 1 0,0 0 0,-1 2 0,-1 0 0,0 0 0,-1 1 0,0 1 0,0 0 0,-1 1 0,-1 0 0,-1 1 0,0 0 0,-1 1 0,11 24 0,2 14 0,-3 2 0,-1 0 0,-4 1 0,-1 1 0,-3 0 0,3 91 0,-14-86 0,-2 0 0,-3 0 0,-2-1 0,-3 0 0,-4 0 0,-1-2 0,-45 107 0,55-155-170,1-1-1,-2 0 0,0 0 1,0-1-1,0 0 0,-2 0 1,-14 14-1,0-5-6655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3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165 265 24575,'-44'-1'0,"28"-1"0,0 2 0,0 0 0,-1 1 0,1 0 0,-16 4 0,32-5 0,0 0 0,-1 0 0,1 0 0,0 0 0,0 0 0,-1 0 0,1 0 0,0 0 0,-1 0 0,1 0 0,0 1 0,-1-1 0,1 0 0,0 0 0,0 0 0,-1 0 0,1 0 0,0 1 0,0-1 0,-1 0 0,1 0 0,0 0 0,0 1 0,-1-1 0,1 0 0,0 0 0,0 1 0,0-1 0,0 0 0,0 0 0,-1 1 0,1-1 0,0 0 0,0 1 0,0-1 0,0 0 0,0 1 0,0-1 0,0 0 0,0 1 0,0-1 0,0 0 0,0 0 0,0 1 0,0-1 0,0 0 0,0 1 0,1-1 0,-1 0 0,0 0 0,0 1 0,20 14 0,29 7 0,-20-12 0,2 0 0,-1-2 0,1-1 0,0-2 0,0-1 0,1-1 0,-1-2 0,1-1 0,0-1 0,-1-2 0,0-1 0,1-2 0,36-11 0,14-13 0,-2-4 0,-1-3 0,116-74 0,-25 13 0,-165 95-91,-1 1-15,1-1 0,-1 1-1,1-1 1,-1 1 0,1 1 0,0-1 0,0 1 0,0-1-1,0 1 1,0 1 0,8-1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4.6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528 1 24575,'-4'1'0,"1"1"0,-1 0 0,1 0 0,-1 0 0,1 0 0,0 1 0,0 0 0,0-1 0,0 1 0,-4 6 0,1-3 0,-99 111 0,47-52 0,-74 66 0,72-82-11,26-22-666,-47 48 0,70-61-6149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5.0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8 24575,'-1'0'0,"1"0"0,0 0 0,0 0 0,-1 0 0,1 1 0,0-1 0,0 0 0,0 0 0,-1 0 0,1 0 0,0 0 0,0 0 0,-1 0 0,1 0 0,0-1 0,0 1 0,-1 0 0,1 0 0,0 0 0,0 0 0,0 0 0,-1 0 0,1 0 0,0 0 0,0-1 0,0 1 0,-1 0 0,1 0 0,0 0 0,0 0 0,0-1 0,0 1 0,0 0 0,-1 0 0,1 0 0,0-1 0,0 1 0,0 0 0,0 0 0,0-1 0,0 1 0,0 0 0,0 0 0,0-1 0,0 1 0,0 0 0,0 0 0,0-1 0,0 1 0,1 0 0,-1 0 0,1-1 0,0 1 0,-1 0 0,1 0 0,-1 0 0,1 0 0,-1 0 0,1 0 0,-1 0 0,1 0 0,0 0 0,-1 0 0,1 0 0,-1 0 0,1 1 0,-1-1 0,1 0 0,-1 0 0,1 1 0,-1-1 0,1 0 0,-1 0 0,1 1 0,-1-1 0,0 1 0,1-1 0,0 1 0,18 16 0,0 1 0,32 40 0,-15-16 0,-26-31 0,151 156 0,-134-142 0,2-2 0,1 0 0,0-2 0,42 22 0,-61-40-70,-13-7 245,-15-12-1645,3 5-5356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5.4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49 210 24575,'-2'0'0,"0"0"0,0 0 0,-1 0 0,1 0 0,0 0 0,0-1 0,0 1 0,0-1 0,0 1 0,0-1 0,0 0 0,0 0 0,1 0 0,-1 0 0,0 0 0,0 0 0,1 0 0,-1-1 0,0 1 0,1 0 0,0-1 0,-1 0 0,1 1 0,0-1 0,-2-2 0,3 3 0,0 0 0,0 1 0,-1-1 0,1 0 0,0 0 0,0 0 0,0 0 0,0 0 0,0 0 0,0 0 0,1 1 0,-1-1 0,0 0 0,0 0 0,1 0 0,-1 0 0,0 0 0,1 1 0,-1-1 0,1 0 0,-1 0 0,1 0 0,1-1 0,0 1 0,0-1 0,-1 1 0,1-1 0,0 1 0,0 0 0,0 0 0,1 0 0,-1 0 0,0 0 0,0 0 0,3 0 0,38-8 0,0 1 0,66-1 0,-28 2 0,1389-105 0,-835 109 0,-604 5-341,1 1 0,0 1-1,46 14 1,-64-12-6485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6.2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54 27 24575,'0'0'0,"-1"1"0,1-1 0,0 0 0,0 0 0,0 0 0,-1 0 0,1 0 0,0 0 0,0 0 0,-1 0 0,1 0 0,0 0 0,0 0 0,-1 0 0,1 0 0,0 0 0,0 0 0,-1 0 0,1 0 0,0 0 0,0 0 0,-1 0 0,1 0 0,0 0 0,0-1 0,0 1 0,-1 0 0,1 0 0,0 0 0,0 0 0,0 0 0,-1-1 0,1 1 0,0 0 0,0 0 0,0 0 0,0-1 0,0 1 0,0 0 0,-1 0 0,1-1 0,0 1 0,0 0 0,0 0 0,0 0 0,0-1 0,0 1 0,0 0 0,0 0 0,0-1 0,0 1 0,0 0 0,0 0 0,0-1 0,0 1 0,0 0 0,0 0 0,0-1 0,1 1 0,-1 0 0,0 0 0,0 0 0,0-1 0,15-9 0,22 2 0,-24 7 0,-24 9 0,4-4 0,0 0 0,0 1 0,1 0 0,0 1 0,0-1 0,0 1 0,1 0 0,0 1 0,0-1 0,0 1 0,1 0 0,0 0 0,0 1 0,1-1 0,0 1 0,0 0 0,1-1 0,-3 15 0,3-13 0,0 1 0,1-1 0,0 1 0,1 0 0,-1-1 0,2 1 0,-1 0 0,2 0 0,-1-1 0,1 1 0,1-1 0,-1 0 0,2 1 0,-1-1 0,9 14 0,-9-19-57,0 0 0,1-1 1,-1 1-1,1-1 0,0 0 0,0 0 0,0 0 0,0-1 0,0 1 0,0-1 0,1 0 1,-1 0-1,1-1 0,0 1 0,-1-1 0,1 0 0,0 0 0,0-1 0,0 1 1,0-1-1,0 0 0,-1-1 0,8 0 0,4-4-6769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6.6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53 39 24575,'-10'-16'0,"-7"-6"0,9 22 0,1 16 0,3-1 0,2 0 0,0 1 0,0-1 0,2 1 0,1 22 0,-1-32 0,0 0 0,1 0 0,0 0 0,0 0 0,0 0 0,1-1 0,0 1 0,0 0 0,1-1 0,-1 1 0,1-1 0,0 0 0,1 0 0,-1 0 0,1 0 0,8 7 0,-10-10 4,-1-1 0,1 0-1,-1 0 1,1 1 0,0-1 0,0 0-1,-1-1 1,1 1 0,0 0 0,0-1-1,0 1 1,0-1 0,0 1 0,0-1-1,0 0 1,0 0 0,0 0 0,0 0-1,0 0 1,0 0 0,0 0 0,0-1-1,0 1 1,0-1 0,0 0 0,0 0-1,0 1 1,0-1 0,-1 0 0,1 0-1,2-2 1,-2 1-78,0-1-1,0 1 1,0-1 0,0 1 0,-1-1-1,1 0 1,-1 0 0,1 0 0,-1 0-1,0 0 1,0 0 0,0 0 0,-1 0-1,1 0 1,-1 0 0,0 0 0,0-1-1,0 1 1,0-3 0,-2-10-6752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7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24575,'-4'0'0,"-1"4"0,4 5 0,2 5 0,5 0 0,2 2 0,3 2 0,-1 2 0,-1-2-8191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0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 21 24575,'-3'0'0,"1"0"0,7 0 0,5 0 0,1-3 0,3-3 0,3 1 0,3 1 0,1 2 0,-2 4 0,-5 2-8191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6 123 24575,'-4'3'0,"2"3"0,6-1 0,7-1 0,4-2 0,4 0 0,3-1 0,-2-4 0,-1-3 0,-4 1-8191</inkml:trace>
  <inkml:trace contextRef="#ctx0" brushRef="#br0" timeOffset="1">145 6 24575,'0'-4'0,"0"3"0,0 5 0,0 6 0,0 6 0,4-1 0,1 2 0,0 1 0,-1 2 0,-1 2 0,-1 1 0,-1 0 0,0-4-8191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7.77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1 24575,'0'0'0,"-1"0"0,1 1 0,0-1 0,0 0 0,0 1 0,-1-1 0,1 0 0,0 1 0,0-1 0,0 0 0,0 1 0,0-1 0,0 1 0,0-1 0,0 0 0,0 1 0,0-1 0,0 0 0,0 1 0,0-1 0,0 0 0,0 1 0,0-1 0,1 0 0,-1 1 0,0-1 0,0 0 0,0 1 0,0-1 0,1 0 0,-1 1 0,0-1 0,0 0 0,1 0 0,-1 1 0,0-1 0,1 0 0,-1 0 0,0 0 0,1 1 0,-1-1 0,0 0 0,1 0 0,-1 0 0,0 0 0,1 0 0,-1 0 0,0 0 0,1 1 0,-1-1 0,0 0 0,1 0 0,-1-1 0,1 1 0,-1 0 0,0 0 0,1 0 0,-1 0 0,0 0 0,1 0 0,-1 0 0,0 0 0,1-1 0,-1 1 0,0 0 0,1-1 0,12-2 0,-2 2 0,0-1 0,0 2 0,0-1 0,0 2 0,0-1 0,0 1 0,0 1 0,0 0 0,-1 1 0,19 6 0,-26-8 0,0 1 0,0-1 0,0 1 0,-1 0 0,1 0 0,0 0 0,-1 0 0,1 0 0,-1 1 0,0-1 0,1 1 0,-1-1 0,-1 1 0,1 0 0,0 0 0,1 3 0,-2-2 0,0-1 0,-1 1 0,1 0 0,-1 0 0,0 0 0,0-1 0,0 1 0,0 0 0,-1 0 0,1 0 0,-1-1 0,0 1 0,0 0 0,-1-1 0,1 1 0,-1-1 0,-2 5 0,-56 87 0,59-94 0,1-1 0,-1 1 0,1-1 0,0 1 0,-1-1 0,1 1 0,0-1 0,0 1 0,-1-1 0,1 1 0,0 0 0,0-1 0,0 1 0,0 0 0,-1-1 0,1 1 0,0-1 0,0 1 0,0 0 0,1-1 0,-1 1 0,0 0 0,0-1 0,0 1 0,0-1 0,0 1 0,1 0 0,-1-1 0,0 1 0,1-1 0,0 2 0,20 4 0,28-12 0,-36 2-114,0-1 1,-1 0-1,1-1 0,-1 0 0,-1-1 1,1 0-1,-1-1 0,-1 0 0,1-1 1,-1 0-1,14-17 0,-14 12-6712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8.3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120 134 24575,'-3'-3'0,"0"0"0,0 0 0,0 1 0,-1-1 0,1 1 0,-1-1 0,1 1 0,-1 0 0,0 0 0,0 1 0,0-1 0,0 1 0,0 0 0,0 0 0,0 0 0,0 1 0,-5-1 0,7 1 0,0 1 0,-1-1 0,1 1 0,0 0 0,0-1 0,0 1 0,0 0 0,0 0 0,0 0 0,0 1 0,0-1 0,0 0 0,0 1 0,1-1 0,-1 1 0,1 0 0,-1-1 0,1 1 0,-1 0 0,1 0 0,0 0 0,0 0 0,0 0 0,0 0 0,0 0 0,1 0 0,-1 1 0,0-1 0,1 0 0,0 0 0,0 1 0,0 2 0,-1 5 0,0 0 0,1 0 0,0 0 0,1 0 0,0 0 0,1 0 0,0 0 0,5 14 0,-5-19 0,-1 0 0,1 0 0,0-1 0,1 1 0,-1 0 0,1-1 0,0 1 0,0-1 0,1 0 0,-1 0 0,1 0 0,0-1 0,0 1 0,0-1 0,0 0 0,1 0 0,8 4 0,-12-7 0,0 1 0,0 0 0,1-1 0,-1 1 0,0-1 0,1 0 0,-1 1 0,1-1 0,-1 0 0,0 0 0,1 0 0,-1 0 0,1 0 0,-1 0 0,0 0 0,1-1 0,-1 1 0,1 0 0,-1-1 0,0 1 0,0-1 0,1 0 0,-1 1 0,0-1 0,0 0 0,2-1 0,-2 0 0,1 0 0,-1 0 0,0 0 0,0 0 0,0 0 0,0 0 0,0-1 0,0 1 0,-1 0 0,1-1 0,-1 1 0,0-1 0,1-3 0,-1-5 0,-1 1 0,0 0 0,0-1 0,-1 1 0,-6-19 0,-3 6 0,9 20 0,0-1 0,0 0 0,0 0 0,0 0 0,1 0 0,0-1 0,-2-5 0,3 9 0,1 0 0,-1 0 0,0 0 0,0 0 0,1 0 0,-1 0 0,0 0 0,1 0 0,-1 0 0,1 0 0,-1 0 0,1 0 0,0 0 0,-1 1 0,1-1 0,0 0 0,-1 0 0,1 1 0,0-1 0,0 0 0,0 1 0,0-1 0,0 1 0,0-1 0,0 1 0,0 0 0,0-1 0,0 1 0,0 0 0,0 0 0,0-1 0,0 1 0,0 0 0,0 0 0,0 0 0,2 1 0,38-2 0,-29 2 0,0-1 0,0-1 0,-1 0 0,1 0 0,14-4 0,-24 4 0,0 1 0,1-1 0,-1 0 0,0 0 0,-1 0 0,1 0 0,0 0 0,0-1 0,0 1 0,-1 0 0,1-1 0,-1 1 0,1-1 0,-1 0 0,1 1 0,-1-1 0,0 0 0,0 0 0,0 0 0,0 0 0,0 0 0,-1 0 0,1 0 0,0 0 0,-1 0 0,0-1 0,1 1 0,-1 0 0,0 0 0,0 0 0,0 0 0,0-1 0,-1-2 0,0-1 0,1-1 0,-1 1 0,0 0 0,-1-1 0,1 1 0,-1 0 0,-1 0 0,-4-9 0,7 17 0,-1 0 0,0 1 0,1-1 0,-1 0 0,1 1 0,0-1 0,0 0 0,0 1 0,0-1 0,0 0 0,1 1 0,-1-1 0,1 3 0,16 118 0,-12-74 0,21 89 0,-21-122-1365,1-6-5461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8.8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95 24575,'-7'-25'0,"6"24"0,1 0 0,-1 0 0,0-1 0,1 1 0,-1 0 0,1-1 0,-1 1 0,1-1 0,0 1 0,-1-1 0,1 1 0,0-1 0,0 1 0,0-1 0,0 1 0,0-1 0,1 1 0,-1 0 0,0-1 0,1 1 0,-1-1 0,1 1 0,-1 0 0,1-1 0,0 1 0,1-2 0,0 0 0,1 0 0,0 1 0,0-1 0,0 1 0,1-1 0,-1 1 0,1 0 0,-1 0 0,1 1 0,0-1 0,-1 1 0,1 0 0,0 0 0,0 0 0,0 0 0,0 1 0,0-1 0,0 1 0,0 0 0,4 1 0,-5-2 0,-1 1 0,1 0 0,-1 1 0,1-1 0,-1 0 0,0 1 0,1-1 0,-1 1 0,1 0 0,-1 0 0,0-1 0,0 2 0,0-1 0,1 0 0,-1 0 0,0 1 0,0-1 0,-1 1 0,1 0 0,0-1 0,0 1 0,-1 0 0,1 0 0,-1 0 0,0 0 0,0 0 0,0 0 0,0 1 0,0-1 0,0 0 0,0 1 0,-1-1 0,1 4 0,-1 5 0,-2 1 0,0-1 0,0 0 0,-1 0 0,0 0 0,-1 0 0,0 0 0,-1-1 0,-8 14 0,3-7 0,0 1 0,-26 30 0,38-51 0,0 0 0,1 1 0,-1-1 0,1 0 0,-1 1 0,1 0 0,0 0 0,0 0 0,0 0 0,0 0 0,1 0 0,-1 1 0,0-1 0,1 1 0,-1 0 0,1 0 0,-1 1 0,1-1 0,0 1 0,-1-1 0,1 1 0,-1 0 0,1 1 0,0-1 0,-1 1 0,1-1 0,-1 1 0,1 0 0,-1 0 0,1 1 0,-1-1 0,0 1 0,0-1 0,1 1 0,-1 0 0,-1 0 0,1 1 0,0-1 0,4 5 0,13 7 120,-20-14-158,1 0 0,-1 1 0,1-1 0,-1 0 0,1 0 0,-1 0-1,1 0 1,0 0 0,-1 0 0,1 0 0,-1 0 0,1 0 0,-1 0 0,1-1 0,-1 1 0,1 0 0,0 0 0,-1 0 0,1-1-1,-1 1 1,0 0 0,1-1 0,-1 1 0,1 0 0,-1-1 0,1 1 0,-1 0 0,0-1 0,1 1 0,-1-1 0,0 1 0,1-1-1,-1 1 1,0-1 0,0 1 0,1-1 0,-1 1 0,0-2 0,4-10-6788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24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16 24575,'3'-16'0,"4"30"0,4 32 0,15 139 0,-23-157 0,0-1 0,3 0 0,14 49 0,-14-65-1365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6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1 24575,'-1'44'0,"-1"-19"0,1 0 0,5 44 0,-4-65 0,1 1 0,0-1 0,0 1 0,0-1 0,0 1 0,1-1 0,-1 0 0,1 1 0,0-1 0,1 0 0,-1-1 0,1 1 0,-1 0 0,1-1 0,0 1 0,1-1 0,-1 0 0,0 0 0,1 0 0,0 0 0,4 2 0,-4-4 9,0 0 1,0 0-1,1 0 0,-1-1 0,0 1 0,0-1 1,1 0-1,-1 0 0,1 0 0,-1-1 0,0 0 1,8-2-1,-9 2-115,1 0 0,0 0 0,0 1 0,0-1 0,0 1-1,0 0 1,0 0 0,0 0 0,0 0 0,0 1 0,0 0 0,0 0 0,6 2 0,0 4-6720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19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21 0 24575,'-1'2'0,"1"0"0,-1 0 0,1-1 0,-1 1 0,1 0 0,-1-1 0,0 1 0,0 0 0,0-1 0,0 1 0,0-1 0,-2 3 0,-5 11 0,8-14 0,1-1 0,-1 1 0,1 0 0,0-1 0,0 1 0,-1 0 0,1-1 0,0 1 0,0-1 0,0 1 0,-1-1 0,1 0 0,0 1 0,0-1 0,0 0 0,0 0 0,0 0 0,0 1 0,0-1 0,0 0 0,0 0 0,0 0 0,1-1 0,8 1 0,1 0 0,-1-1 0,0 0 0,0-1 0,0 0 0,0-1 0,12-5 0,42-8 0,-64 16 0,0 0 0,0 0 0,0 0 0,0 0 0,1 0 0,-1 0 0,0 0 0,0 0 0,0 0 0,0 0 0,0 0 0,1 0 0,-1 0 0,0 0 0,0 0 0,0 0 0,0 0 0,1 0 0,-1 0 0,0 0 0,0 0 0,0 0 0,0 0 0,0 0 0,1 0 0,-1 0 0,0 0 0,0 0 0,0 1 0,0-1 0,0 0 0,0 0 0,1 0 0,-1 0 0,0 0 0,0 0 0,0 0 0,0 1 0,0-1 0,0 0 0,0 0 0,0 0 0,0 0 0,0 0 0,0 1 0,0-1 0,0 0 0,0 0 0,0 0 0,0 0 0,0 1 0,0-1 0,0 0 0,0 0 0,0 0 0,0 0 0,0 0 0,0 1 0,0-1 0,0 0 0,0 0 0,0 0 0,-12 15 0,-27 18 0,31-26 0,2-1 0,0 0 0,1 1 0,0-1 0,0 1 0,1 0 0,0 0 0,0 0 0,1 1 0,0-1 0,0 1 0,0 0 0,1 0 0,1 0 0,-2 11 0,2-16 0,1 0 0,-1 0 0,1 0 0,0 1 0,0-1 0,1 0 0,-1 0 0,0 1 0,1-1 0,0 0 0,0 0 0,0 0 0,0 0 0,0 0 0,1 0 0,-1 0 0,1-1 0,0 1 0,0 0 0,0-1 0,0 1 0,0-1 0,1 0 0,-1 0 0,0 0 0,1 0 0,0 0 0,0 0 0,-1-1 0,1 1 0,0-1 0,0 0 0,0 0 0,0 0 0,1 0 0,-1-1 0,5 1 0,72 3 67,-54-4-544,0 1-1,30 6 1,-35-3-6349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0.6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19 117 24575,'-1'-1'0,"-1"0"0,1 0 0,-1-1 0,1 1 0,0 0 0,-1-1 0,1 1 0,0-1 0,0 0 0,0 1 0,1-1 0,-1 0 0,0 0 0,0 0 0,1 1 0,-1-1 0,1 0 0,0 0 0,0 0 0,-1 0 0,1 0 0,1 0 0,-1 0 0,0 1 0,0-1 0,1 0 0,-1 0 0,1 0 0,-1 0 0,1 0 0,0 1 0,-1-1 0,1 0 0,0 1 0,0-1 0,1 1 0,-1-1 0,0 1 0,0-1 0,1 1 0,-1 0 0,1-1 0,-1 1 0,1 0 0,2-1 0,5-3 0,-1-1 0,1 2 0,1 0 0,-1 0 0,1 0 0,-1 1 0,12-2 0,-7 3 0,0 0 0,0 0 0,0 2 0,1-1 0,23 4 0,-35-2 0,0-1 0,0 1 0,-1-1 0,1 1 0,0 0 0,0 0 0,-1 1 0,1-1 0,-1 0 0,1 1 0,-1 0 0,0-1 0,0 1 0,4 4 0,-5-4 0,0 0 0,0 0 0,0 0 0,0 0 0,0 0 0,-1 1 0,1-1 0,-1 0 0,0 0 0,0 0 0,0 1 0,0-1 0,0 0 0,0 0 0,0 0 0,-1 1 0,1-1 0,-1 0 0,1 0 0,-1 0 0,0 0 0,-2 3 0,-5 11 0,0 0 0,-2-1 0,0 0 0,0-1 0,-2 0 0,0 0 0,0-2 0,-1 1 0,-22 15 0,46-39 0,-8 8 0,0 0 0,0 1 0,0-1 0,0 0 0,1 1 0,-1 0 0,0-1 0,1 1 0,0 1 0,4-3 0,-2 3-3,1 0-1,-1 0 1,1 1-1,0 0 1,-1 0-1,1 1 1,-1-1-1,1 1 1,-1 1-1,1-1 1,5 3-1,19 4-1319,-10-5-5503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0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24575,'0'20'0,"2"59"0,-1-72 0,0 1 0,1-1 0,-1 0 0,1 0 0,1 0 0,-1 0 0,1 0 0,0-1 0,5 9 0,-6-14 2,-1 1 0,0-1-1,0 1 1,1-1-1,-1 0 1,0 0 0,1 0-1,0 0 1,-1 0 0,1 0-1,-1 0 1,1 0 0,0 0-1,0-1 1,-1 1 0,1-1-1,0 1 1,0-1 0,0 0-1,0 0 1,-1 0 0,1 0-1,3 0 1,44-15-198,-24 6-1013,-7 5-5617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8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77 24575,'0'1'0,"-1"-1"0,1 0 0,-1 0 0,1 0 0,0 0 0,-1 0 0,1 0 0,0 0 0,-1 0 0,1-1 0,0 1 0,-1 0 0,1 0 0,0 0 0,-1 0 0,1 0 0,0-1 0,-1 1 0,1 0 0,0 0 0,0 0 0,-1-1 0,1 1 0,0 0 0,0 0 0,-1-1 0,1 1 0,0 0 0,0-1 0,0 1 0,-1 0 0,1-1 0,0 1 0,0 0 0,0-1 0,0 1 0,0-1 0,5-15 0,16-11 0,-16 24 0,0 0 0,-1 0 0,1 0 0,0 0 0,1 1 0,-1 0 0,0 0 0,1 1 0,-1 0 0,1 0 0,-1 0 0,1 0 0,0 1 0,-1 0 0,7 0 0,-9 1 0,-1-1 0,1 0 0,-1 1 0,1 0 0,-1 0 0,1-1 0,-1 1 0,0 1 0,0-1 0,1 0 0,-1 0 0,0 1 0,0-1 0,0 1 0,0 0 0,-1 0 0,1 0 0,0 0 0,-1 0 0,1 0 0,-1 0 0,0 0 0,0 0 0,0 1 0,0-1 0,0 0 0,0 1 0,0-1 0,-1 1 0,0-1 0,1 1 0,-1-1 0,0 1 0,0 0 0,-1 3 0,1-1 0,-1 0 0,0 0 0,-1-1 0,1 1 0,-1 0 0,0-1 0,0 1 0,0-1 0,-1 0 0,0 0 0,1 0 0,-2 0 0,1 0 0,0 0 0,-1-1 0,1 0 0,-1 1 0,0-2 0,0 1 0,0 0 0,-9 3 0,59-38 0,-26 24 42,1 1-1,22-5 1,36-13-1532,-66 18-5336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1.3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90 1 24575,'-4'0'0,"1"1"0,0 0 0,-1 0 0,1 1 0,0-1 0,0 1 0,0-1 0,0 1 0,0 0 0,0 0 0,1 1 0,-1-1 0,1 0 0,-4 5 0,0-1 0,0 1 0,1 0 0,0 0 0,-7 13 0,11-18 0,0 0 0,0 0 0,0 0 0,0 0 0,1 0 0,-1 0 0,1 0 0,-1 0 0,1 0 0,0 1 0,0-1 0,0 0 0,0 0 0,0 0 0,0 0 0,1 0 0,0 3 0,-1-4 0,1 0 0,0 0 0,0 1 0,0-1 0,-1 0 0,1 0 0,0 0 0,0 0 0,1 0 0,-1 0 0,0 0 0,0-1 0,0 1 0,0 0 0,1 0 0,-1-1 0,0 1 0,1-1 0,1 1 0,2 0 0,-1-1 0,0 1 0,0-1 0,0 0 0,1 0 0,-1-1 0,0 1 0,0-1 0,1 0 0,-1 0 0,0 0 0,0-1 0,0 1 0,-1-1 0,1 0 0,3-3 0,-9 7 0,-1-1 0,1 0 0,-1 0 0,1 0 0,-1-1 0,0 1 0,1-1 0,-1 1 0,0-1 0,0 0 0,0 0 0,1 0 0,-1 0 0,0-1 0,0 1 0,1-1 0,-1 1 0,0-1 0,1 0 0,-1 0 0,1-1 0,-1 1 0,1 0 0,-1-1 0,1 1 0,0-1 0,0 0 0,0 0 0,0 0 0,0 0 0,0 0 0,1 0 0,-1 0 0,0-1 0,1 1 0,0-1 0,0 1 0,0-1 0,0 1 0,0-1 0,0 0 0,0 1 0,1-1 0,0 0 0,-1 0 0,1 1 0,0-1 0,0 0 0,1 0 0,-1 1 0,1-1 0,-1 0 0,1 0 0,0 1 0,0-1 0,0 1 0,0-1 0,0 1 0,1-1 0,-1 1 0,1 0 0,-1-1 0,1 1 0,0 0 0,2-2 0,-21 22 0,17-18 0,0 0 0,0 1 0,0-1 0,0 1 0,0-1 0,0 0 0,0 1 0,0-1 0,0 1 0,0-1 0,0 0 0,0 1 0,0-1 0,1 0 0,-1 1 0,0-1 0,0 1 0,0-1 0,1 0 0,-1 1 0,0-1 0,0 0 0,1 0 0,-1 1 0,0-1 0,1 0 0,-1 0 0,0 1 0,1-1 0,-1 0 0,0 0 0,1 1 0,2 0 0,0-1 0,0 1 0,0 0 0,0-1 0,0 1 0,0-1 0,0 0 0,0 0 0,0 0 0,0-1 0,0 1 0,5-2 0,19-7-1365,-1-2-5461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1.8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228 35 24575,'-11'-2'0,"0"0"0,-1 0 0,1-2 0,-19-7 0,20 7 0,5 2 0,1 1 0,0-1 0,0 1 0,-1 0 0,1 0 0,-1 0 0,1 1 0,0-1 0,-1 1 0,1 0 0,-1 0 0,1 1 0,-10 1 0,11 0 0,0 0 0,0 0 0,0 0 0,-1 0 0,2 0 0,-1 1 0,0-1 0,0 1 0,1-1 0,0 1 0,-1 0 0,1 0 0,0 1 0,1-1 0,-1 0 0,0 0 0,-1 7 0,-2 2 0,0 2 0,2-1 0,-1 0 0,1 1 0,-1 22 0,4-32 0,-1 0 0,1-1 0,0 1 0,0-1 0,0 1 0,1 0 0,-1-1 0,1 1 0,0-1 0,0 1 0,0-1 0,0 1 0,1-1 0,-1 0 0,1 0 0,0 0 0,0 0 0,0 0 0,1 0 0,-1 0 0,0 0 0,1-1 0,0 0 0,0 1 0,0-1 0,5 3 0,-5-4 0,0 0 0,-1 0 0,1 0 0,0-1 0,0 1 0,0-1 0,0 0 0,0 0 0,-1 0 0,1 0 0,0 0 0,0-1 0,0 1 0,0-1 0,-1 0 0,1 0 0,0 0 0,0 0 0,-1 0 0,1-1 0,-1 1 0,1-1 0,-1 0 0,0 1 0,0-1 0,0 0 0,0 0 0,0-1 0,0 1 0,0 0 0,0-1 0,-1 1 0,3-5 0,-2 3 0,0 0 0,-1 1 0,1-1 0,-1 0 0,1 0 0,-1 0 0,-1 0 0,1 0 0,0 0 0,-1 0 0,0 0 0,0 0 0,0 0 0,0 0 0,-1 0 0,0 0 0,1 0 0,-2 0 0,1 0 0,0 0 0,-1 0 0,1 1 0,-5-7 0,0 4 15,0 0 0,0 0 0,0 1 0,-13-8 0,-3-4-1455,10 7-5386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24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 24575,'17'-5'0,"-16"5"0,0 0 0,-1-1 0,1 1 0,0 0 0,0-1 0,0 1 0,0 0 0,-1 0 0,1 0 0,0 0 0,0 0 0,0 0 0,0 0 0,0 0 0,0 0 0,-1 0 0,1 0 0,0 0 0,0 1 0,0-1 0,0 0 0,-1 1 0,1-1 0,0 0 0,0 1 0,-1-1 0,1 1 0,0 0 0,-1-1 0,1 1 0,0-1 0,-1 1 0,1 0 0,0 0 0,4 8 0,1-1 0,-1 1 0,-1 0 0,0 0 0,0 0 0,-1 0 0,0 1 0,0-1 0,-1 1 0,1 15 0,6 19 0,1 7 0,-9-40 0,0 0 0,2 0 0,-1-1 0,1 1 0,7 16 0,-9-27 0,-1 0 0,1 0 0,-1 0 0,1 0 0,-1 0 0,0 0 0,1 0 0,-1 0 0,0 0 0,1 0 0,-1-1 0,1 1 0,-1 0 0,0 0 0,1 0 0,-1-1 0,0 1 0,1 0 0,-1 0 0,0-1 0,0 1 0,1 0 0,-1-1 0,0 1 0,0 0 0,0-1 0,1 1 0,-1-1 0,0 1 0,0 0 0,0-1 0,0 1 0,0 0 0,0-1 0,0 1 0,0-1 0,0 0 0,14-30 0,-4 9 0,-5 13-170,2 1-1,-1 0 0,1 0 1,0 1-1,1 0 0,-1 1 1,17-11-1,-12 8-6655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5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 54 24575,'-2'-36'0,"2"19"0,6 43 0,11 88-17,-15-85-176,1-2 1,2 1-1,0 0 1,2-1-1,1 0 0,19 41 1,-21-56-6634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2.9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0 24575,'-4'0'0,"-2"4"0,1 5 0,1 6 0,1 3 0,5-1 0,3 1 0,-1 1 0,5-3 0,-1 0 0,-1-2-8191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3.3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14 50 24575,'0'-2'0,"0"0"0,0 0 0,1 0 0,-1 0 0,1 0 0,-1 0 0,1 0 0,0 1 0,0-1 0,0 0 0,0 0 0,0 1 0,0-1 0,0 1 0,0-1 0,1 1 0,-1-1 0,1 1 0,-1 0 0,1 0 0,-1 0 0,1 0 0,0 0 0,-1 0 0,1 0 0,3-1 0,0 1 0,0-1 0,1 1 0,-1 0 0,1 0 0,-1 0 0,0 1 0,1 0 0,-1 0 0,1 0 0,6 2 0,-9-2 0,0 1 0,1 0 0,-1 0 0,0 0 0,0 0 0,0 0 0,0 0 0,0 1 0,0 0 0,0-1 0,0 1 0,-1 0 0,1 0 0,0 1 0,3 4 0,-5-5 0,0 0 0,0-1 0,-1 1 0,1 0 0,0 1 0,-1-1 0,0 0 0,1 0 0,-1 0 0,0 0 0,0 0 0,0 0 0,0 0 0,-1 0 0,1 0 0,-1 0 0,1 1 0,-1-1 0,1-1 0,-1 1 0,0 0 0,0 0 0,0 0 0,0 0 0,-1-1 0,1 1 0,0 0 0,-3 1 0,-4 4 0,0 0 0,0-1 0,-1 1 0,0-2 0,0 0 0,0 0 0,-1 0 0,0-1 0,0-1 0,-16 4 0,-11 6 0,58-22 0,65-24 0,-76 29 0,0 1 0,1 0 0,-1 1 0,1 0 0,0 1 0,14-1 0,-24 2 0,-1 0 0,1 0 0,-1 0 0,0 0 0,1 0 0,-1 0 0,1 0 0,-1 0 0,1 0 0,-1 0 0,1 0 0,-1 0 0,1 0 0,-1 1 0,1-1 0,-1 0 0,0 0 0,1 0 0,-1 1 0,1-1 0,-1 0 0,0 1 0,1-1 0,-1 0 0,0 1 0,1-1 0,-1 0 0,0 1 0,1-1 0,-1 1 0,0-1 0,0 0 0,0 1 0,1-1 0,-1 1 0,0-1 0,0 1 0,0-1 0,0 1 0,0-1 0,0 1 0,-14 20 0,-28 15 0,-48 14-1365,60-35-5461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3.7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66 24575,'-13'24'0,"10"-18"0,21-17 0,9-6 0,-13 7 0,0 1 0,0 0 0,0 1 0,1 1 0,1 0 0,-1 1 0,23-5 0,-36 10 3,1 1-1,-1 0 0,1 0 1,-1 0-1,1 1 0,-1-1 1,1 1-1,-1-1 0,1 1 1,-1 0-1,0-1 0,1 1 1,-1 1-1,0-1 0,0 0 1,0 0-1,0 1 0,0-1 1,0 1-1,0 0 1,0 0-1,-1-1 0,1 1 1,-1 0-1,1 0 0,-1 1 1,0-1-1,0 0 0,0 0 1,0 1-1,0-1 0,0 0 1,-1 1-1,1-1 0,-1 1 1,1 2-1,1 13-145,0 0-1,-1 0 1,-1 0-1,-2 18 1,1-17-592,0 2-6091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9:24.0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 46 24575,'-3'-3'0,"11"-4"0,12-5 0,-9 7 0,-1 1 0,1 1 0,0 0 0,-1 0 0,2 1 0,-1 0 0,0 1 0,0 0 0,0 1 0,1 0 0,11 2 0,-20-1 0,1 0 0,-1 0 0,1 0 0,-1 0 0,0 0 0,0 0 0,1 1 0,-1 0 0,0 0 0,-1 0 0,1 0 0,0 0 0,0 0 0,-1 1 0,1-1 0,1 4 0,-2-3 0,0 1 0,-1-1 0,1 1 0,-1 0 0,0-1 0,0 1 0,0 0 0,-1 0 0,1 0 0,-1 0 0,0 0 0,0 0 0,0-1 0,-1 1 0,1 0 0,-1 0 0,-2 6 0,-2 7 0,-1-1 0,-1 1 0,-17 27 0,17-32 0,1-1 0,0 1 0,0 0 0,1 0 0,1 1 0,0 0 0,1-1 0,-3 17 0,6-26 0,0 0 0,1-1 0,-1 1 0,1 0 0,-1-1 0,1 1 0,0 0 0,0-1 0,0 1 0,0-1 0,0 0 0,0 1 0,1-1 0,-1 0 0,1 0 0,0 1 0,0-1 0,0-1 0,0 1 0,0 0 0,0 0 0,0-1 0,0 1 0,1-1 0,-1 0 0,1 0 0,-1 0 0,1 0 0,-1 0 0,1 0 0,-1-1 0,5 1 0,11 3 0,1-2 0,-1 0 0,33-2 0,-31 0 0,665-4-1365,-620 4-5461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39.8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2648 1 24575,'-6'5'0,"-1"-1"0,1 2 0,0-1 0,0 1 0,0 0 0,-5 8 0,-291 370 0,-213 219 0,78-73 0,-28 32 0,-45 21 0,159-208 0,340-363-1365,3-2-5461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0.5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24575,'37'2'0,"0"2"0,56 12 0,-56-8 0,0-1 0,56 1 0,309-29 0,73 1 0,256 62 0,286 6 0,-880-47-33,657 12-507,181-22 540,-391-16 0,-548 23 115,1 1-1,-1 2 1,1 2 0,56 10-1,-91-13-114,0 1 0,0-1 0,0 0 0,0 1 0,0 0 0,0-1 0,-1 1 0,1 0 0,0 0 0,0 0 0,-1 0 0,1 0 0,-1 0 0,1 1 0,-1-1 0,1 0 0,-1 1 0,0-1 0,0 1 0,0 0 0,0-1 0,0 1 0,0 0 0,0 0 0,0 0 0,-1-1 0,1 1 0,-1 0 0,1 0 0,-1 2 0,0-2 0,-1-1 0,1 1 0,-1-1 0,1 1 0,-1-1 0,0 1 0,0-1 0,0 1 0,0-1 0,0 0 0,0 1 0,0-1 0,0 0 0,0 0 0,-1 0 0,1 0 0,0 0 0,-1 0 0,1-1 0,-1 1 0,1 0 0,-1-1 0,1 1 0,-1-1 0,0 1 0,1-1 0,-1 0 0,1 1 0,-1-1 0,0 0 0,1 0 0,-1-1 0,0 1 0,1 0 0,-4-1 0,-30-5-1365,-1-2-5461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8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24 24575,'-4'0'0,"-1"3"0,-4 3 0,-1 3 0,7-4 0,6-3 0,7-1 0,2-5 0,3-2 0,3 0 0,-2-2 0,1-1 0,1 2 0,1 1 0,-2 3-8191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1.40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24575,'1'-2'0,"-1"0"0,0 0 0,1 0 0,0 0 0,-1 0 0,1 1 0,0-1 0,0 0 0,0 0 0,0 1 0,0-1 0,0 1 0,1-1 0,-1 1 0,1-1 0,-1 1 0,1 0 0,-1 0 0,1 0 0,-1 0 0,1 0 0,0 0 0,0 0 0,0 0 0,-1 1 0,1-1 0,0 1 0,3-1 0,56-8 0,487 17 0,-103 3 0,-129-17 0,644-7 0,449 47 0,-659-2 0,-527-31 0,103 7 0,-276-4 0,-17-1 0,0 0 0,0 2 0,34 10 0,-63-14 7,-1 0 0,0 0 0,0 0 0,0 1 0,0-1 1,0 1-1,-1-1 0,1 1 0,0 0 0,-1 1 0,1-1 0,-1 0 0,0 0 0,0 1 0,0 0 0,3 3 0,-5-4-57,1 0 1,-1 0-1,1 0 1,-1-1-1,0 1 1,0 0-1,0 0 1,0 0-1,0 0 1,0 0-1,0 0 1,0 0-1,-1-1 1,1 1-1,-1 0 1,1 0-1,-1 0 1,0-1-1,0 1 1,0 0-1,0-1 1,0 1-1,0-1 1,0 1-1,-1-1 1,1 0-1,0 1 1,-1-1-1,-1 1 1,-9 8-6777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2.1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1973 45 24575,'6'-15'0,"5"-11"0,-13 22 0,-8 13 0,-275 348 0,80-90 0,-395 534 0,409-532 0,-204 312 0,102-215 0,285-358-1365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3.9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24575,'48'18'0,"428"58"0,-187-27 0,614 37 0,-190-27 0,1035 133 0,-1202-130 0,-219-22 0,-155-15 0,-153-21-1365,-4 1-5461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4.6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2074 24575,'-1'0'0,"1"-1"0,-1 1 0,0 1 0,0-1 0,0 0 0,0 0 0,1 0 0,-1 0 0,0 1 0,0-1 0,0 0 0,0 0 0,1 1 0,-1-1 0,0 1 0,1-1 0,-1 1 0,0-1 0,1 1 0,-1 0 0,0-1 0,1 1 0,-1-1 0,1 1 0,-1 1 0,5 3 0,12-8 0,34-19 0,53-32 0,-84 44 0,303-149 0,-27 14 0,279-141 0,15-7 0,66-46 0,109-59 0,-525 278 0,47-25 0,-232 117 0,2 3 0,87-27 0,-136 49 0,6-3-1365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5.8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6 30 24575,'-3'-15'0,"0"1"0,15 26 0,137 246 0,-139-238 0,260 452 0,-144-258 0,58 59 0,-113-176 0,69 127 0,153 269 0,-95-170 0,-46-88 0,-122-204 120,-30-30-124,0-1 1,0 0-1,0 0 1,0 0-1,0 0 1,0 0 0,1 0-1,-1 1 1,0-1-1,0 0 1,0 0-1,0 0 1,0 0-1,0 0 1,1 0-1,-1 0 1,0 0-1,0 0 1,0 0-1,0 0 1,0 0 0,1 0-1,-1 0 1,0 0-1,0 0 1,0 0-1,0 0 1,0 0-1,1 0 1,-1 0-1,0 0 1,0 0-1,0 0 1,0 0-1,0 0 1,1 0 0,-1 0-1,0 0 1,0 0-1,0 0 1,0 0-1,0-1 1,0 1-1,1 0 1,-1 0-1,0 0 1,0 0-1,0 0 1,0 0-1,0-1 1,0 1-1,0 0 1,0 0 0,0 0-1,0 0 1,0 0-1,0-1 1,-7-21-1281,-4-4-5542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5:46.71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 44 24575,'-14'-12'0,"-12"-12"0,26 24 0,0 0 0,-1-1 0,1 1 0,0 0 0,0 0 0,0 0 0,0 0 0,0 0 0,0-1 0,0 1 0,0 0 0,0 0 0,0 0 0,0-1 0,-1 1 0,1 0 0,0 0 0,0 0 0,0 0 0,0-1 0,0 1 0,0 0 0,1 0 0,-1 0 0,0-1 0,0 1 0,0 0 0,0 0 0,0 0 0,0 0 0,0-1 0,0 1 0,0 0 0,0 0 0,1 0 0,-1 0 0,0 0 0,0-1 0,0 1 0,0 0 0,0 0 0,1 0 0,-1 0 0,0 0 0,21 0 0,30 9 0,72 25 0,25 5 0,653 65 0,-529-76 0,873 88 0,-929-92 0,293 29 0,-494-52 0,565 31 0,-384-18 0,-106-4 0,-80-10-136,1 1-1,-1 1 1,1 0-1,-1 1 1,0 0-1,0 0 1,0 1-1,-1 0 0,15 9 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2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8 256 24575,'-4'-19'0,"3"18"0,1 0 0,-1 0 0,1 0 0,-1-1 0,1 1 0,0 0 0,-1 0 0,1-1 0,0 1 0,0 0 0,0 0 0,0-1 0,0 1 0,0 0 0,1-1 0,-1 1 0,0 0 0,0 0 0,1 0 0,-1-1 0,1 1 0,0 0 0,0-2 0,7-6 0,-1 0 0,1 1 0,0 0 0,1 1 0,0 0 0,0 0 0,1 1 0,0 0 0,12-6 0,21-13 0,-23 9-195,2 2 0,0 0 0,0 2 0,2 0 0,-1 2 0,35-11 0,-41 18-6631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2.9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 24575,'4'0'0,"2"-4"0,3-1 0,4 0 0,0-3 0,2-1 0,-2 3-8191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3.2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0 199 24575,'0'-4'0,"4"-1"0,5 0 0,5 1 0,5-3 0,2 0 0,2 1 0,-3 2-8191</inkml:trace>
  <inkml:trace contextRef="#ctx0" brushRef="#br0" timeOffset="1">350 59 24575,'4'0'0,"5"0"0,5 0 0,4 0 0,0-4 0,-1-1 0,2-4 0,1 0 0,-2-3 0,-1 1 0,-3 2-8191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3.63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1 208 24575,'4'0'0,"5"0"0,6 0 0,3 0 0,3 0 0,2-4 0,1-1 0,0-4 0,-3 0-8191</inkml:trace>
  <inkml:trace contextRef="#ctx0" brushRef="#br0" timeOffset="1">467 21 24575,'4'0'0,"5"0"0,6 0 0,3 0 0,3 0 0,-2-4 0,0-1 0,0 0 0,2 1 0,-4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12:36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1 0,0 0 0,12 4 0,38 7 0,119 8 0,-176-21 0,75 7 0,153-5 0,-102-5 0,388 3 0,-498-1 0,-1-1 0,35-9 0,-33 7 0,0 0 0,25-1 0,5 4-1365,-29 2-5461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24575,'-4'0'0,"-1"4"0,0 6 0,1 4 0,1 4 0,1 3 0,5 2 0,2 1 0,0 1 0,3-9 0,1-6-8191</inkml:trace>
  <inkml:trace contextRef="#ctx0" brushRef="#br0" timeOffset="1">47 47 24575,'0'-4'0,"0"-5"0,3-1 0,3 5 0,3 7 0,0 7 0,-1 7 0,-2 4 0,-2 2 0,-6-2 0,-3 0 0,-3-4 0,-2-1 0,2-3-8191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27:45.1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0 557 24575,'1'-1'0,"-1"-1"0,1 1 0,-1 0 0,0 0 0,1-1 0,0 1 0,-1 0 0,1 0 0,0 0 0,0 0 0,0-1 0,0 1 0,0 0 0,0 0 0,0 1 0,0-1 0,0 0 0,0 0 0,2-1 0,30-14 0,-20 10 0,269-163 0,-136 79 0,141-91 0,-160 110-1365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0.3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190 1962 24575,'-15'-33'0,"-13"-40"0,-3-10 0,8 26 0,2-2 0,3 0 0,3 0 0,2-2 0,2 0 0,4 0 0,2-1 0,2 1 0,4-1 0,8-64 0,-1 45 0,4 0 0,3 0 0,4 1 0,3 1 0,46-109 0,-51 153 0,2-1 0,1 2 0,2 1 0,1 0 0,41-44 0,-42 55 0,0 2 0,1 0 0,1 2 0,1 0 0,0 2 0,1 0 0,1 2 0,31-12 0,-40 19 0,0 0 0,0 2 0,1 0 0,0 1 0,0 0 0,0 2 0,0 0 0,0 1 0,0 1 0,0 1 0,0 1 0,0 1 0,0 0 0,0 1 0,-1 1 0,1 1 0,-1 0 0,0 2 0,22 12 0,-11-2 0,0 1 0,-1 1 0,-1 2 0,-1 0 0,-1 2 0,-1 1 0,-1 0 0,-1 2 0,-2 1 0,30 51 0,-20-22 0,-2 2 0,-3 1 0,-2 0 0,26 116 0,-37-115 0,-3 1 0,-3 0 0,-2 1 0,-3-1 0,-3 1 0,-19 119 0,19-167-116,1-5 3,0-1-1,-1 1 1,0-1-1,-1 1 0,0-1 1,0 0-1,-1 0 1,0 0-1,0-1 1,-11 15-1,3-13-6712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0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 40 24575,'-1'0'0,"-1"0"0,1 0 0,0 0 0,-1 0 0,1 0 0,0 0 0,-1 0 0,1 0 0,0 0 0,0 1 0,-1-1 0,1 0 0,0 1 0,0-1 0,-1 1 0,1 0 0,0-1 0,0 1 0,0 0 0,0 0 0,0 0 0,0-1 0,0 1 0,0 0 0,0 0 0,1 1 0,-1-1 0,0 0 0,1 0 0,-1 0 0,1 0 0,-1 1 0,1-1 0,-1 0 0,1 0 0,0 1 0,0-1 0,-1 0 0,1 1 0,0-1 0,0 0 0,0 0 0,1 1 0,-1-1 0,0 0 0,0 1 0,1-1 0,-1 0 0,1 2 0,2 4 0,-1 0 0,1 0 0,0 0 0,1 0 0,0-1 0,0 0 0,8 10 0,1-2 0,1 1 0,1-2 0,1 0 0,0 0 0,0-2 0,1 0 0,1-1 0,0-1 0,0 0 0,1-1 0,0-1 0,0-1 0,1-1 0,-1-1 0,35 4 0,-18-6 0,1-2 0,0-1 0,0-2 0,-1-2 0,1-1 0,-1-2 0,60-21 0,-42 10 0,100-51 0,-130 57 0,0-2 0,-1 0 0,-1-2 0,-1 0 0,0-1 0,21-25 0,-32 29-1365,-7 3-5461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1.87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31 24575,'4'0'0,"-3"0"0,2-4 0,2-6 0,3 0 0,4 5 0,4 3 0,0 7 0,-4 5 0,-3 2-8191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2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 0 24575,'0'0'0,"0"0"0,0 1 0,-1-1 0,1 0 0,0 0 0,0 0 0,0 0 0,0 1 0,0-1 0,0 0 0,0 0 0,0 0 0,0 1 0,0-1 0,0 0 0,0 0 0,0 0 0,0 1 0,0-1 0,0 0 0,0 0 0,0 0 0,0 1 0,0-1 0,0 0 0,0 0 0,0 0 0,0 1 0,0-1 0,0 0 0,1 0 0,-1 0 0,0 0 0,0 0 0,0 1 0,0-1 0,0 0 0,1 0 0,-1 0 0,0 0 0,0 0 0,0 0 0,0 1 0,1-1 0,-1 0 0,0 0 0,0 0 0,0 0 0,1 0 0,-1 0 0,0 0 0,0 0 0,0 0 0,1 0 0,-1 0 0,0 0 0,0 0 0,0 0 0,1 0 0,-1 0 0,0 0 0,0 0 0,0-1 0,1 1 0,-1 0 0,0 0 0,28 0 0,-1 1 0,-25-1 0,-1 0 0,1 1 0,-1-1 0,0 1 0,1-1 0,-1 1 0,1-1 0,-1 1 0,0 0 0,0 0 0,0 0 0,1 0 0,-1 0 0,0 0 0,0 0 0,0 0 0,0 0 0,-1 0 0,1 1 0,0-1 0,0 0 0,-1 1 0,1-1 0,-1 0 0,1 1 0,-1-1 0,0 1 0,1-1 0,-1 1 0,0-1 0,0 3 0,-1 3 0,0 0 0,-1 0 0,0 0 0,0 0 0,-5 11 0,-7 23 0,14-39 0,0-1 0,-1 1 0,1 0 0,0-1 0,0 1 0,0-1 0,0 1 0,0 0 0,0-1 0,1 1 0,-1 0 0,0-1 0,1 1 0,-1-1 0,1 1 0,0-1 0,-1 1 0,3 2 0,-3-3 0,1-1 0,-1 1 0,0 0 0,1-1 0,-1 1 0,1-1 0,-1 1 0,1 0 0,-1-1 0,1 1 0,-1-1 0,1 1 0,0-1 0,-1 0 0,1 1 0,0-1 0,-1 1 0,1-1 0,0 0 0,0 0 0,-1 1 0,1-1 0,0 0 0,0 0 0,-1 0 0,1 0 0,0 0 0,0 0 0,0 0 0,-1 0 0,1 0 0,0-1 0,0 1 0,-1 0 0,1 0 0,0-1 0,-1 1 0,1 0 0,0-1 0,-1 1 0,1-1 0,0 1 0,0-1 0,18-34 0,-7 11 0,-5 25 0,-3 12 0,-1 13 0,-3-16 0,0 1 0,-1-1 0,0 0 0,0 1 0,-1-1 0,0 0 0,-1 0 0,0-1 0,-1 1 0,0 0 0,0-1 0,-1 0 0,-1 0 0,1-1 0,-1 1 0,-1-1 0,1 0 0,-1-1 0,-1 0 0,1 0 0,-1 0 0,-14 8 0,71-20 0,-32-1-118,-11 5 40,1 0 0,-1-1 0,1 0 0,-1-1 0,0 1 0,0-1 0,0 0 0,0 0 0,-1-1 1,1 0-1,-1 0 0,0 0 0,0-1 0,-1 0 0,9-9 0,-4-2-6748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0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 20 24575,'0'0'0,"0"-1"0,0 0 0,0 0 0,0 0 0,0 1 0,0-1 0,-1 0 0,1 0 0,0 0 0,0 1 0,-1-1 0,1 0 0,0 0 0,-1 1 0,1-1 0,-1 0 0,1 0 0,-1 1 0,1-1 0,-1 1 0,1-1 0,-1 1 0,0-1 0,1 1 0,-1-1 0,0 1 0,1-1 0,-2 1 0,1 0 0,1 0 0,-1 0 0,1 0 0,-1 1 0,1-1 0,-1 0 0,1 1 0,-1-1 0,1 0 0,-1 1 0,1-1 0,-1 1 0,1-1 0,0 1 0,-1-1 0,1 1 0,0-1 0,-1 1 0,1-1 0,0 1 0,0-1 0,-1 1 0,1 0 0,0-1 0,0 1 0,0-1 0,0 1 0,0 0 0,0-1 0,0 1 0,0-1 0,0 1 0,0 0 0,0-1 0,0 1 0,1-1 0,-1 1 0,0 0 0,0-1 0,1 1 0,-1-1 0,1 1 0,11 87-42,-9-55-223,2 0 1,1 0-1,2 0 1,15 41-1,-19-64-6561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58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43 24575,'0'0'0,"0"1"0,0-1 0,-1 0 0,1 0 0,0 0 0,0 0 0,-1 0 0,1 0 0,0 0 0,-1 0 0,1 0 0,0 0 0,0 0 0,-1 0 0,1 0 0,0 0 0,-1 0 0,1 0 0,0 0 0,0-1 0,-1 1 0,1 0 0,0 0 0,0 0 0,0 0 0,-1 0 0,1-1 0,0 1 0,0 0 0,-1 0 0,1-1 0,0 1 0,0 0 0,0 0 0,0 0 0,0-1 0,-1 1 0,1 0 0,0 0 0,0-1 0,0 1 0,0 0 0,0-1 0,10-11 0,18-8 0,-26 20 0,0-1 0,0 0 0,0 0 0,-1 1 0,1-1 0,0 1 0,0-1 0,0 1 0,0 0 0,0 0 0,0 0 0,0 0 0,0 0 0,0 0 0,0 1 0,0-1 0,0 1 0,-1-1 0,1 1 0,0 0 0,0-1 0,0 1 0,-1 0 0,3 2 0,-2-1 0,0 0 0,-1 1 0,0-1 0,1 1 0,-1-1 0,0 1 0,0-1 0,0 1 0,0-1 0,-1 1 0,1 0 0,-1 0 0,0-1 0,1 1 0,-2 3 0,1 9 0,-2-1 0,1 1 0,-2-1 0,0 1 0,-7 17 0,2-9 0,2 0 0,-7 40 0,18-68 0,12-18 0,-17 22 0,1 0 0,-1 1 0,1-1 0,0 0 0,-1 1 0,1-1 0,0 0 0,-1 1 0,1-1 0,0 1 0,0-1 0,-1 1 0,1 0 0,0-1 0,0 1 0,0 0 0,0-1 0,0 1 0,0 0 0,-1 0 0,1 0 0,0 0 0,1 0 0,17 18 0,-18-17 0,0 0 0,0 1 0,0-1 0,-1 0 0,1 0 0,1 0 0,-1 1 0,0-1 0,0-1 0,0 1 0,0 0 0,1 0 0,-1 0 0,0-1 0,1 1 0,-1 0 0,3 0 0,-4-7 0,1 1 0,-1 0 0,-1-1 0,1 1 0,-1 0 0,-2-10 0,2 8 0,0 2 0,0-2 0,0 0 0,0-1 0,1 1 0,0 0 0,1-14 0,0 19 0,-1 1 0,0 0 0,1-1 0,-1 1 0,1-1 0,0 1 0,-1 0 0,1-1 0,0 1 0,0 0 0,0 0 0,0-1 0,0 1 0,0 0 0,0 0 0,0 0 0,1 0 0,-1 1 0,0-1 0,0 0 0,1 0 0,-1 1 0,1-1 0,-1 1 0,0-1 0,1 1 0,-1 0 0,1-1 0,-1 1 0,1 0 0,-1 0 0,1 0 0,-1 0 0,3 1 0,30 3 40,20-1-1445,-38-6-5421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3.9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24575,'0'4'0,"0"5"0,0 5 0,0 4 0,0 4 0,4 1 0,1 0 0,0 2 0,0-1 0,1-4 0,1-1 0,-1 0 0,-1-4-8191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2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 1 24575,'-1'0'0,"-1"0"0,1 0 0,-1 0 0,1 0 0,-1 0 0,1 1 0,0-1 0,-1 1 0,1-1 0,0 1 0,0-1 0,-1 1 0,1 0 0,0 0 0,0-1 0,0 1 0,0 0 0,0 0 0,0 0 0,0 0 0,0 1 0,0-1 0,0 0 0,0 0 0,1 0 0,-1 1 0,1-1 0,-1 0 0,1 1 0,-1-1 0,1 0 0,0 1 0,-1-1 0,1 1 0,0-1 0,0 0 0,0 1 0,0-1 0,1 1 0,-1-1 0,1 3 0,0 8 0,2 0 0,0 1 0,7 19 0,-6-19 0,-3-8-37,0-1 0,0 0 1,1 0-1,-1 0 0,1 0 0,0 0 0,0 0 0,0-1 0,0 1 0,1 0 0,-1-1 0,1 0 1,0 0-1,0 0 0,0 0 0,0 0 0,1 0 0,-1-1 0,1 0 0,0 1 0,0-2 0,0 1 1,-1 0-1,2-1 0,-1 1 0,0-1 0,0 0 0,0-1 0,0 1 0,1-1 0,-1 0 0,0 0 1,1 0-1,-1 0 0,0-1 0,8-1 0,8-3-6789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6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44 24575,'0'0'0,"-1"1"0,1-1 0,0 0 0,0 0 0,-1 0 0,1 0 0,0 0 0,-1 0 0,1 0 0,0 0 0,-1 0 0,1 0 0,0 0 0,-1 0 0,1 0 0,0 0 0,0-1 0,-1 1 0,1 0 0,0 0 0,-1 0 0,1 0 0,0 0 0,0-1 0,-1 1 0,1 0 0,0 0 0,0 0 0,0-1 0,-1 1 0,1 0 0,0 0 0,0-1 0,0 1 0,0 0 0,-1-1 0,9-9 0,17-6 0,-19 14 0,1-1 0,-1 1 0,0 0 0,1 1 0,0 0 0,-1 0 0,1 0 0,0 1 0,-1 0 0,1 0 0,10 2 0,-14-2 0,0 1 0,-1 0 0,1 0 0,0 0 0,0 1 0,-1-1 0,1 0 0,-1 1 0,0 0 0,1-1 0,-1 1 0,0 0 0,0 0 0,0 0 0,0 1 0,0-1 0,-1 0 0,1 1 0,-1-1 0,1 1 0,-1 0 0,0-1 0,0 1 0,0 0 0,-1 0 0,1-1 0,0 1 0,-1 5 0,3 19 0,-3 53 0,0-69 0,-1 0 0,-1 1 0,0-1 0,0 0 0,-1 0 0,-1-1 0,-6 14 0,7-21-1365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46 24575,'-4'0'0,"-5"0"0,-2 4 0,6 1 0,7 1 0,4-6 0,4-3 0,5 0 0,4 0 0,-2-4 0,1 0 0,0 1 0,-1-2 0,-1-1 0,1 2 0,2 2 0,-3 2-8191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4.9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 24575,'12'-2'0,"-11"2"0,-1 0 0,1 0 0,0-1 0,0 1 0,-1 0 0,1 0 0,0 0 0,0 0 0,0 0 0,-1 0 0,1 0 0,0 0 0,0 0 0,-1 0 0,1 1 0,0-1 0,0 0 0,-1 0 0,1 1 0,0-1 0,-1 0 0,1 1 0,0-1 0,-1 1 0,1-1 0,0 1 0,-1-1 0,1 1 0,-1-1 0,1 1 0,-1 0 0,1-1 0,-1 1 0,0 0 0,1-1 0,-1 1 0,0 0 0,1 1 0,14 35 0,-2 1 0,13 62 0,-16-58 0,29 80 0,-31-107-1365,-1-5-5461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5.3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10 24575,'0'0'0,"0"0"0,0 0 0,0-1 0,0 1 0,1 0 0,-1 0 0,0 0 0,0 0 0,0 0 0,0 0 0,0 0 0,0 0 0,0 0 0,0-1 0,0 1 0,0 0 0,0 0 0,0 0 0,0 0 0,0 0 0,0 0 0,0 0 0,1-1 0,-1 1 0,0 0 0,0 0 0,0 0 0,-1 0 0,1 0 0,0 0 0,0-1 0,0 1 0,0 0 0,0 0 0,0 0 0,0 0 0,0 0 0,0 0 0,0 0 0,0 0 0,0-1 0,0 1 0,0 0 0,0 0 0,0 0 0,-1 0 0,1 0 0,0 0 0,0 0 0,0 0 0,0 0 0,0 0 0,0 0 0,-1 0 0,18-4 0,-12 5 0,-1 0 0,1 1 0,0-1 0,-1 1 0,0 1 0,1-1 0,-1 0 0,0 1 0,0 0 0,0 0 0,-1 0 0,1 1 0,-1-1 0,1 1 0,-1 0 0,0 0 0,-1 0 0,1 0 0,-1 0 0,0 1 0,0-1 0,0 1 0,0-1 0,-1 1 0,0 0 0,1 5 0,3 16 0,-1 1 0,-1-1 0,-1 39 0,-2-63 0,0 10 0,-1-14 0,-2-27 0,-3-15 0,4 36 12,1 0 0,0-1 0,0 1 0,1 0 0,0 0 0,1-1 0,-1 1 0,2 0 0,1-10 0,-2 15-62,0 0 1,0 1-1,0-1 1,1 0-1,-1 1 1,1-1-1,-1 1 1,1 0-1,0-1 1,0 1-1,0 0 1,0 0-1,0 0 1,0 0-1,1 1 1,-1-1-1,0 0 1,1 1-1,0 0 1,-1 0-1,1 0 1,0 0-1,0 0 1,-1 0-1,1 1 1,0-1-1,0 1 1,0 0-1,5 0 1,7 1-6777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5.72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32 24575,'0'4'0,"4"1"0,5 0 0,1-5 0,3-2 0,4-1 0,-2-5 0,0 1 0,3 0 0,-3-2 0,-4 0-8191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06.07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0 186 24575,'0'-4'0,"0"3"0,4 1 0,1 5 0,0 5 0,-1 6 0,3-1 0,0 2 0,-1 1 0,-1 2 0,2 1 0,-1 2 0,0 0 0,-2-4-8191</inkml:trace>
  <inkml:trace contextRef="#ctx0" brushRef="#br0" timeOffset="1">140 0 24575,'0'4'0,"0"5"0,4 5 0,1 4 0,0 4 0,-1 0 0,3 2 0,0 1 0,-1-1 0,-1 0 0,2 0 0,0 0 0,2-1 0,1 1 0,-2-1 0,1-4 0,0-5-8191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3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0 24575,'-6'2'0,"1"1"0,-1-1 0,1 1 0,0 0 0,0 1 0,1-1 0,-1 1 0,1 0 0,0 0 0,0 0 0,-4 6 0,-1-2 0,-17 17 0,-36 23 0,43-35 0,1 1 0,1 0 0,0 2 0,1 0 0,-24 31 0,39-45 0,0 0 0,0 0 0,1 0 0,-1 0 0,1 0 0,-1 0 0,1 0 0,0 0 0,-1 0 0,1 0 0,0 0 0,1 0 0,-1 1 0,0-1 0,1 0 0,-1 0 0,1 0 0,-1 0 0,1 0 0,0 0 0,0 0 0,0 0 0,0-1 0,0 1 0,1 0 0,-1-1 0,0 1 0,1 0 0,-1-1 0,1 0 0,0 1 0,1 0 0,9 9 0,1-2 0,0 0 0,16 9 0,-19-12 0,56 31 0,115 46 0,-166-75-1365,-3 0-5461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3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11 123 24575,'-10'-1'0,"10"-2"0,20-3 0,36-6 0,238-38 0,-67 8 0,-212 39 0,1 1 0,-1 0 0,1 1 0,-1 1 0,1 0 0,-1 1 0,1 1 0,16 4 0,-30-5 0,0 0 0,0 0 0,0 1 0,0-1 0,-1 1 0,1-1 0,0 1 0,-1 0 0,1 0 0,-1 0 0,1 0 0,-1 0 0,0 0 0,0 0 0,0 0 0,0 0 0,0 1 0,-1-1 0,1 0 0,0 4 0,4 57 0,-5-34 0,8 103 0,-18 244 0,9-361 0,-3 15 0,2 0 0,1 1 0,1-1 0,2 0 0,6 36 0,-6-57-1365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5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24575,'-4'-4'0,"-1"2"0,-1 7 0,2 5 0,1 5 0,1 5 0,2 2 0,-1 2 0,1 0 0,0 0 0,1 1 0,-1-1 0,4-4 0,1-2 0,1 0 0,-2 2 0,-1-4-8191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24575,'0'-4'0,"4"-1"0,5 0 0,1-4 0,3 1 0,3 2 0,3 1 0,2 1 0,-2 7 0,-5 5 0,-5 6 0,-3 5 0,-4 2 0,-5-2 0,-2 1 0,-1-1 0,1 1 0,2-2-8191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24575,'-4'0'0,"-6"0"0,0 4 0,-3 1 0,5 0 0,7-5 0,9-2 0,6-1 0,5 3 0,-1-1 0,-4 3 0,1 1 0,-3 0-8191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1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24575,'0'4'0,"0"5"0,0 5 0,4 5 0,2 2 0,-1 6 0,-1 2 0,-1 0 0,-1 0 0,-1-2 0,-1-1 0,0-2 0,0 0 0,0-1 0,0 1 0,-1-9 0,1-11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49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56 24575,'-22'17'0,"19"-15"0,0 0 0,0 0 0,0 1 0,0-1 0,1 0 0,-1 1 0,0 0 0,1 0 0,0 0 0,-3 4 0,7-1 0,10-8 0,13-8 0,-23 9 0,203-88-1365,-189 81-5461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0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24575,'0'-4'0,"0"-5"0,0-5 0,4-1 0,5 3 0,6 3 0,3 4 0,-1 2-8191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0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24575,'0'-4'0,"0"2"0,0 7 0,0 5 0,0 5 0,0 5 0,4 2 0,1 2 0,0 0 0,-1 0 0,-1 1 0,-1-1 0,-1 0 0,0-1 0,-1 1 0,-1-1 0,1-4-8191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1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24575,'1'32'0,"12"58"0,-3-26 0,-10-62 0,0 0 0,1 0 0,-1-1 0,1 1 0,-1 0 0,1 0 0,0 0 0,0-1 0,0 1 0,-1 0 0,2-1 0,1 3 0,2-5 0,-6-14 0,1 12 0,-1 1 0,1-1 0,-1 1 0,1-1 0,0 0 0,0 1 0,0-1 0,0 0 0,0 1 0,1-1 0,-1 1 0,1-1 0,0 1 0,0-1 0,0 1 0,0-1 0,0 1 0,0 0 0,0 0 0,1-1 0,3-3 0,-1 3 0,0 1 0,0-1 0,1 1 0,-1-1 0,1 1 0,-1 1 0,1-1 0,0 1 0,0-1 0,8 0 0,7-2-1365,-4-1-5461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1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 24575,'0'-4'0,"0"3"0,-4 1 0,-2 5 0,5 2 0,2 3 0,1 4 0,1 4 0,-1 2 0,-1 2 0,0 1 0,-4 1 0,-2-3-8191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24575,'0'4'0,"-4"1"0,2 0 0,6-1 0,6-1 0,2-5 0,2-2 0,3-1 0,2 1 0,3 1 0,0 1 0,2 1 0,0 1 0,-4-1-8191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31 24575,'0'-2'0,"0"1"0,0 0 0,0 0 0,0 0 0,0 0 0,0 0 0,-1 0 0,1-1 0,0 1 0,0 0 0,-1 0 0,1 0 0,-1 0 0,1 0 0,-1 0 0,1 0 0,-1 0 0,0 0 0,1 0 0,-1 1 0,0-1 0,0 0 0,0 0 0,0 1 0,0-1 0,0 0 0,0 1 0,0-1 0,0 1 0,0-1 0,0 1 0,0 0 0,0-1 0,0 1 0,0 0 0,0 0 0,0 0 0,0 0 0,-1-1 0,1 2 0,0-1 0,0 0 0,0 0 0,0 0 0,0 0 0,0 1 0,-2 0 0,-2 0 0,0 1 0,0 0 0,0 0 0,0 0 0,0 1 0,1-1 0,-1 1 0,-7 7 0,7-4 0,0-1 0,1 1 0,0 1 0,0-1 0,0 1 0,1 0 0,0-1 0,0 1 0,0 1 0,1-1 0,0 0 0,-1 10 0,3-15 0,-1 0 0,1 1 0,0 0 0,0-1 0,0 1 0,0-1 0,1 1 0,-1-1 0,0 1 0,1-1 0,0 0 0,0 1 0,0-1 0,0 0 0,0 1 0,0-1 0,0 0 0,1 0 0,-1 0 0,1 0 0,-1 0 0,1 0 0,0 0 0,0-1 0,0 1 0,0-1 0,0 1 0,0-1 0,0 0 0,1 0 0,-1 0 0,0 0 0,1 0 0,-1 0 0,1-1 0,-1 1 0,1-1 0,-1 0 0,5 1 0,-3-1 0,-1 0 0,1 0 0,0 0 0,-1-1 0,1 1 0,-1-1 0,1 0 0,-1 0 0,1 0 0,-1 0 0,1-1 0,-1 1 0,0-1 0,0 0 0,0 0 0,0 0 0,0 0 0,0-1 0,-1 1 0,1-1 0,-1 1 0,1-1 0,-1 0 0,0 0 0,0 0 0,-1 0 0,1-1 0,0 1 0,-1 0 0,0-1 0,0 1 0,0-1 0,0 1 0,-1-1 0,1 1 0,-1-1 0,0 0 0,0 1 0,0-1 0,0 1 0,-1-1 0,0 0 0,0 1 0,0-1 0,0 1 0,0 0 0,0-1 0,-1 1 0,0 0 0,0 0 0,0 0 0,-2-4 0,-7-3-26,-7-15-1313,16 16-5487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2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 24575,'4'-17'0,"6"23"0,8 26 0,-13-6 0,0 0 0,-2 1 0,-1-1 0,-1 1 0,-4 46 0,1-40 0,1-1 0,2 0 0,7 44 0,6-35-1365,-5-26-5461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3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22 24575,'-3'-3'0,"11"-3"0,14-3 0,-20 8 0,1 0 0,-1 1 0,1-1 0,-1 1 0,1 0 0,-1 0 0,1 0 0,-1 0 0,1 0 0,0 1 0,-1-1 0,1 1 0,-1-1 0,1 1 0,3 2 0,-7-1 0,0-1 0,-1 1 0,1-1 0,-1 0 0,0 0 0,1 0 0,-1 1 0,0-2 0,0 1 0,0 0 0,0 0 0,1-1 0,-1 1 0,0 0 0,0-1 0,-3 0 0,0 2 0,1 0 0,-1 0 0,1 1 0,0-1 0,1 1 0,-1 0 0,0 0 0,1 0 0,0 1 0,-1-1 0,1 1 0,1 0 0,-1 0 0,0 0 0,1 0 0,0 0 0,-2 7 0,2-8 0,1 0 0,0 0 0,0 0 0,0 0 0,0 0 0,1 0 0,0 1 0,-1-1 0,1 0 0,0 0 0,0 1 0,1-1 0,-1 0 0,1 0 0,-1 0 0,1 0 0,0 1 0,0-1 0,1 0 0,-1-1 0,1 1 0,-1 0 0,1 0 0,4 4 0,-3-5 3,-1-1-1,1 0 1,0-1-1,0 1 1,0 0-1,0-1 1,0 0-1,0 0 1,0 0-1,0 0 1,0 0-1,0 0 1,0-1-1,0 1 1,0-1-1,-1 0 1,1 0-1,0 0 1,4-3-1,-3 3-5,0-1 0,1 1 0,0 0 0,-1 0 0,1 0 1,0 0-1,-1 1 0,8 0 0,-11 0-18,0 1 1,0-1-1,-1 0 1,1 0-1,0 1 1,0-1 0,-1 0-1,1 1 1,0-1-1,-1 1 1,1-1-1,-1 1 1,1 0-1,-1-1 1,1 1-1,-1-1 1,1 1-1,-1 0 1,1-1-1,-1 1 1,1 1-1,0 29-917,-4-18-5888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71 24575,'-4'0'0,"3"-4"0,5-1 0,6 0 0,6 1 0,3-3 0,3 0 0,2 1 0,0 1 0,1 2 0,-1-2 0,0-1 0,0 1 0,0 1 0,-1 1 0,0 2 0,-3 4 0,-6 2-8191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4.6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34 24575,'0'0'0,"0"0"0,0 1 0,-1-1 0,1 0 0,0 0 0,-1 0 0,1 0 0,0 0 0,0 0 0,-1 0 0,1 0 0,0 0 0,0 0 0,-1 0 0,1-1 0,0 1 0,0 0 0,-1 0 0,1 0 0,0 0 0,0 0 0,-1 0 0,1-1 0,0 1 0,0 0 0,-1 0 0,1 0 0,0-1 0,0 1 0,0 0 0,0 0 0,0 0 0,-1-1 0,1 1 0,0 0 0,0 0 0,0-1 0,0 1 0,0-1 0,7-10 0,20-5 0,-26 15 0,1 1 0,-1 0 0,1-1 0,0 1 0,-1 0 0,1 0 0,-1 0 0,1 0 0,-1 1 0,1-1 0,0 0 0,-1 1 0,1-1 0,-1 1 0,1-1 0,-1 1 0,1-1 0,-1 1 0,0 0 0,1 0 0,-1 0 0,0 0 0,0 0 0,0 0 0,1 0 0,-1 1 0,0-1 0,0 0 0,-1 0 0,1 1 0,0-1 0,0 1 0,-1-1 0,1 1 0,-1-1 0,1 1 0,-1-1 0,0 1 0,1 2 0,-1-1 0,0 0 0,-1 1 0,1-1 0,-1 0 0,1 0 0,-1 0 0,0 0 0,0 0 0,0 0 0,-1 0 0,1-1 0,-1 1 0,1 0 0,-1-1 0,0 1 0,0-1 0,0 1 0,-1-1 0,-3 3 0,-20 9 0,-10 6 0,34-19 0,1-1 0,0 1 0,0 0 0,-1 0 0,1 0 0,0 0 0,0 0 0,0 0 0,0 0 0,0 1 0,0-1 0,1 0 0,-1 0 0,0 1 0,1-1 0,-1 0 0,1 1 0,-1-1 0,0 3 0,2-3 0,-1 0 0,0-1 0,1 1 0,-1 0 0,1-1 0,-1 1 0,1 0 0,-1-1 0,1 1 0,0 0 0,-1-1 0,1 1 0,0-1 0,-1 1 0,1-1 0,0 0 0,0 1 0,-1-1 0,1 0 0,0 1 0,0-1 0,0 0 0,-1 0 0,1 0 0,0 0 0,0 1 0,0-1 0,0 0 0,-1-1 0,1 1 0,0 0 0,0 0 0,0 0 0,1-1 0,41-5 0,-30 4 0,153-24-1365,-146 24-5461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 24575,'-3'0'0,"-7"4"0,-4 1 0,0 4 0,6-4 0,9-2 0,7-2 0,3-6 0,4-1 0,3 1 0,-2 0-8191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53 24575,'1'-1'0,"-1"0"0,0-1 0,0 1 0,0-1 0,0 1 0,0 0 0,0-1 0,0 1 0,0 0 0,-1-1 0,1 1 0,-1 0 0,1-1 0,-1 1 0,1 0 0,-1 0 0,0-1 0,1 1 0,-1 0 0,0 0 0,0 0 0,0 0 0,0 0 0,0 0 0,0 0 0,0 0 0,0 1 0,0-1 0,0 0 0,-1 0 0,1 1 0,0-1 0,-1 1 0,1 0 0,0-1 0,-1 1 0,1 0 0,0-1 0,-1 1 0,1 0 0,0 0 0,-1 0 0,1 1 0,-1-1 0,-1 0 0,0 1 0,-1 0 0,1 0 0,-1 1 0,1-1 0,-1 1 0,1 0 0,0 0 0,0 0 0,0 0 0,0 0 0,0 1 0,1-1 0,-1 1 0,1 0 0,-1-1 0,-2 6 0,3-5 0,0 0 0,1 1 0,-1-1 0,1 0 0,0 1 0,-1-1 0,2 1 0,-1 0 0,0-1 0,1 1 0,-1-1 0,1 1 0,0 0 0,0 0 0,1-1 0,-1 1 0,1-1 0,0 1 0,0 0 0,0-1 0,0 1 0,1-1 0,3 7 0,-3-8 0,0 0 0,0 0 0,0 0 0,1-1 0,-1 1 0,0 0 0,1-1 0,0 0 0,-1 1 0,1-1 0,0 0 0,-1 0 0,1-1 0,0 1 0,0-1 0,0 1 0,0-1 0,0 0 0,0 0 0,0 0 0,0 0 0,-1-1 0,1 1 0,0-1 0,0 0 0,0 0 0,-1 0 0,1 0 0,0 0 0,3-3 0,0 2 0,-1-1 0,-1 0 0,1 0 0,0-1 0,-1 1 0,0-1 0,1 0 0,-2 0 0,1 0 0,0 0 0,-1-1 0,0 0 0,0 0 0,4-8 0,-6 11 0,0 0 0,0 0 0,-1-1 0,1 1 0,-1 0 0,1-1 0,-1 1 0,0-1 0,0 1 0,0-1 0,0 1 0,0 0 0,-1-1 0,1 1 0,-1-1 0,0 1 0,1 0 0,-1 0 0,0-1 0,0 1 0,-1 0 0,1 0 0,0 0 0,-1 0 0,1 0 0,-1 0 0,0 0 0,1 1 0,-1-1 0,0 1 0,0-1 0,0 1 0,0 0 0,-4-2 0,-17-12-1365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 24575,'0'0'0,"0"-1"0,0 1 0,0 0 0,0 0 0,0-1 0,0 1 0,0 0 0,0 0 0,0-1 0,0 1 0,0 0 0,0 0 0,0-1 0,0 1 0,0 0 0,0 0 0,0-1 0,0 1 0,0 0 0,0 0 0,0-1 0,0 1 0,1 0 0,-1 0 0,0-1 0,0 1 0,0 0 0,0 0 0,1 0 0,-1 0 0,0-1 0,0 1 0,0 0 0,1 0 0,-1 0 0,0 0 0,0 0 0,1-1 0,-1 1 0,0 0 0,0 0 0,1 0 0,-1 0 0,0 0 0,1 0 0,11 10 0,7 19 0,-13-6 0,-2 0 0,-1 0 0,0 0 0,-2 1 0,-1 0 0,-4 37 0,1 13 0,3-43 0,0-23 0,0-23 0,0 10 0,0 1 0,0 0 0,0 0 0,1-1 0,-1 1 0,1 0 0,0 0 0,1 0 0,-1 0 0,1 0 0,-1 0 0,1 0 0,0 1 0,1-1 0,-1 1 0,1-1 0,-1 1 0,1 0 0,5-5 0,0 3 0,0 0 0,1 0 0,-1 1 0,1 0 0,0 1 0,0 0 0,16-3 0,27-16-1365,-36 13-5461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5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24575,'3'-18'0,"19"13"0,-15 4 0,1 1 0,-1 0 0,0 0 0,1 1 0,-1 0 0,0 0 0,0 1 0,0-1 0,0 2 0,10 3 0,-14-4 0,0-1 0,-1 1 0,0 0 0,1 0 0,-1-1 0,0 2 0,0-1 0,0 0 0,0 0 0,0 1 0,-1-1 0,1 1 0,-1-1 0,1 1 0,-1 0 0,0-1 0,0 1 0,0 0 0,-1 0 0,1 0 0,0 0 0,-1 0 0,0 0 0,0 0 0,0 0 0,0-1 0,0 1 0,-2 5 0,-27 102 0,30-101-1365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24575,'3'-4'0,"3"12"0,3 13 0,-4 16 0,-1 0 0,-3 1 0,-3 49 0,0-16 0,2-71 0,0-9 0,0 1 0,1-1 0,0 1 0,3-13 0,-3 18 0,0 0 0,0-1 0,0 1 0,1 0 0,-1 0 0,1 1 0,0-1 0,0 0 0,0 0 0,0 1 0,0-1 0,1 1 0,-1 0 0,1 0 0,-1 0 0,1 0 0,0 0 0,5-2 0,11-4-1365,-1 0-5461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24575,'0'-4'0,"0"-5"0,0 3 0,4 2 0,2 6 0,-1 6 0,-1 7 0,-1 3 0,3 4 0,0 2 0,-1 0 0,-1 1 0,-1-1 0,-2 0 0,4-4 0,1-5-8191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0 116 24575,'0'-9'0,"0"1"0,1-1 0,0 1 0,1 0 0,-1-1 0,1 1 0,1 0 0,6-15 0,-8 21 0,0 0 0,0 1 0,1-1 0,-1 0 0,0 1 0,1-1 0,-1 1 0,1-1 0,-1 1 0,1 0 0,0 0 0,-1 0 0,1 0 0,0 0 0,0 0 0,0 0 0,2 0 0,-1 0 0,-1 1 0,1 0 0,0 0 0,0 0 0,-1 0 0,1 1 0,0-1 0,0 1 0,-1 0 0,1 0 0,-1 0 0,1 0 0,-1 0 0,1 0 0,-1 1 0,4 1 0,-4-1 5,0-1 0,1 1 0,-1-1-1,0 1 1,0 0 0,1 0 0,-2 0 0,1 0-1,0 0 1,0 1 0,-1-1 0,1 0 0,-1 1-1,0-1 1,1 1 0,-1 0 0,0-1-1,-1 1 1,1 0 0,0 0 0,-1-1 0,0 1-1,0 0 1,0 5 0,-1-1-154,0-1 1,-1 1-1,0-1 1,0 0-1,-1 0 1,1 0-1,-2 0 1,1 0-1,-7 9 1,-1 0-6678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7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5 24575,'0'4'0,"-4"1"0,3 0 0,5-1 0,6-1 0,5-1 0,5-1 0,2-1 0,1 0 0,2 0 0,-5-4 0,-1-2 0,-4-3 0,-4 0-8191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7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24575,'0'-1'0,"0"0"0,1 0 0,-1 0 0,1 0 0,0 0 0,-1 0 0,1 0 0,-1 1 0,1-1 0,0 0 0,0 0 0,0 0 0,-1 1 0,1-1 0,0 0 0,0 1 0,0-1 0,0 1 0,0-1 0,0 1 0,0 0 0,0-1 0,0 1 0,1 0 0,-1 0 0,0-1 0,2 1 0,35-4 0,-34 4 0,48 2 0,-51-2 0,0 0 0,-1 0 0,1 1 0,0-1 0,0 0 0,-1 0 0,1 0 0,0 1 0,-1-1 0,1 0 0,0 1 0,-1-1 0,1 1 0,-1-1 0,1 1 0,0-1 0,-1 1 0,1-1 0,-1 1 0,0-1 0,1 1 0,0 1 0,-1-1 0,0 0 0,-1 0 0,1 0 0,0 0 0,-1 0 0,1 0 0,-1 0 0,1 0 0,-1 0 0,0 0 0,1 0 0,-1 0 0,0 0 0,0 0 0,1-1 0,-1 1 0,0 0 0,0 0 0,0-1 0,0 1 0,-1 0 0,-29 15 0,27-14 0,-1 0 0,1 0 0,0 0 0,0 0 0,0 1 0,0 0 0,0 0 0,0 0 0,-4 5 0,8-8 0,0 1 0,0-1 0,0 1 0,0-1 0,0 1 0,0-1 0,0 1 0,0-1 0,0 1 0,1-1 0,-1 1 0,0-1 0,0 1 0,1-1 0,-1 1 0,0-1 0,1 0 0,-1 1 0,0-1 0,1 1 0,-1-1 0,0 0 0,1 1 0,-1-1 0,1 0 0,-1 0 0,1 1 0,-1-1 0,1 0 0,-1 0 0,0 0 0,1 0 0,-1 1 0,1-1 0,0 0 0,-1 0 0,1 0 0,-1 0 0,1 0 0,-1 0 0,1 0 0,0-1 0,27 4 0,-27-3 0,3 1-97,0-1-1,0 0 1,0 0-1,0-1 1,-1 1-1,1-1 1,0 1-1,0-1 1,0 0-1,-1-1 1,1 1-1,0-1 0,5-3 1,2-5-6729</inkml:trace>
  <inkml:trace contextRef="#ctx0" brushRef="#br0" timeOffset="1">187 0 24575,'2'93'0,"-4"142"0,-15-160-1365,14-58-5461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0 24575,'-3'0'0,"1"0"0,-1 0 0,0 1 0,0-1 0,0 1 0,0-1 0,0 1 0,0 0 0,1 0 0,-1 0 0,0 1 0,1-1 0,-1 1 0,1-1 0,-1 1 0,1 0 0,0 0 0,0 0 0,0 0 0,0 0 0,0 0 0,0 1 0,0-1 0,1 1 0,0-1 0,-1 1 0,1 0 0,0-1 0,0 1 0,0 0 0,0 0 0,1 0 0,-1 0 0,1 0 0,0-1 0,0 1 0,0 0 0,0 0 0,0 0 0,1 0 0,-1 0 0,1 0 0,0 0 0,0-1 0,0 1 0,0 0 0,0 0 0,1-1 0,-1 1 0,1-1 0,0 1 0,-1-1 0,1 0 0,0 0 0,1 0 0,-1 0 0,0 0 0,0 0 0,1-1 0,-1 1 0,1-1 0,0 1 0,3 0 0,8 2-114,1 0 1,0-1-1,0-1 0,0 0 0,0-1 1,0-1-1,0-1 0,0 0 0,0 0 1,0-2-1,25-6 0,-25 3-6712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34 24575,'0'-2'0,"1"-1"0,0 0 0,0 0 0,0 1 0,1-1 0,-1 1 0,1-1 0,0 1 0,3-5 0,-1 4 0,-18 20 0,-21 29 0,2 0 0,2 2 0,-29 62 0,51-88 0,21-34 0,12-15 0,-24 26 0,1 0 0,0 1 0,-1-1 0,1 0 0,0 0 0,0 1 0,-1-1 0,1 1 0,0-1 0,0 0 0,0 1 0,0 0 0,0-1 0,0 1 0,0 0 0,0-1 0,0 1 0,0 0 0,0 0 0,0 0 0,0 0 0,0 0 0,1 0 0,0 2 0,1 1 0,0-1 0,-1 1 0,1 0 0,-1 0 0,0 0 0,0 0 0,0 0 0,0 0 0,-1 1 0,1-1 0,-1 1 0,0-1 0,0 1 0,1 3 0,-1-3 0,0 0 0,0 0 0,0 0 0,1 0 0,-1-1 0,1 1 0,0-1 0,0 1 0,0-1 0,1 1 0,-1-1 0,5 4 0,-4-34 0,-3 23 0,-1 0 0,1 0 0,0 0 0,0 0 0,1 0 0,-1 0 0,1 0 0,0 0 0,0 0 0,0 0 0,0 0 0,1 1 0,-1-1 0,1 1 0,0-1 0,0 1 0,1-1 0,-1 1 0,5-5 0,-2 5 0,0 0 0,0 1 0,0-1 0,0 1 0,0 0 0,0 0 0,0 1 0,1 0 0,-1 0 0,1 0 0,-1 0 0,1 1 0,10 1 0,27-4-1365,-27-1-5461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24575,'-3'17'0,"2"-10"0,20-13 0,-14 4 0,0 0 0,1 0 0,-1 1 0,1 0 0,-1 0 0,1 0 0,0 0 0,-1 1 0,12 1 0,-16-1 0,0 0 0,0 0 0,0 1 0,0-1 0,0 0 0,0 1 0,0-1 0,0 1 0,0-1 0,-1 1 0,1-1 0,0 1 0,0-1 0,0 1 0,0 0 0,-1 0 0,1-1 0,0 1 0,-1 0 0,1 0 0,-1 0 0,2 1 0,-2 0 0,0 0 0,0 0 0,0 0 0,0 0 0,0-1 0,0 1 0,0 0 0,-1 0 0,1 0 0,-1 0 0,1 0 0,-1-1 0,0 1 0,1 0 0,-1 0 0,0-1 0,-2 3 0,-17 25 0,11-17 0,0 0 0,1 1 0,-9 18 0,16-28 0,0-1 0,0 0 0,0 0 0,0 0 0,1 1 0,-1-1 0,1 0 0,-1 1 0,1-1 0,0 0 0,0 1 0,0-1 0,0 1 0,0-1 0,1 0 0,-1 1 0,1-1 0,-1 0 0,1 1 0,0-1 0,0 0 0,0 0 0,0 0 0,0 0 0,1 0 0,-1 0 0,2 2 0,-1-3 0,-1 0 0,1 1 0,-1-1 0,1 0 0,0-1 0,-1 1 0,1 0 0,0 0 0,0-1 0,-1 1 0,1-1 0,0 0 0,0 1 0,0-1 0,0 0 0,0 0 0,0 0 0,0 0 0,-1-1 0,1 1 0,0 0 0,0-1 0,0 0 0,0 1 0,-1-1 0,1 0 0,0 0 0,-1 0 0,1 0 0,0 0 0,-1 0 0,0 0 0,1 0 0,-1-1 0,1 1 0,-1-1 0,2-2 0,-2 3 0,0 0 0,0 0 0,0 0 0,0-1 0,0 1 0,0 0 0,0-1 0,-1 1 0,1-1 0,0 1 0,-1-1 0,1 1 0,-1-1 0,0 1 0,1-1 0,-1 0 0,0 1 0,0-1 0,0 0 0,0 1 0,0-1 0,0 1 0,-1-1 0,1 0 0,-1 1 0,1-1 0,-1 1 0,1-1 0,-1 1 0,0-1 0,0 1 0,1 0 0,-1-1 0,0 1 0,0 0 0,-1 0 0,1-1 0,0 1 0,0 0 0,-1 0 0,1 0 0,0 1 0,-3-2 0,-12-5-84,14 7 25,0-1 1,0 1 0,0-1 0,-1 0 0,1 0-1,0 0 1,0 0 0,0 0 0,0 0 0,0-1-1,1 1 1,-1-1 0,0 1 0,1-1-1,-1 0 1,1 0 0,-1 1 0,1-1 0,0 0-1,0 0 1,-1-3 0,0-8-6768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2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0 24575,'-20'204'0,"-5"16"0,22-131-1365,3-67-5461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0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24575,'1'-8'0,"2"32"0,2 26 0,5 28 0,0 7 0,-9-78 0,1 1 0,0-1 0,0 0 0,1-1 0,0 1 0,0 0 0,0-1 0,8 11 0,-11-17 0,0 1 0,1 0 0,-1 0 0,1-1 0,-1 1 0,1 0 0,-1-1 0,1 1 0,0-1 0,-1 1 0,1 0 0,0-1 0,0 1 0,-1-1 0,1 0 0,0 1 0,0-1 0,-1 0 0,1 1 0,0-1 0,0 0 0,1 0 0,4-14 0,-11-39 0,4 45 0,0-2 20,0 0 0,1 0 0,0 0 0,1 0 0,3-18 0,-3 24-94,0 1-1,0-1 1,0 1 0,1 0 0,-1-1-1,1 1 1,0 0 0,0 0 0,0 0-1,0 0 1,0 0 0,1 1 0,-1-1-1,1 1 1,0-1 0,0 1 0,0 0-1,0 0 1,4-2 0,8-1-6752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10 24575,'0'-4'0,"-4"-1"0,-1 4 0,-1 6 0,2 7 0,1 4 0,1 5 0,2 1 0,-1 2 0,1 0 0,0 1 0,1-1 0,-1-4-8191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24575,'0'4'0,"-4"2"0,-1-5 0,4-3 0,6 0 0,6 0 0,2 4 0,2 2 0,2-4 0,3-2 0,-2 0-8191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24575,'0'-4'0,"0"-5"0,4-1 0,5 1 0,5 2 0,4 2 0,0 6 0,-1 3 0,-2 5 0,-4 0-8191</inkml:trace>
  <inkml:trace contextRef="#ctx0" brushRef="#br0" timeOffset="1">48 92 24575,'-4'0'0,"-2"4"0,5-3 0,6-1 0,7-1 0,4 0 0,4 0 0,3 0 0,1 0 0,-4 1-8191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1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24575,'-4'0'0,"-1"4"0,0 5 0,1 5 0,1 4 0,1 4 0,1 1 0,1 0 0,0 2 0,0-1 0,0 0 0,0 0 0,5-4 0,0-2 0,-4 1 0,-2-4-8191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2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18 24575,'-11'14'0,"28"-21"0,-7 2 0,-3 2 0,0 0 0,0 0 0,0 0 0,1 1 0,-1 0 0,0 1 0,1 0 0,-1 0 0,1 0 0,11 1 0,-16 1 0,0-1 0,0 1 0,-1 0 0,1-1 0,-1 1 0,1 0 0,-1 1 0,1-1 0,-1 0 0,1 1 0,-1-1 0,0 1 0,0 0 0,0 0 0,0-1 0,0 1 0,0 1 0,-1-1 0,1 0 0,-1 0 0,1 1 0,-1-1 0,0 1 0,0-1 0,0 1 0,0-1 0,0 1 0,-1 0 0,1-1 0,-1 1 0,1 5 0,5 33-1365,-2-25-5461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2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16 24575,'-20'-4'0,"19"3"0,-1 1 0,1-1 0,-1 1 0,0 0 0,1-1 0,-1 1 0,1 0 0,-1 0 0,0 0 0,1 0 0,-1 0 0,1 0 0,-1 0 0,0 1 0,1-1 0,-1 0 0,1 1 0,-1 0 0,1-1 0,-3 2 0,-3 3 0,0 0 0,1 0 0,-1 1 0,1 0 0,0 0 0,1 0 0,0 1 0,0-1 0,0 2 0,0-1 0,-4 12 0,6-15 0,1 0 0,1 0 0,-1-1 0,1 1 0,-1 0 0,1 0 0,0 1 0,1-1 0,-1 0 0,1 0 0,0 0 0,0 0 0,0 1 0,0-1 0,1 0 0,-1 0 0,1 0 0,0 0 0,1 0 0,-1 0 0,1 0 0,-1 0 0,1 0 0,0-1 0,4 5 0,-5-6 0,1 0 0,0 0 0,0 0 0,0 0 0,0-1 0,0 1 0,0-1 0,1 1 0,-1-1 0,0 0 0,1 0 0,-1 0 0,1 0 0,-1 0 0,1-1 0,-1 1 0,1-1 0,0 0 0,-1 1 0,1-1 0,-1 0 0,1-1 0,0 1 0,-1 0 0,1-1 0,-1 0 0,1 1 0,0-1 0,-1 0 0,0 0 0,1 0 0,-1-1 0,0 1 0,3-2 0,-1 0 0,-1 0 0,0 0 0,0 0 0,0 0 0,0-1 0,0 1 0,-1-1 0,0 0 0,1 0 0,-1 0 0,-1 0 0,1 0 0,0 0 0,-1 0 0,0 0 0,0-1 0,0 1 0,-1 0 0,1-8 0,-2 5 0,0 1 0,-1 0 0,0 0 0,0 0 0,0 1 0,0-1 0,-1 0 0,0 1 0,0 0 0,-1 0 0,1 0 0,-1 0 0,0 0 0,-1 1 0,-5-6 0,-12-14 0,22 23-50,-1 1-1,0-1 1,1 1-1,-1-1 0,1 1 1,-1-1-1,1 0 1,0 1-1,-1-1 1,1 0-1,0 1 0,-1-1 1,1 0-1,0 0 1,0 1-1,0-1 1,-1 0-1,1 0 0,0 1 1,0-1-1,0 0 1,0 0-1,1 1 1,-1-1-1,0 0 1,0-1-1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24575,'4'0'0,"5"-4"0,5-2 0,4 1 0,4 1 0,-3-3 0,-1 0 0,2 1 0,-4 2-8191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6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24575,'18'252'0,"-16"-183"63,-2-53-349,0 0 1,1 0-1,0-1 0,5 18 1,-1-19-6541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0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24575,'14'-17'0,"-12"14"0,0 0 0,0 1 0,0-1 0,0 1 0,1-1 0,-1 1 0,1 0 0,4-3 0,-5 5 0,-1-1 0,0 1 0,1 0 0,-1 0 0,1-1 0,-1 1 0,0 0 0,1 1 0,-1-1 0,0 0 0,1 0 0,-1 0 0,0 1 0,1-1 0,-1 1 0,0-1 0,1 1 0,-1-1 0,0 1 0,0 0 0,0 0 0,0 0 0,0-1 0,0 1 0,0 0 0,2 2 0,3 5 0,0-1 0,0 1 0,-1 0 0,1 0 0,-2 1 0,1-1 0,-2 1 0,6 17 0,-5-15 0,-1-1 0,2-1 0,-1 1 0,1-1 0,0 1 0,8 7 0,-12-32 0,-4-17 0,2 24 0,1 6-37,0-1 0,0 1 1,0-1-1,0 0 0,0 1 0,1-1 0,-1 1 0,1-1 0,0 1 0,-1 0 0,1-1 0,0 1 1,1 0-1,-1-1 0,0 1 0,1 0 0,-1 0 0,1 0 0,0 0 0,-1 0 0,1 1 0,0-1 1,0 0-1,0 1 0,0-1 0,1 1 0,-1 0 0,0 0 0,0 0 0,1 0 0,-1 0 0,1 0 1,-1 1-1,1-1 0,-1 1 0,5 0 0,8-1-6789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6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0 24575,'-1'71'0,"-1"0"0,4-1 0,13 93 0,-13-143-73,-2-16-44,1 1-1,-1-1 1,1 1-1,0-1 1,0 1-1,0-1 1,1 0-1,-1 1 1,1-1-1,5 7 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24575,'15'187'0,"-14"-178"0,5 19 0,-4-25 0,-1-18 0,-1 9-85,0-1 0,1 1-1,0 0 1,0-1 0,0 1-1,1 0 1,0 0 0,0 0-1,1 0 1,-1 0 0,1 1-1,0-1 1,1 1 0,0 0-1,5-7 1,2 2-6741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24575,'0'-4'0,"0"3"0,0 5 0,0 7 0,0 4 0,0 4 0,0 4 0,0 0 0,0 1 0,0 1 0,0-1 0,0-3-8191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7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 24575,'-4'0'0,"3"0"0,5 0 0,6 0 0,6 0 0,-1-3 0,2-3 0,1 1 0,2 1 0,-2 6 0,-4 1-8191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90 24575,'-4'-2'0,"12"-5"0,12-3 0,44-17 0,-47 19 0,0 0 0,1 1 0,0 1 0,0 1 0,20-4 0,-36 9 0,-1 0 0,0 0 0,1 0 0,-1-1 0,0 2 0,1-1 0,-1 0 0,0 0 0,1 0 0,-1 1 0,0-1 0,0 0 0,1 1 0,-1-1 0,0 1 0,0 0 0,0-1 0,0 1 0,1 0 0,-1 0 0,0-1 0,0 1 0,-1 0 0,1 0 0,0 0 0,0 0 0,0 1 0,-1-1 0,1 0 0,0 0 0,-1 0 0,1 1 0,-1-1 0,0 0 0,1 0 0,-1 1 0,0-1 0,0 0 0,0 1 0,0-1 0,0 3 0,0 7 0,-1 1 0,0 0 0,-1-1 0,-4 14 0,0 5 0,4-7-1365,1-3-5461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24575,'-4'0'0,"-5"0"0,2 0 0,8 0 0,6 0 0,2-3 0,5-3 0,2 1 0,4 1 0,1 2 0,-2-4 0,0 0 0,-1 0 0,2 2 0,-6 5 0,-11 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 24575,'0'-1'0,"0"1"0,0-1 0,0 1 0,0 0 0,0-1 0,0 1 0,0-1 0,0 1 0,0 0 0,0-1 0,-1 1 0,1-1 0,0 1 0,0 0 0,0-1 0,0 1 0,0 0 0,-1-1 0,1 1 0,0 0 0,0-1 0,-1 1 0,1 0 0,0 0 0,-1-1 0,1 1 0,0 0 0,-1 0 0,1-1 0,0 1 0,-1 0 0,1 0 0,0 0 0,-1 0 0,1 0 0,-1-1 0,1 1 0,0 0 0,-1 0 0,1 0 0,-1 0 0,1 0 0,0 0 0,-1 0 0,1 0 0,-1 1 0,1-1 0,0 0 0,-1 0 0,1 0 0,0 0 0,-1 0 0,1 1 0,0-1 0,-1 0 0,1 0 0,0 1 0,-1-1 0,-18 18 0,15-7 0,0 1 0,1 1 0,1-1 0,0 0 0,0 1 0,1-1 0,1 1 0,0-1 0,1 1 0,0-1 0,1 0 0,1 1 0,5 18 0,-6-28 6,0 0-1,0 0 1,1-1-1,-1 1 0,0-1 1,1 1-1,0-1 1,-1 0-1,1 0 1,0 0-1,0-1 1,0 1-1,0-1 0,0 1 1,1-1-1,-1 0 1,0 0-1,0 0 1,1-1-1,-1 1 1,6-1-1,0 1-217,0-1 0,1 0 0,-1 0-1,0-1 1,0 0 0,17-5 0,-10 0-6614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49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59 24575,'-4'0'0,"-1"-4"0,4-1 0,6 0 0,6 1 0,2-3 0,2 0 0,2 1 0,3 1 0,2 3 0,-3-4 0,-1 0 0,-3 5 0,-5 2-8191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0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43 24575,'0'-2'0,"0"0"0,-1 0 0,1 0 0,-1 1 0,0-1 0,1 0 0,-1 0 0,0 0 0,0 1 0,0-1 0,-1 0 0,1 1 0,0-1 0,-1 1 0,1 0 0,-1-1 0,1 1 0,-1 0 0,1 0 0,-1 0 0,0 0 0,0 0 0,1 0 0,-1 0 0,0 1 0,0-1 0,0 1 0,0-1 0,-3 1 0,0-1 0,0 0 0,0 0 0,-1 0 0,1 1 0,0 0 0,0 0 0,0 1 0,-1-1 0,1 1 0,-5 2 0,7-2 0,1 1 0,-1-1 0,1 1 0,0-1 0,-1 1 0,1 0 0,0 0 0,0 0 0,1 0 0,-1 0 0,0 0 0,1 0 0,-1 1 0,1-1 0,0 1 0,-1-1 0,1 1 0,1-1 0,-1 1 0,0 0 0,1 0 0,-1-1 0,1 1 0,0 0 0,0 0 0,0-1 0,0 1 0,0 0 0,0 0 0,1-1 0,0 1 0,-1 0 0,1-1 0,0 1 0,0 0 0,1-1 0,1 3 0,-2-3 0,0 0 0,0 0 0,0 0 0,0-1 0,0 1 0,0-1 0,1 1 0,-1-1 0,1 1 0,-1-1 0,1 0 0,0 0 0,-1 0 0,1 1 0,0-2 0,0 1 0,0 0 0,0 0 0,0-1 0,3 2 0,-3-3 0,1 1 0,-1 0 0,0-1 0,1 1 0,-1-1 0,0 0 0,1 0 0,-1 0 0,0 0 0,0 0 0,0 0 0,0 0 0,0-1 0,0 1 0,0-1 0,-1 0 0,1 1 0,0-1 0,-1 0 0,1 0 0,-1 0 0,2-4 0,-2 6 0,-1-1 0,1 1 0,-1 0 0,1-1 0,-1 1 0,0-1 0,1 1 0,-1-1 0,1 1 0,-1-1 0,0 1 0,0-1 0,1 1 0,-1-1 0,0 1 0,0-1 0,0 1 0,1-1 0,-1 0 0,0 1 0,0-1 0,0 1 0,0-1 0,0 0 0,0 1 0,0-1 0,0 1 0,-1-1 0,1 0 0,0 1 0,0-1 0,0 1 0,-1-1 0,1 1 0,0-1 0,0 1 0,-1-1 0,1 1 0,-1-1 0,1 1 0,0-1 0,-1 1 0,1 0 0,-1-1 0,1 1 0,-2-1 0,1 1 0,-1 0 0,0-1 0,1 1 0,-1 0 0,0 0 0,0 1 0,1-1 0,-1 0 0,0 1 0,1-1 0,-1 1 0,0-1 0,1 1 0,-1 0 0,1-1 0,-2 2 0,-34 23-1365,18-12-5461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0.6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24575,'0'6'0,"2"10"0,0-15 0,-1 0 0,0-1 0,0 1 0,0-1 0,0 0 0,0 1 0,1-1 0,-1 0 0,0 0 0,0 0 0,1 1 0,-1-1 0,0-1 0,0 1 0,1 0 0,1-1 0,14-1 0,-1-2 0,1 0 0,-1-1 0,20-10 0,-21 9 0,0 0 0,0 1 0,1 1 0,25-5 0,-29 12 0,-14 5 0,-20 15 0,10-12 0,9-5 0,0 0 0,0 0 0,0 0 0,1 0 0,0 0 0,0 1 0,1-1 0,0 1 0,0-1 0,0 1 0,1-1 0,0 1 0,0 0 0,1 7 0,0-11 0,-1 0 0,0 0 0,1-1 0,0 1 0,0 0 0,0 0 0,0-1 0,0 1 0,0 0 0,1-1 0,-1 1 0,1-1 0,0 0 0,-1 1 0,1-1 0,0 0 0,0 0 0,1 0 0,-1-1 0,0 1 0,1 0 0,-1-1 0,1 0 0,-1 1 0,1-1 0,0 0 0,0 0 0,-1 0 0,1-1 0,0 1 0,0-1 0,0 0 0,4 0 0,21-1 44,-1-2 0,43-11 0,19-2-1541,-69 14-5329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1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45 24575,'-8'8'0,"0"0"0,1 1 0,0-1 0,-9 18 0,16-26 0,0 0 0,0 0 0,0 0 0,0 0 0,-1 1 0,1-1 0,0 0 0,0 0 0,0 0 0,0 0 0,0 1 0,0-1 0,0 0 0,0 0 0,0 0 0,0 0 0,0 1 0,0-1 0,0 0 0,0 0 0,0 0 0,0 0 0,0 1 0,0-1 0,1 0 0,-1 0 0,0 0 0,0 0 0,0 0 0,0 1 0,0-1 0,0 0 0,0 0 0,0 0 0,1 0 0,-1 0 0,0 0 0,0 0 0,0 1 0,0-1 0,0 0 0,1 0 0,-1 0 0,0 0 0,0 0 0,0 0 0,0 0 0,1 0 0,12-1 0,12-9 0,39-29 0,-46 26 0,1 2 0,34-17 0,-51 27 0,0 0 0,-1 0 0,1 0 0,0 0 0,0 1 0,0-1 0,0 1 0,0-1 0,0 1 0,0 0 0,0-1 0,0 1 0,0 0 0,0 0 0,0 1 0,0-1 0,0 0 0,0 1 0,-1-1 0,1 1 0,0-1 0,0 1 0,0 0 0,0 0 0,-1 0 0,1 0 0,0 0 0,-1 0 0,1 1 0,-1-1 0,1 1 0,-1-1 0,0 1 0,1-1 0,0 3 0,2 4 0,-1 1 0,0 0 0,0 0 0,-1 1 0,0-1 0,0 14 0,-1-15 0,0 0 0,1-1 0,-1 1 0,1 0 0,1 0 0,3 7 0,-3-13-1365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65 24575,'-5'-22'0,"0"-7"0,5 28 0,1 0 0,-1 0 0,1 0 0,-1 1 0,1-1 0,0 0 0,-1 0 0,1 1 0,0-1 0,0 0 0,-1 1 0,1-1 0,0 0 0,0 1 0,0 0 0,0-1 0,0 1 0,0-1 0,0 1 0,0 0 0,0 0 0,0-1 0,0 1 0,0 0 0,0 0 0,0 0 0,0 0 0,0 0 0,0 1 0,0-1 0,2 1 0,-1-1 0,0 0 0,0 0 0,0 0 0,1 0 0,-1 1 0,0-1 0,0 1 0,0 0 0,0 0 0,0-1 0,0 1 0,0 0 0,0 1 0,-1-1 0,1 0 0,0 1 0,0-1 0,-1 1 0,1-1 0,-1 1 0,0-1 0,1 1 0,-1 0 0,0 0 0,0 0 0,0 0 0,0 0 0,0 0 0,-1 0 0,1 0 0,-1 0 0,1 0 0,-1 0 0,0 1 0,0-1 0,0 0 0,0 0 0,0 0 0,0 1 0,0-1 0,-1 0 0,0 3 0,-1 5 0,-1 1 0,0 0 0,0-1 0,-1 0 0,0 0 0,-1 0 0,-7 11 0,0-2 0,7-10 0,-1 1 0,0-1 0,-1 0 0,0 0 0,0-1 0,-11 10 0,18-18 0,0 0 0,0 0 0,0 0 0,0 0 0,0 0 0,0-1 0,0 1 0,0 0 0,0 0 0,0 0 0,0 0 0,0 0 0,0 0 0,0 0 0,0 0 0,0 0 0,0 0 0,0 0 0,0-1 0,0 1 0,0 0 0,0 0 0,0 0 0,0 0 0,0 0 0,-1 0 0,1 0 0,0 0 0,0 0 0,0 0 0,0 0 0,0 0 0,0 0 0,0 0 0,0 0 0,0 0 0,0 0 0,0 0 0,0 0 0,0-1 0,-1 1 0,1 0 0,0 0 0,0 0 0,0 0 0,0 0 0,0 0 0,0 0 0,0 0 0,0 1 0,0-1 0,0 0 0,0 0 0,-1 0 0,1 0 0,0 0 0,0 0 0,0 0 0,0 0 0,0 0 0,5-13 0,12-13 0,-14 24 0,-1 0 0,0 0 0,1 0 0,0 0 0,0 1 0,-1-1 0,1 1 0,0 0 0,0-1 0,0 1 0,0 1 0,0-1 0,0 0 0,1 1 0,-1-1 0,0 1 0,0 0 0,0 0 0,1 1 0,-1-1 0,0 0 0,0 1 0,0 0 0,0 0 0,0 0 0,0 0 0,0 0 0,0 1 0,0-1 0,2 3 0,41 12 0,-27-15-1365,-1-3-5461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1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24575,'0'-11'0,"3"30"0,3 29 0,-6-46 0,1 1 0,-1-1 0,1 0 0,0 1 0,0-1 0,-1 0 0,2 0 0,-1 0 0,0 0 0,0 0 0,1 0 0,-1 0 0,1 0 0,-1-1 0,1 1 0,0-1 0,0 1 0,-1-1 0,1 1 0,0-1 0,0 0 0,1 0 0,2 1 0,-1-1 0,1-1 0,-1 0 0,0 0 0,1 0 0,-1-1 0,1 1 0,-1-1 0,0 0 0,0 0 0,1-1 0,7-3 0,-7 3-151,0 0-1,0 0 0,0 0 0,0 1 1,0 0-1,0 0 0,1 0 1,8 0-1,0 3-6674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24575,'-1'5'0,"1"0"0,-2 0 0,1 0 0,-1 0 0,1 0 0,-1 0 0,-1 0 0,1-1 0,-1 1 0,1-1 0,-7 7 0,6-7 0,0 0 0,0 1 0,0-1 0,1 1 0,-1 0 0,1 0 0,0 0 0,1 0 0,-3 8 0,4-12 0,0-1 0,0 1 0,0-1 0,0 1 0,0-1 0,0 1 0,0-1 0,0 0 0,0 1 0,0-1 0,0 1 0,0-1 0,0 1 0,0-1 0,0 1 0,0-1 0,0 0 0,1 1 0,-1-1 0,0 1 0,0-1 0,1 0 0,-1 1 0,0-1 0,0 1 0,1-1 0,-1 0 0,0 0 0,1 1 0,-1-1 0,1 0 0,-1 0 0,0 1 0,1-1 0,-1 0 0,1 0 0,-1 0 0,1 1 0,20-9 0,16-20 0,-35 27 0,-1 0 0,1-1 0,-1 1 0,1-1 0,-1 1 0,1-1 0,-1 1 0,0-1 0,1 0 0,-1 0 0,0 0 0,0 0 0,-1 0 0,1 0 0,0 0 0,-1 0 0,1 0 0,-1 0 0,0 0 0,1 0 0,-1 0 0,0 0 0,0-1 0,-1 1 0,1 0 0,0 0 0,-2-3 0,1 3 0,0 1 0,-1 0 0,1-1 0,-1 1 0,0 0 0,1 0 0,-1 0 0,0 0 0,0 0 0,0 1 0,0-1 0,0 1 0,0-1 0,1 1 0,-1-1 0,0 1 0,0 0 0,0 0 0,0 0 0,0 0 0,0 0 0,0 1 0,0-1 0,0 1 0,0-1 0,0 1 0,0 0 0,0-1 0,-2 3 0,-32 17 120,31-16-321,21-14-1083,-6 2-5542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13 24575,'-2'-1'0,"0"-1"0,0 1 0,-1 0 0,1 0 0,0 0 0,-1 0 0,1 0 0,0 0 0,-1 0 0,1 1 0,-1 0 0,1-1 0,-1 1 0,1 0 0,-1 0 0,1 0 0,-1 0 0,1 1 0,-1-1 0,1 1 0,0-1 0,-1 1 0,1 0 0,-1 0 0,1 0 0,-4 3 0,0-1 0,1 0 0,-1 0 0,1 1 0,0 0 0,0 0 0,1 0 0,-1 0 0,1 1 0,-7 8 0,9-10 0,1 0 0,-1 0 0,1 1 0,0-1 0,-1 0 0,1 0 0,1 1 0,-1-1 0,0 1 0,1-1 0,0 1 0,0-1 0,0 1 0,0-1 0,0 1 0,1-1 0,-1 0 0,1 1 0,0-1 0,0 0 0,1 1 0,-1-1 0,1 0 0,1 3 0,-1-4 0,-1 0 0,1 0 0,0 0 0,0-1 0,0 1 0,0 0 0,0-1 0,0 0 0,0 1 0,0-1 0,1 0 0,-1 0 0,0 0 0,1-1 0,-1 1 0,1-1 0,-1 1 0,1-1 0,-1 0 0,1 0 0,-1 0 0,1 0 0,-1 0 0,1 0 0,-1-1 0,1 1 0,-1-1 0,0 0 0,1 0 0,-1 0 0,0 0 0,1 0 0,3-3 0,-4 3 0,0 0 0,0 0 0,1 0 0,-1-1 0,0 1 0,0-1 0,0 1 0,0-1 0,-1 0 0,1 0 0,0 0 0,-1 0 0,1 0 0,-1 0 0,0 0 0,0-1 0,0 1 0,0 0 0,0-1 0,0 1 0,-1 0 0,1-1 0,-1 1 0,1-1 0,-1 1 0,0-4 0,-1 3 0,0-1 0,0 0 0,0 0 0,0 0 0,-1 0 0,0 1 0,0-1 0,0 1 0,0-1 0,0 1 0,-1 0 0,1 0 0,-1 0 0,0 0 0,-4-3 0,-10-10-1365,2 2-5461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24575,'0'0'0,"0"0"0,0-1 0,0 1 0,0 0 0,0 0 0,0-1 0,0 1 0,0 0 0,-1 0 0,1-1 0,0 1 0,0 0 0,0 0 0,0-1 0,0 1 0,0 0 0,0 0 0,1-1 0,-1 1 0,0 0 0,0 0 0,0-1 0,0 1 0,0 0 0,0 0 0,0 0 0,0-1 0,1 1 0,-1 0 0,0 0 0,0 0 0,0-1 0,0 1 0,1 0 0,-1 0 0,0 0 0,0 0 0,1 0 0,-1-1 0,0 1 0,0 0 0,0 0 0,1 0 0,-1 0 0,0 0 0,0 0 0,1 0 0,-1 0 0,0 0 0,0 0 0,1 0 0,-1 0 0,0 0 0,0 0 0,1 0 0,-1 0 0,0 0 0,0 0 0,1 0 0,-1 1 0,0-1 0,1 0 0,9 15 0,-1 20 0,-2 0 0,-1 0 0,1 64 0,-4-35 0,2-50 0,3-43 0,-8 24 9,1 0-1,0 0 1,0 1-1,1-1 1,-1 0 0,1 1-1,0-1 1,1 1-1,-1-1 1,1 1-1,-1 0 1,1 0-1,5-4 1,-2 3-174,0 0 0,0 1 0,0 0 0,1 0 0,-1 1 0,1 0 0,0 0 0,8-2 0,5-2-6661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3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24575,'-2'93'0,"5"143"0,-3-234-76,0 1 1,0-1-1,0 1 0,0 0 0,1-1 0,0 1 0,-1-1 0,1 1 1,0-1-1,0 1 0,0-1 0,0 0 0,1 1 0,-1-1 1,1 0-1,-1 0 0,4 3 0,4-1-6750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3.8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13 161 24575,'-6'-20'0,"0"-2"0,5 19 0,4 12 0,0 3 0,1-1 0,0-23 0,-2 3 0,0 0 0,1 0 0,0 0 0,1 0 0,0 0 0,0 1 0,1-1 0,0 1 0,0 1 0,7-9 0,-9 13 0,-1 0 0,1 1 0,0-1 0,0 0 0,0 1 0,0 0 0,0 0 0,0 0 0,1 0 0,-1 0 0,1 1 0,-1-1 0,1 1 0,0 0 0,0 0 0,-1 0 0,1 1 0,0-1 0,0 1 0,0 0 0,0 0 0,0 0 0,-1 1 0,1 0 0,0-1 0,0 1 0,4 2 0,-6-2 4,0-1 0,-1 1-1,1 0 1,0 0-1,0 0 1,-1 0 0,1 0-1,0 1 1,-1-1 0,1 0-1,-1 1 1,0-1-1,1 1 1,-1-1 0,0 1-1,0 0 1,0 0 0,0-1-1,0 1 1,-1 0-1,1 0 1,0 0 0,-1 0-1,1 0 1,-1 0 0,0 0-1,0 0 1,0 0-1,0 0 1,0 0 0,0 0-1,-1 3 1,0-1-118,0 1 0,-1 0-1,1-1 1,-1 0 0,0 1 0,0-1-1,0 0 1,-1 0 0,0 0 0,1-1-1,-1 1 1,-7 6 0,-2-1-6712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39 24575,'-4'0'0,"2"0"0,3-4 0,4-1 0,5-1 0,5 2 0,5 1 0,1-2 0,3-2 0,0 2 0,-4 5 0,-9 3 0,-6 4 0,-9 2 0,-3 2 0,-4 1 0,0-3-8191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54 24575,'-1'8'0,"17"-22"0,-6 9 0,64-29 0,-68 32 0,0 0 0,0 1 0,0 0 0,0 0 0,0 0 0,0 0 0,0 1 0,1 0 0,-1 0 0,12 3 0,-17-3 0,1 1 0,-1-1 0,1 1 0,-1-1 0,1 1 0,-1 0 0,0-1 0,1 1 0,-1 0 0,0 0 0,0 0 0,1 0 0,-1 0 0,0 0 0,0 1 0,0-1 0,0 0 0,-1 0 0,1 1 0,0-1 0,0 1 0,-1-1 0,1 3 0,0 0 0,0 0 0,-1 0 0,1 0 0,-1 0 0,0 0 0,0 0 0,-1 0 0,-1 8 0,-2 4 0,-1 0 0,-1 0 0,-10 19 0,7-19-1365,0-4-5461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3 24575,'-26'3'0,"20"-2"0,19-2 0,5 0 0,0-2 0,-1 2 0,1 0 0,-1 1 0,1 1 0,29 5 0,-46-6 0,0 1 0,0-1 0,0 0 0,0 0 0,0 1 0,-1-1 0,1 1 0,0-1 0,0 0 0,-1 1 0,1 0 0,0-1 0,0 1 0,-1-1 0,1 1 0,-1 0 0,1-1 0,0 1 0,-1 0 0,0 0 0,1 0 0,-1-1 0,1 1 0,-1 0 0,0 0 0,0 0 0,1 0 0,-1 1 0,0 0 0,0 1 0,-1-1 0,1 0 0,-1 1 0,1-1 0,-1 0 0,0 0 0,0 0 0,0 1 0,0-1 0,-2 2 0,-37 43 0,38-46 0,1 0 0,0 0 0,-1 0 0,1 0 0,0 0 0,0 1 0,0-1 0,0 0 0,0 0 0,0 1 0,0-1 0,0 1 0,0-1 0,1 1 0,-1-1 0,1 1 0,-1-1 0,1 1 0,-1-1 0,1 1 0,0 0 0,0-1 0,0 1 0,0 0 0,0-1 0,0 1 0,0-1 0,1 1 0,0 3 0,0-4 0,1 0 0,0 0 0,0 0 0,-1 0 0,1-1 0,0 1 0,0 0 0,0-1 0,0 1 0,0-1 0,0 0 0,0 0 0,0 1 0,0-1 0,0-1 0,0 1 0,0 0 0,0 0 0,0-1 0,0 1 0,-1-1 0,1 1 0,0-1 0,3-2 0,32-12-92,-1-2 0,-1-1 0,41-29 1,-42 26-907,-16 9-5828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1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16 24575,'15'-10'0,"-7"5"0,-7 22 0,-7 28 0,-1-1 0,-3-1 0,-1 1 0,-21 50 0,40-131 0,-7 28 0,1-1 0,0 0 0,0 1 0,1-1 0,7-15 0,-8 23 0,-1 0 0,0-1 0,1 1 0,0 0 0,-1 0 0,1 0 0,0 0 0,0 1 0,0-1 0,0 0 0,0 1 0,1 0 0,-1-1 0,0 1 0,1 0 0,-1 0 0,1 0 0,-1 0 0,1 1 0,0-1 0,-1 1 0,1 0 0,-1-1 0,1 1 0,0 0 0,-1 1 0,4-1 0,35 5-1365,-21-3-5461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5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141 154 24575,'-2'-7'0,"-1"0"0,1-1 0,-2 2 0,1-1 0,-1 0 0,0 1 0,0-1 0,-10-9 0,13 14 0,-1-1 0,0 1 0,0-1 0,0 1 0,0 0 0,0 0 0,-1 0 0,1 0 0,-1 0 0,1 0 0,-1 1 0,0-1 0,0 1 0,1 0 0,-1 0 0,0 0 0,0 0 0,0 0 0,0 1 0,0-1 0,-1 1 0,-3 0 0,5 0 0,0 1 0,0 0 0,0 0 0,0-1 0,0 1 0,0 1 0,0-1 0,0 0 0,1 0 0,-1 1 0,1-1 0,-1 1 0,1-1 0,-1 1 0,1 0 0,0-1 0,0 1 0,0 0 0,0 0 0,0 0 0,0 0 0,0 0 0,1 0 0,-1 0 0,1 0 0,-1 0 0,1 0 0,0 1 0,0-1 0,0 0 0,0 4 0,0-3 0,0 0 0,0-1 0,1 1 0,-1 0 0,0 0 0,1 0 0,0 0 0,0 0 0,0-1 0,0 1 0,0 0 0,0-1 0,1 1 0,-1-1 0,1 1 0,0-1 0,0 0 0,0 0 0,0 0 0,0 0 0,0 0 0,1 0 0,-1 0 0,0-1 0,1 1 0,-1-1 0,1 0 0,5 2 0,-6-3 0,0 1 0,0-1 0,1 1 0,-1-1 0,0 0 0,0 0 0,1 0 0,-1 0 0,0-1 0,0 1 0,0-1 0,1 1 0,-1-1 0,0 0 0,0 0 0,0 1 0,0-2 0,0 1 0,0 0 0,0 0 0,0-1 0,-1 1 0,1-1 0,0 1 0,-1-1 0,1 0 0,-1 1 0,0-1 0,0 0 0,1 0 0,-1 0 0,0 0 0,-1 0 0,1 0 0,0-1 0,0-3 0,0 1 12,0-1 0,0 0-1,-1 0 1,1 0 0,-2 0-1,1 0 1,0 1 0,-1-1-1,0 0 1,-2-5 0,-4-37-1506,9 36-5332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5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24575,'8'0'0,"-7"0"0,0-1 0,0 1 0,0 0 0,0 0 0,0 0 0,0 0 0,0 0 0,0 0 0,0 0 0,0 0 0,1 0 0,-1 0 0,0 1 0,0-1 0,0 0 0,0 1 0,0-1 0,0 1 0,0-1 0,-1 1 0,1 0 0,0-1 0,0 1 0,0 0 0,-1 0 0,1-1 0,0 1 0,0 0 0,-1 0 0,1 0 0,-1 0 0,1 0 0,-1 0 0,1 0 0,-1 0 0,0 0 0,0 0 0,1 0 0,-1 0 0,0 0 0,0 0 0,0 0 0,0 2 0,1 15 0,-1 1 0,0-1 0,-2 1 0,-5 28 0,-2 30 0,9-16 3,2-40-345,-2 0 0,-1 1 0,-5 27 0,1-30-6484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3 105 24575,'-3'-3'0,"11"-6"0,12-6 0,18-3 0,1 1 0,0 2 0,45-11 0,-60 25 120,-23 1-149,-1 0 0,0 0 0,1 0 0,-1 0-1,1 0 1,-1 0 0,0 0 0,1 0 0,-1 0 0,1 0 0,-1 0 0,0 1-1,1-1 1,-1 0 0,1 0 0,-1 0 0,0 1 0,1-1 0,-1 0 0,0 0 0,0 1-1,1-1 1,-1 0 0,0 1 0,1-1 0,-1 0 0,0 1 0,0-1 0,0 1-1,0-1 1,1 0 0,-1 1 0,0-1 0,0 1 0,0-1 0,0 0 0,0 1-1,0-1 1,0 1 0,0-1 0,0 0 0,0 1 0,0-1 0,0 1 0,0-1 0,0 1-1,-1-1 1,1 0 0,0 1 0,0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24575,'-1'0'0,"0"1"0,0-1 0,0 0 0,0 1 0,0-1 0,0 1 0,0 0 0,0-1 0,0 1 0,0 0 0,0 0 0,1-1 0,-1 1 0,0 0 0,1 0 0,-1 0 0,0 0 0,1 0 0,-1 0 0,1 0 0,0 0 0,-1 0 0,1 0 0,0 0 0,-1 0 0,1 0 0,0 2 0,-4 36 0,3-35 0,0 21 0,-2-7 0,2 0 0,0 0 0,1 0 0,1 0 0,0 0 0,1 0 0,10 35 0,-10-50 6,1 0-1,-1 0 1,1 0-1,0 0 0,-1-1 1,1 1-1,0-1 1,1 0-1,-1 0 1,0 0-1,1 0 1,-1-1-1,1 1 0,-1-1 1,1 0-1,0 0 1,0 0-1,-1-1 1,1 1-1,0-1 1,7 0-1,1 1-253,0-1 1,0-1-1,0 0 1,0 0-1,21-6 1,-18 1-6579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20 24575,'0'-1'0,"0"0"0,0 1 0,0-1 0,1 0 0,-1 1 0,0-1 0,0 0 0,-1 1 0,1-1 0,0 0 0,0 1 0,0-1 0,0 0 0,0 1 0,-1-1 0,1 0 0,0 1 0,-1-1 0,1 1 0,0-1 0,-1 1 0,1-1 0,-1 1 0,1-1 0,-1 1 0,1-1 0,-1 1 0,1-1 0,-1 1 0,1 0 0,-1-1 0,0 1 0,0-1 0,0 2 0,0-1 0,0 0 0,1 1 0,-1-1 0,0 1 0,0-1 0,1 1 0,-1-1 0,1 1 0,-1-1 0,1 1 0,-1 0 0,1-1 0,-1 1 0,1 0 0,-1 0 0,1-1 0,0 1 0,-1 0 0,1 0 0,0-1 0,0 1 0,-1 0 0,1 0 0,0 0 0,0 0 0,0-1 0,0 1 0,0 1 0,-1 16 0,0 1 0,2-1 0,0 1 0,0-1 0,2 1 0,0-1 0,7 19 0,-9-31 0,1-1 0,0-1 0,0 1 0,0 0 0,0 0 0,1-1 0,0 1 0,0-1 0,0 0 0,0 0 0,1 0 0,-1 0 0,1-1 0,0 1 0,0-1 0,1 0 0,-1 0 0,0-1 0,1 1 0,0-1 0,0 0 0,0 0 0,0-1 0,0 1 0,0-1 0,0 0 0,0-1 0,0 1 0,7-1 0,-10 0-35,-1 0 0,1 0 0,-1 0 0,1 0 0,0 0 0,-1 0 0,1 0 0,-1-1 0,1 1 0,-1-1 0,1 1 0,-1-1 0,1 1 0,-1-1 0,0 0 0,1 0 0,-1 0 0,0 0 0,0 0 0,1 0 0,-1 0 0,0 0 0,0 0 0,0 0 0,0-1 0,-1 1 0,1 0 0,0-1 0,0 1 0,-1-1 0,1 1 0,-1-1 0,1 1 0,-1-1 0,0 1 0,0-1 0,0 1 0,1-3 0,-4-9-6791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93 24575,'0'-4'0,"-4"-2"0,-1-3 0,4 0 0,6 1 0,6 2 0,2-1 0,2-1 0,3 2 0,1-2 0,3 0 0,1 2 0,0 1 0,1 2 0,-4 6 0,-5 1-8191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 24575,'0'4'0,"-4"1"0,2 0 0,7-1 0,1-5 0,4-3 0,4 0 0,4 1 0,3 0 0,-3-3 0,0-1 0,-3 2-8191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24575,'2'51'0,"12"71"0,-13-109 0,19 137 0,-20-134-1365,-2-5-5461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8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24 24575,'-27'3'0,"23"-2"0,0 0 0,-1 0 0,1-1 0,-1 1 0,1-1 0,-1-1 0,1 1 0,-6-1 0,10 1 0,0-1 0,-1 1 0,1 0 0,0 0 0,0 0 0,-1 0 0,1 0 0,0-1 0,0 1 0,0 0 0,-1 0 0,1 0 0,0-1 0,0 1 0,0 0 0,0 0 0,-1-1 0,1 1 0,0 0 0,0 0 0,0-1 0,0 1 0,0 0 0,0-1 0,0 1 0,0 0 0,0 0 0,0-1 0,0 1 0,0 0 0,0-1 0,0 1 0,0 0 0,0 0 0,0-1 0,0 1 0,0 0 0,0-1 0,1 1 0,-1 0 0,0 0 0,0-1 0,0 1 0,0 0 0,1 0 0,-1 0 0,0-1 0,0 1 0,0 0 0,1 0 0,-1 0 0,0 0 0,0-1 0,1 1 0,-1 0 0,0 0 0,0 0 0,1 0 0,-1 0 0,0 0 0,1 0 0,-1 0 0,0 0 0,0 0 0,1 0 0,0 0 0,20-9 0,-11 7 0,0 0 0,1 1 0,-1 0 0,0 1 0,1 0 0,-1 1 0,0 0 0,11 2 0,-19-2 0,0-1 0,0 1 0,0-1 0,0 1 0,-1 0 0,1 0 0,0-1 0,-1 1 0,1 0 0,0 1 0,-1-1 0,1 0 0,-1 0 0,0 1 0,1-1 0,-1 1 0,0-1 0,0 1 0,2 2 0,-3-1 0,0-1 0,1 1 0,-1-1 0,0 1 0,0-1 0,-1 1 0,1-1 0,0 1 0,-1-1 0,0 1 0,1-1 0,-1 0 0,0 1 0,0-1 0,-1 0 0,1 0 0,0 1 0,-1-1 0,-2 3 0,-10 8 0,-13 14 0,26-15 0,16-7 0,-6-5 0,-1 0 0,1-1 0,-1 0 0,1 0 0,-1-1 0,0 0 0,13-5 0,61-29 0,-57 24 0,54-30-1365,-63 36-5461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8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140 148 24575,'0'-5'0,"-1"-1"0,0 1 0,0 0 0,-1-1 0,1 1 0,-1 0 0,0 0 0,0 0 0,-1 0 0,0 0 0,1 1 0,-2-1 0,1 1 0,0 0 0,-1 0 0,0 0 0,0 0 0,0 1 0,-9-7 0,11 9 0,1 0 0,-1 0 0,0 0 0,0 0 0,0 1 0,0-1 0,0 0 0,-1 1 0,1-1 0,0 1 0,0 0 0,0 0 0,0 0 0,0 0 0,-1 0 0,1 0 0,0 1 0,0-1 0,0 1 0,-3 0 0,3 1 0,-1 0 0,1-1 0,0 1 0,-1 0 0,1 1 0,0-1 0,0 0 0,0 1 0,1-1 0,-1 1 0,1-1 0,-1 1 0,1 0 0,0 0 0,0-1 0,0 1 0,0 0 0,0 6 0,0-2 0,0 0 0,1 0 0,0 0 0,0 1 0,1-1 0,0 0 0,0 0 0,1 0 0,0 0 0,0-1 0,1 1 0,-1 0 0,1-1 0,1 0 0,-1 1 0,1-1 0,9 10 0,-11-13 0,0-1 0,1 0 0,-1 1 0,1-1 0,-1 0 0,1 0 0,0-1 0,0 1 0,-1 0 0,1-1 0,0 0 0,1 0 0,-1 0 0,0 0 0,0 0 0,6 0 0,-5-1 0,-1-1 0,0 1 0,0-1 0,1 0 0,-1 0 0,0 0 0,0 0 0,0-1 0,0 1 0,0-1 0,0 0 0,-1 0 0,1 0 0,0 0 0,-1 0 0,0-1 0,1 1 0,-1-1 0,3-5 0,-2 5 0,-1 0 0,0 0 0,0-1 0,0 1 0,-1-1 0,1 0 0,-1 1 0,0-1 0,0 0 0,0 0 0,0 0 0,-1 0 0,1 0 0,-1-6 0,-2 0 0,1-1 0,-2 0 0,-5-18 0,0 1 0,8 27 0,-1-1 0,1 1 0,0 0 0,0-1 0,0 1 0,0-1 0,1 1 0,-1 0 0,0-1 0,0 1 0,1 0 0,-1-1 0,1 1 0,-1 0 0,1 0 0,0-1 0,-1 1 0,1 0 0,0 0 0,0 0 0,0 0 0,0 0 0,0 0 0,0 0 0,0 0 0,0 0 0,0 1 0,1-1 0,-1 0 0,0 1 0,0-1 0,1 1 0,-1-1 0,0 1 0,3-1 0,62-11 0,-36 7 0,-9-1-1365,-5-2-5461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2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9 115 24575,'0'0'0,"-1"0"0,1 0 0,0 0 0,0 0 0,-1 0 0,1 0 0,0 0 0,0 0 0,0 0 0,-1 0 0,1 0 0,0 0 0,0 0 0,-1 0 0,1 0 0,0 0 0,0 0 0,-1 0 0,1 0 0,0 0 0,0 0 0,-1 1 0,1-1 0,0 0 0,0 0 0,0 0 0,-1 0 0,1 0 0,0 1 0,0-1 0,0 0 0,0 0 0,0 0 0,-1 1 0,1-1 0,0 0 0,0 0 0,0 0 0,0 1 0,0-1 0,0 0 0,0 0 0,0 1 0,0-1 0,0 0 0,0 0 0,0 1 0,0-1 0,0 0 0,0 0 0,0 1 0,0-1 0,0 0 0,0 0 0,0 0 0,0 1 0,0-1 0,0 0 0,1 0 0,-1 1 0,0-1 0,1 1 0,-1-1 0,1 1 0,-1-1 0,1 0 0,0 1 0,-1-1 0,1 0 0,0 1 0,-1-1 0,1 0 0,0 0 0,0 1 0,-1-1 0,1 0 0,0 0 0,0 0 0,-1 0 0,1 0 0,0 0 0,0 0 0,-1 0 0,1-1 0,0 1 0,-1 0 0,1 0 0,1-1 0,17-9 0,0 0 0,28-22 0,27-14 0,-66 42-110,44-18 354,-51 22-282,0-1 1,0 1-1,0 0 1,0-1-1,0 1 1,1 0 0,-1 0-1,0 0 1,0 0-1,0 0 1,0 0-1,1 0 1,-1 0-1,0 0 1,0 0-1,0 1 1,0-1-1,0 0 1,0 1-1,1-1 1,-1 1-1,0-1 1,0 1-1,0 0 1,0-1 0,-1 1-1,1 0 1,0 0-1,0 0 1,0-1-1,-1 1 1,1 0-1,0 0 1,-1 0-1,1 0 1,-1 0-1,1 0 1,-1 1-1,1 0 1,0 7-6789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24 24575,'-2'-19'0,"1"14"0,2 15 0,2 167 0,-5-118 0,4 0 0,11 81 0,-11-123-112,6 25 352,-8-40-305,0-1 0,1 0 0,-1 1 0,1-1 0,0 1 0,-1-1 0,1 0 0,0 0 0,0 1 1,0-1-1,0 0 0,0 0 0,0 0 0,0 0 0,0 0 0,0 0 0,0 0 0,0 0 1,1-1-1,-1 1 0,0 0 0,3 0 0,6-1-6761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73 24575,'-2'-1'0,"0"-1"0,0 1 0,0 0 0,1 0 0,-1-1 0,0 1 0,1-1 0,-1 1 0,1-1 0,-1 0 0,1 0 0,0 0 0,-1 0 0,1 0 0,0 0 0,1 0 0,-1 0 0,0 0 0,0 0 0,1 0 0,-1 0 0,1-1 0,0 1 0,0 0 0,0 0 0,0-1 0,0 1 0,0 0 0,1-3 0,1 4 0,0-1 0,0 1 0,1-1 0,-1 1 0,0 0 0,1 0 0,-1 0 0,1 0 0,-1 0 0,1 1 0,0-1 0,-1 1 0,1-1 0,0 1 0,-1 0 0,1 0 0,0 0 0,-1 1 0,1-1 0,-1 1 0,1-1 0,-1 1 0,1 0 0,-1 0 0,1 0 0,-1 0 0,3 2 0,-2-2 0,-1 0 0,1 1 0,-1-1 0,0 0 0,1 1 0,-1 0 0,0-1 0,0 1 0,0 0 0,0 0 0,-1 0 0,1 0 0,-1 1 0,1-1 0,-1 0 0,1 1 0,-1-1 0,0 1 0,0-1 0,0 1 0,-1-1 0,1 1 0,-1 0 0,1-1 0,-1 1 0,0 4 0,-2 1 0,-1-1 0,0 0 0,0 0 0,0 0 0,-1 0 0,0 0 0,0-1 0,-1 0 0,-8 10 0,-1-1 0,-1-1 0,-22 17 0,21-23 0,16-16 0,1 5 0,0 0 0,1 1 0,-1 0 0,1-1 0,0 1 0,-1 0 0,1 0 0,0 0 0,1 0 0,-1 0 0,2-2 0,0 3-1,0-1 1,-1 1-1,1 0 0,0 0 0,0 0 0,-1 1 0,1-1 1,0 1-1,0 0 0,0 0 0,0 0 0,0 0 1,5 2-1,55 17 85,-5-2-1522,-39-15-5388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2:59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6 24575,'0'-4'0,"0"2"0,-4 7 0,3 1 0,-3 4 0,0 4 0,4 4 0,2 3 0,1 1 0,0 2 0,-1 0 0,0 0 0,-1 0 0,0 0 0,-5 0 0,-2-1 0,-3-3 0,0-6-8191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0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11 24575,'-4'0'0,"-1"-4"0,-4-1 0,0 4 0,5 6 0,3 6 0,2 6 0,5-1 0,1 1 0,0 2 0,-2 2 0,-1 0 0,2-2 0,0-5-8191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84 24575,'0'0'0,"-1"0"0,1 0 0,0 0 0,-1 0 0,1 0 0,0 0 0,-1 0 0,1 0 0,0 0 0,-1 0 0,1 0 0,0 0 0,-1-1 0,1 1 0,0 0 0,-1 0 0,1 0 0,0 0 0,-1 0 0,1-1 0,0 1 0,-1 0 0,1 0 0,0-1 0,0 1 0,-1 0 0,1 0 0,0-1 0,0 1 0,0 0 0,-1-1 0,1 1 0,0 0 0,0-1 0,0 1 0,0 0 0,0-1 0,0 1 0,0 0 0,-1-1 0,10-17 0,19-12 0,-21 26 0,1 0 0,0 0 0,0 1 0,0 0 0,1 1 0,-1 0 0,1 0 0,-1 0 0,12 1 0,-17 1 0,0 0 0,0 0 0,0 1 0,0 0 0,0-1 0,-1 1 0,1 0 0,0 0 0,-1 1 0,1-1 0,0 0 0,-1 1 0,0 0 0,1-1 0,-1 1 0,0 0 0,0 0 0,0 1 0,0-1 0,0 0 0,-1 1 0,1-1 0,-1 1 0,1-1 0,-1 1 0,0-1 0,0 1 0,0 0 0,0 0 0,-1 0 0,1 4 0,1-1-151,-1-1-1,0 1 0,-1 0 0,0-1 1,1 1-1,-2 0 0,1-1 1,-3 12-1,-2-2-6674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1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98 24575,'-13'8'0,"33"-20"0,25-1 0,0 2 0,64-7 0,-9 2 0,-40 8 0,-60 8 1,0 0 0,0 0 0,-1 0 0,1 0 0,0 0-1,0 0 1,0 0 0,0 0 0,-1 0 0,1 0 0,0-1 0,0 1 0,0 0-1,0 0 1,0 0 0,-1 0 0,1 0 0,0 0 0,0 0 0,0-1 0,0 1-1,0 0 1,0 0 0,0 0 0,-1 0 0,1 0 0,0-1 0,0 1 0,0 0-1,0 0 1,0 0 0,0 0 0,0-1 0,0 1 0,0 0 0,0 0 0,0 0-1,0 0 1,0-1 0,0 1 0,0 0 0,0 0 0,0 0 0,0 0 0,0-1-1,0 1 1,1 0 0,-1 0 0,0 0 0,0 0 0,0 0 0,0-1 0,0 1-1,0 0 1,0 0 0,0 0 0,1 0 0,-1 0 0,0 0 0,0 0 0,0-1-1,0 1 1,1 0 0,-1 0 0,0 0 0,0 0 0,0 0 0,-15-10-817,13 9 207,-12-8-6217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2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43 24575,'0'-4'0,"0"-5"0,0-6 0,0 1-8191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3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24575,'-6'-1'0,"6"1"0,0 1 0,0-1 0,0 0 0,0 0 0,0 0 0,1 0 0,-1 0 0,0 0 0,0 0 0,0 0 0,0 0 0,0 0 0,0 1 0,0-1 0,0 0 0,0 0 0,0 0 0,0 0 0,0 0 0,0 0 0,0 0 0,0 1 0,0-1 0,0 0 0,0 0 0,0 0 0,0 0 0,0 0 0,0 0 0,0 0 0,0 1 0,0-1 0,0 0 0,0 0 0,0 0 0,0 0 0,0 0 0,0 0 0,-1 0 0,1 0 0,0 0 0,0 1 0,0-1 0,0 0 0,0 0 0,0 0 0,0 0 0,0 0 0,0 0 0,-1 0 0,1 0 0,0 0 0,0 0 0,0 0 0,0 0 0,0 0 0,0 0 0,0 0 0,-1 0 0,1 0 0,0 0 0,0 0 0,0 0 0,0 0 0,0 0 0,0 0 0,0 0 0,-1 0 0,1 0 0,2 10 0,127 837 0,-103-606 0,9 69 0,-29-264 0,31 151 0,-37-196 0,0 0 0,0 1 0,0-1 0,0 0 0,1 1 0,-1-1 0,1 0 0,-1 1 0,1-1 0,-1 0 0,1 0 0,0 0 0,0 0 0,0 0 0,-1 0 0,1 0 0,0 0 0,0 0 0,0 0 0,0 0 0,1 0 0,-1-1 0,2 2 0,-2-3 0,0 0 0,-1 0 0,1 1 0,0-1 0,0 0 0,0 0 0,0 0 0,-1 0 0,1-1 0,0 1 0,-1 0 0,1 0 0,-1 0 0,0 0 0,1-1 0,-1 1 0,0 0 0,0 0 0,1-1 0,-1 1 0,0 0 0,0-1 0,-1 1 0,1 0 0,0 0 0,-1-2 0,0-34-1365,-4-3-5461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4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2067 24575,'1'-3'0,"-1"-1"0,1 1 0,0 0 0,0-1 0,1 1 0,-1 0 0,0 0 0,1 0 0,0 0 0,0 0 0,0 0 0,0 0 0,0 1 0,1-1 0,-1 1 0,1 0 0,-1-1 0,1 1 0,6-3 0,9-6 0,0 1 0,24-10 0,-18 9 0,221-122 0,30-15 0,-218 120 0,1284-624 0,-911 445 0,30 8 0,-187 87 0,-9-6 0,-209 95 0,23-11 0,139-83 0,48-28 0,-205 113-1365,-47 26-5461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17 24575,'-3'-17'0,"-3"22"0,-5 27 0,4 62 0,8 129 0,2-15 0,-15-13 0,0 79 0,13-235-110,1-26-4,-1 0 0,-1-1 0,0 1 0,0-1 0,-2 1 0,1-1-1,-2 1 1,0-1 0,0 0 0,-10 24 0,5-25-6712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5:20:5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24575,'-3'0'0,"1"0"0,-1-1 0,1 1 0,-1 1 0,1-1 0,-1 0 0,1 0 0,-1 1 0,1 0 0,-1-1 0,1 1 0,0 0 0,-1 0 0,1 0 0,0 1 0,0-1 0,-3 3 0,4-2 0,0 0 0,0 0 0,1 0 0,-1 0 0,1 0 0,0 0 0,0 0 0,-1 0 0,1 0 0,0 0 0,1 0 0,-1 1 0,0-1 0,1 0 0,-1 0 0,1 0 0,0 0 0,-1 0 0,1 0 0,0-1 0,2 4 0,10 32 0,-11-28 0,0 0 0,1-1 0,0 0 0,1 1 0,0-1 0,0 0 0,0-1 0,1 1 0,7 8 0,-7-17 0,-5-10 0,-4-10 0,-2 4 0,5 15 0,0-1 0,0 1 0,1-1 0,-1 1 0,0-1 0,1 0 0,0 1 0,-1-1 0,1 0 0,0-4 0,1 6 0,0-1 0,0 0 0,0 1 0,0-1 0,0 1 0,0 0 0,0-1 0,1 1 0,-1 0 0,0 0 0,1 0 0,-1 0 0,1 0 0,-1 0 0,1 0 0,-1 0 0,1 1 0,0-1 0,-1 0 0,4 0 0,-3 1-43,6-3-177,0 0-1,0 0 1,0-1 0,0 0-1,12-9 1,-9 4-6606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5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1985 24575,'-1'0'0,"-38"-4"0,39 3 0,-1 1 0,1 0 0,-1 0 0,0 0 0,1-1 0,-1 1 0,0 0 0,1-1 0,-1 1 0,1-1 0,-1 1 0,1 0 0,-1-1 0,1 1 0,-1-1 0,1 1 0,0-1 0,-1 0 0,1 1 0,0-1 0,-1 1 0,1-1 0,0 0 0,0 1 0,-1-1 0,1 0 0,0 1 0,0-1 0,0 0 0,0 1 0,0-1 0,0 0 0,0 1 0,0-1 0,0 0 0,0 1 0,1-1 0,-1 0 0,0 1 0,0-1 0,1 1 0,-1-1 0,0 0 0,1 1 0,-1-1 0,0 1 0,1-1 0,-1 1 0,1-1 0,-1 1 0,1-1 0,-1 1 0,2-1 0,15-17 0,1 0 0,1 2 0,0 0 0,39-24 0,-12 8 0,27-17 0,124-64 0,91-22 0,-72 36 0,1302-687 0,-866 473 0,-569 276 0,122-66 0,-113 54 0,139-52 0,-222 99-76,-8 2 43,0 0 0,-1 0 0,1 0 0,-1 0 0,1 0 0,0 0 0,-1 0 0,1-1 0,0 1-1,-1 0 1,1 0 0,0 0 0,-1-1 0,1 1 0,-1 0 0,1 0 0,-1-1 0,1 1 0,-1-1 0,1 1 0,-1 0 0,1-1 0,-1 1 0,1-1 0,-1 1 0,0-1 0,1 0 0,-1 1-1,0-1 1,1 1 0,-1-1 0,0 1 0,0-1 0,1 0 0,-1 1 0,0-1 0,0 0 0,0-1 0,-2-6-6793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5 24575,'7'-4'0,"-23"15"0,-231 253 0,241-258 0,-21 18 0,-17 22 0,43-45 0,1 0 0,0 0 0,-1 0 0,1 0 0,0 0 0,0 0 0,0 0 0,0 0 0,0 1 0,0-1 0,0 0 0,0 0 0,0 0 0,0 0 0,1 0 0,-1 0 0,0 0 0,1 0 0,-1 0 0,1 0 0,-1 0 0,1 0 0,0 0 0,-1 0 0,1 0 0,0-1 0,-1 1 0,1 0 0,0 0 0,0-1 0,1 2 0,37 26 0,-27-20 0,3 3-96,9 7 210,46 26 0,-61-40-263,0 1-1,1-2 0,-1 1 0,1-1 1,0-1-1,0 0 0,0 0 0,0-1 1,11 0-1,-11-1-6676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6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30 727 24575,'-1'1'0,"0"-1"0,0 0 0,-1 0 0,1 0 0,0 0 0,0 0 0,0 0 0,0 0 0,0-1 0,0 1 0,0 0 0,0-1 0,-1 1 0,1-1 0,0 1 0,0-1 0,0 1 0,1-1 0,-1 0 0,0 1 0,0-1 0,0 0 0,0 0 0,1 1 0,-1-1 0,0 0 0,1 0 0,-1 0 0,0-2 0,0 1 0,1 0 0,0 0 0,0-1 0,0 1 0,1 0 0,-1 0 0,0-1 0,1 1 0,-1 0 0,1 0 0,0 0 0,0-1 0,2-2 0,2-5 0,2-1 0,-1 1 0,1 1 0,14-15 0,26-20 0,3 2 0,104-68 0,126-44 0,84-11 0,-303 143 0,1 2 0,1 2 0,1 4 0,71-8 0,-72 19 0,1 3 0,0 3 0,98 17 0,-116-15-1365,-26-4-5461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1 141 24575,'0'-2'0,"1"1"0,-1-1 0,1 0 0,0 1 0,0-1 0,0 1 0,0-1 0,0 1 0,0 0 0,0-1 0,0 1 0,0 0 0,1 0 0,-1-1 0,1 1 0,1-1 0,33-20 0,-24 15 0,11-7 0,1 2 0,1 1 0,0 0 0,1 2 0,-1 1 0,2 1 0,-1 2 0,34-4 0,-58 9 0,0 0 0,0-1 0,0 1 0,0 0 0,1 0 0,-1 0 0,0 0 0,0 1 0,0-1 0,0 1 0,0-1 0,0 1 0,0 0 0,-1-1 0,4 3 0,-6 7 0,-19 3 0,7-6 0,0-1 0,1 1 0,0 1 0,0 0 0,1 1 0,-16 16 0,21-18 0,0 1 0,0-1 0,1 2 0,0-1 0,1 0 0,0 1 0,0 0 0,1 0 0,0 0 0,-3 18 0,3-2-455,1 0 0,1 43 0,1-48-6371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 24575,'0'-4'0,"0"3"0,0 5 0,-4 2 0,-1 5 0,0 3 0,1 4 0,1 3 0,1 1 0,1 2 0,1 0 0,0 0 0,0 0 0,0 0 0,0-1 0,0-3-8191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8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86 24575,'-4'0'0,"-5"0"0,2-4 0,7-1 0,8 0 0,9 0 0,7-1 0,3-1 0,0 1 0,0 1 0,0-2 0,-1 0 0,-2 2 0,0 0 0,0 3 0,-1-4 0,0 0 0,-3 1-8191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9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24575,'-1'11'0,"0"28"0,1 0 0,2 0 0,2 0 0,9 42 0,-7-103 0,0 0 0,16-37 0,-20 54 7,1 1 0,-1-1 0,1 1 0,0 0 0,0 0 1,0 0-1,1 0 0,0 1 0,-1-1 0,1 1 0,1 0 0,-1 0 0,0 0 0,1 0 0,-1 1 0,6-2 0,0 0-219,1 1 0,0 0 0,-1 1-1,1 0 1,0 1 0,16 0 0,-6 1-6614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0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17 24575,'-1'-1'0,"-1"0"0,1 0 0,-1 0 0,0 1 0,0-1 0,1 1 0,-1-1 0,0 1 0,0-1 0,0 1 0,0 0 0,1 0 0,-1 0 0,0 0 0,0 0 0,0 0 0,0 1 0,1-1 0,-1 1 0,0-1 0,0 1 0,1 0 0,-1-1 0,0 1 0,1 0 0,-4 2 0,-40 31 0,41-30 0,1 1 0,-1-1 0,1 1 0,0-1 0,0 1 0,0 0 0,1 0 0,-1 1 0,1-1 0,1 0 0,-1 1 0,1-1 0,0 1 0,0 0 0,0-1 0,1 1 0,0 10 0,1-14 0,-1 0 0,1 1 0,-1-1 0,1 0 0,0 1 0,0-1 0,0 0 0,0 0 0,0 0 0,0 0 0,1 0 0,-1 0 0,1 0 0,-1 0 0,1-1 0,0 1 0,3 2 0,-2-2 0,0-1 0,0 0 0,1 1 0,-1-1 0,0 0 0,1 0 0,-1-1 0,1 1 0,-1-1 0,1 0 0,-1 0 0,1 0 0,-1 0 0,1-1 0,4 0 0,0-1 0,1-1 0,-1 1 0,-1-2 0,1 1 0,0-1 0,-1 0 0,0 0 0,0-1 0,0 0 0,0 0 0,-1-1 0,0 0 0,0 0 0,5-8 0,-9 12 0,0 0 0,0-1 0,0 0 0,0 1 0,0-1 0,-1 0 0,0 0 0,1 0 0,-1 0 0,0 0 0,0 0 0,-1 0 0,1-1 0,-1 1 0,0 0 0,1 0 0,-1-1 0,-1 1 0,1 0 0,0 0 0,-1 0 0,0-1 0,1 1 0,-1 0 0,-1 0 0,1 0 0,0 0 0,-1 0 0,1 1 0,-1-1 0,0 0 0,0 1 0,0-1 0,0 1 0,-1-1 0,1 1 0,0 0 0,-5-2 0,-7-5-1365,1 1-5461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24575,'3'-16'0,"3"21"0,5 27 0,-7 18 0,-5 74 0,1 34 0,0-154-91,0 1 0,1 0 0,-1 0 0,1-1 0,0 1 0,1 0 0,-1-1 0,1 1 0,0-1 0,0 1 0,0-1 0,0 0 0,1 0 0,5 6 0,0-5-6735</inkml:trace>
  <inkml:trace contextRef="#ctx0" brushRef="#br0" timeOffset="1">164 118 24575,'-5'0'0,"4"-4"0,5-1 0,7 0 0,4-3 0,4 0 0,3 1 0,2-2 0,0 1 0,9-3 0,2 1 0,-1-2 0,-2 1 0,-3 2 0,-2 4 0,-2 1 0,-4 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01T16:33:10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24575,'-4'0'0,"-5"4"0,-2 5 0,2 5 0,-2 4 0,1 4 0,3 1 0,1 1 0,-1-4 0,1-1 0,0 0 0,2 1 0,2-3-8191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C7DD3-49FB-5FEE-2C7A-9FF00A6B5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04113E-6CB2-2C47-7BB8-E3C3B41E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67DAD-69DD-A30D-3B53-7981D696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22296-304C-89DE-0778-95BC680F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0B744-24EA-80E3-00FE-0FD9EF42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63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2C253-6130-5F87-AED8-80BC878BF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251E21-7096-30D4-B9D6-C0F39043F3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FCE5C6-BB1B-C467-DE68-B6FF1184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BDE26-55FF-76E2-28F4-6FB927F9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BA782-00DA-EBE6-FD16-36FFC309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E38675-731A-98B6-2ABB-FCAEE8A3E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1D4628-59E7-C6C4-2E05-0D6D5C436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FAD00-1584-C3BF-6F96-51C3B407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2046F9-DAEF-8D05-B7E0-4AE43D509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6AFE4B-7459-A9C8-4503-D3033C2D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448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13462-AE11-817D-3232-6D8AB5C3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4D688-9BFC-BCD6-EB87-E4363498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4D287-E35F-2045-F107-FD7C1FF02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981A-F866-0472-46F3-89BC3FC9E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FF61F-5D80-0A1A-D302-F2EF6E71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20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E25D97-9E74-17B2-CC63-A06C6BD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E39DB-54E1-AD98-58F5-D5F673DD0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2B7CB8-41EC-F908-D556-92B52F4BE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99938E-EC00-8623-BB67-08E5B097C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8D2820-7753-BB46-F057-9F5AFACED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21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B9B21-EA10-1DDF-972B-6AA5F1361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A45703-0F9C-2FE7-869A-777314FDF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DB4FDC-0BB3-8471-EE9D-313012C61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E5F87A-F81D-A1D5-7BE9-CFBDC9E5D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58C2AF-BC94-E669-74B3-7812ECD5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D178F2-25B5-01C0-55C5-D1BAB78B3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614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455A0-019A-A82A-4682-749813B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D1CB6E-A8CE-28D4-9D23-63766C14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892A70-BE5B-3DA4-1288-4BBA8A4EE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83A65A-DC4F-C8F0-E958-E7628B8611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E74588-7D15-2638-BF86-35F373E48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918332-D291-312B-CF3A-FB7C87B9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69ABF5B-F109-7842-725D-B14AE383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59F150-A5AF-25CA-DDED-B19D4CCD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36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601C1-A15E-5956-58D0-9D99EDBA3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B06C2-9A62-9B30-BDF6-10EDDC5D6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5ADF6D-49A7-4AA6-8E72-A9E5EA616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B55EF4-8A06-8B92-8152-D764C1D1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818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4AC61E-D66B-A330-E5D7-75004DD4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FC8E7B-AED2-577B-8E11-AAE3B65E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00AEEE-146E-6D6E-5C66-BCF7B378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33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395E4-852A-EB1F-49A3-B81E6489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252C5-CE6F-FCB2-A132-9A5467199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EAC8F-A524-0C6E-BF2E-327399364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8D58B95-E6D7-E1A5-3BAC-E6AA8704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F584F-23F9-2E1B-BD61-297D2B253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BF3C01-D5EA-8684-AF5B-613C9BCE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91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95CEA-EDA7-024C-FC27-0CCD7C19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74B52E1-D34D-512F-B5CF-75D996F53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C101BF-02A4-F575-F753-6A463D582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43637-4328-B86D-EC8B-3877252E2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AFE46-741A-A1FD-FBAE-C7622DB7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DF5E88-376A-C158-9B3A-45C6FC9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55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A88349-7A1E-7D53-DBBC-03E269038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64D2F3-39BB-942E-6626-A23AB7123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B6B837-170F-87B6-4945-B73700BC1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9717-92D0-4D7C-A78D-C8172056F8C5}" type="datetimeFigureOut">
              <a:rPr lang="ko-KR" altLang="en-US" smtClean="0"/>
              <a:t>2023-11-02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E7412-61F6-6F84-3F51-E60407914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498C5-E8E2-F0FD-B276-34397A53F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44975-3AB5-49BD-ABAB-26D515F05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242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5.png"/><Relationship Id="rId21" Type="http://schemas.openxmlformats.org/officeDocument/2006/relationships/customXml" Target="../ink/ink8.xml"/><Relationship Id="rId324" Type="http://schemas.openxmlformats.org/officeDocument/2006/relationships/customXml" Target="../ink/ink158.xml"/><Relationship Id="rId531" Type="http://schemas.openxmlformats.org/officeDocument/2006/relationships/customXml" Target="../ink/ink260.xml"/><Relationship Id="rId170" Type="http://schemas.openxmlformats.org/officeDocument/2006/relationships/customXml" Target="../ink/ink81.xml"/><Relationship Id="rId268" Type="http://schemas.openxmlformats.org/officeDocument/2006/relationships/customXml" Target="../ink/ink130.xml"/><Relationship Id="rId475" Type="http://schemas.openxmlformats.org/officeDocument/2006/relationships/customXml" Target="../ink/ink232.xml"/><Relationship Id="rId32" Type="http://schemas.openxmlformats.org/officeDocument/2006/relationships/customXml" Target="../ink/ink13.xml"/><Relationship Id="rId128" Type="http://schemas.openxmlformats.org/officeDocument/2006/relationships/customXml" Target="../ink/ink61.xml"/><Relationship Id="rId335" Type="http://schemas.openxmlformats.org/officeDocument/2006/relationships/image" Target="../media/image202.png"/><Relationship Id="rId542" Type="http://schemas.openxmlformats.org/officeDocument/2006/relationships/image" Target="../media/image304.png"/><Relationship Id="rId181" Type="http://schemas.openxmlformats.org/officeDocument/2006/relationships/image" Target="../media/image125.png"/><Relationship Id="rId402" Type="http://schemas.openxmlformats.org/officeDocument/2006/relationships/image" Target="../media/image234.png"/><Relationship Id="rId279" Type="http://schemas.openxmlformats.org/officeDocument/2006/relationships/image" Target="../media/image174.png"/><Relationship Id="rId486" Type="http://schemas.openxmlformats.org/officeDocument/2006/relationships/image" Target="../media/image276.png"/><Relationship Id="rId43" Type="http://schemas.openxmlformats.org/officeDocument/2006/relationships/image" Target="../media/image58.png"/><Relationship Id="rId139" Type="http://schemas.openxmlformats.org/officeDocument/2006/relationships/image" Target="../media/image104.png"/><Relationship Id="rId346" Type="http://schemas.openxmlformats.org/officeDocument/2006/relationships/customXml" Target="../ink/ink169.xml"/><Relationship Id="rId553" Type="http://schemas.openxmlformats.org/officeDocument/2006/relationships/customXml" Target="../ink/ink271.xml"/><Relationship Id="rId192" Type="http://schemas.openxmlformats.org/officeDocument/2006/relationships/customXml" Target="../ink/ink92.xml"/><Relationship Id="rId206" Type="http://schemas.openxmlformats.org/officeDocument/2006/relationships/customXml" Target="../ink/ink99.xml"/><Relationship Id="rId413" Type="http://schemas.openxmlformats.org/officeDocument/2006/relationships/customXml" Target="../ink/ink201.xml"/><Relationship Id="rId497" Type="http://schemas.openxmlformats.org/officeDocument/2006/relationships/customXml" Target="../ink/ink243.xml"/><Relationship Id="rId357" Type="http://schemas.openxmlformats.org/officeDocument/2006/relationships/image" Target="../media/image213.png"/><Relationship Id="rId54" Type="http://schemas.openxmlformats.org/officeDocument/2006/relationships/customXml" Target="../ink/ink24.xml"/><Relationship Id="rId217" Type="http://schemas.openxmlformats.org/officeDocument/2006/relationships/image" Target="../media/image143.png"/><Relationship Id="rId564" Type="http://schemas.openxmlformats.org/officeDocument/2006/relationships/image" Target="../media/image315.png"/><Relationship Id="rId424" Type="http://schemas.openxmlformats.org/officeDocument/2006/relationships/image" Target="../media/image245.png"/><Relationship Id="rId270" Type="http://schemas.openxmlformats.org/officeDocument/2006/relationships/customXml" Target="../ink/ink131.xml"/><Relationship Id="rId65" Type="http://schemas.openxmlformats.org/officeDocument/2006/relationships/image" Target="../media/image69.png"/><Relationship Id="rId130" Type="http://schemas.openxmlformats.org/officeDocument/2006/relationships/customXml" Target="../ink/ink62.xml"/><Relationship Id="rId368" Type="http://schemas.openxmlformats.org/officeDocument/2006/relationships/customXml" Target="../ink/ink180.xml"/><Relationship Id="rId575" Type="http://schemas.openxmlformats.org/officeDocument/2006/relationships/customXml" Target="../ink/ink282.xml"/><Relationship Id="rId228" Type="http://schemas.openxmlformats.org/officeDocument/2006/relationships/customXml" Target="../ink/ink110.xml"/><Relationship Id="rId435" Type="http://schemas.openxmlformats.org/officeDocument/2006/relationships/customXml" Target="../ink/ink212.xml"/><Relationship Id="rId281" Type="http://schemas.openxmlformats.org/officeDocument/2006/relationships/image" Target="../media/image175.png"/><Relationship Id="rId502" Type="http://schemas.openxmlformats.org/officeDocument/2006/relationships/image" Target="../media/image284.png"/><Relationship Id="rId76" Type="http://schemas.openxmlformats.org/officeDocument/2006/relationships/customXml" Target="../ink/ink35.xml"/><Relationship Id="rId141" Type="http://schemas.openxmlformats.org/officeDocument/2006/relationships/image" Target="../media/image105.png"/><Relationship Id="rId379" Type="http://schemas.openxmlformats.org/officeDocument/2006/relationships/image" Target="../media/image224.png"/><Relationship Id="rId586" Type="http://schemas.openxmlformats.org/officeDocument/2006/relationships/image" Target="../media/image326.png"/><Relationship Id="rId7" Type="http://schemas.openxmlformats.org/officeDocument/2006/relationships/customXml" Target="../ink/ink3.xml"/><Relationship Id="rId239" Type="http://schemas.openxmlformats.org/officeDocument/2006/relationships/image" Target="../media/image154.png"/><Relationship Id="rId446" Type="http://schemas.openxmlformats.org/officeDocument/2006/relationships/image" Target="../media/image256.png"/><Relationship Id="rId292" Type="http://schemas.openxmlformats.org/officeDocument/2006/relationships/customXml" Target="../ink/ink142.xml"/><Relationship Id="rId306" Type="http://schemas.openxmlformats.org/officeDocument/2006/relationships/customXml" Target="../ink/ink149.xml"/><Relationship Id="rId87" Type="http://schemas.openxmlformats.org/officeDocument/2006/relationships/image" Target="../media/image80.png"/><Relationship Id="rId513" Type="http://schemas.openxmlformats.org/officeDocument/2006/relationships/customXml" Target="../ink/ink251.xml"/><Relationship Id="rId597" Type="http://schemas.openxmlformats.org/officeDocument/2006/relationships/customXml" Target="../ink/ink293.xml"/><Relationship Id="rId152" Type="http://schemas.openxmlformats.org/officeDocument/2006/relationships/customXml" Target="../ink/ink72.xml"/><Relationship Id="rId457" Type="http://schemas.openxmlformats.org/officeDocument/2006/relationships/customXml" Target="../ink/ink223.xml"/><Relationship Id="rId14" Type="http://schemas.openxmlformats.org/officeDocument/2006/relationships/image" Target="../media/image44.png"/><Relationship Id="rId56" Type="http://schemas.openxmlformats.org/officeDocument/2006/relationships/customXml" Target="../ink/ink25.xml"/><Relationship Id="rId317" Type="http://schemas.openxmlformats.org/officeDocument/2006/relationships/image" Target="../media/image193.png"/><Relationship Id="rId359" Type="http://schemas.openxmlformats.org/officeDocument/2006/relationships/image" Target="../media/image214.png"/><Relationship Id="rId524" Type="http://schemas.openxmlformats.org/officeDocument/2006/relationships/image" Target="../media/image295.png"/><Relationship Id="rId566" Type="http://schemas.openxmlformats.org/officeDocument/2006/relationships/image" Target="../media/image316.png"/><Relationship Id="rId98" Type="http://schemas.openxmlformats.org/officeDocument/2006/relationships/customXml" Target="../ink/ink46.xml"/><Relationship Id="rId121" Type="http://schemas.openxmlformats.org/officeDocument/2006/relationships/image" Target="../media/image97.png"/><Relationship Id="rId163" Type="http://schemas.openxmlformats.org/officeDocument/2006/relationships/image" Target="../media/image116.png"/><Relationship Id="rId219" Type="http://schemas.openxmlformats.org/officeDocument/2006/relationships/image" Target="../media/image144.png"/><Relationship Id="rId370" Type="http://schemas.openxmlformats.org/officeDocument/2006/relationships/customXml" Target="../ink/ink181.xml"/><Relationship Id="rId426" Type="http://schemas.openxmlformats.org/officeDocument/2006/relationships/image" Target="../media/image246.png"/><Relationship Id="rId230" Type="http://schemas.openxmlformats.org/officeDocument/2006/relationships/customXml" Target="../ink/ink111.xml"/><Relationship Id="rId468" Type="http://schemas.openxmlformats.org/officeDocument/2006/relationships/image" Target="../media/image267.png"/><Relationship Id="rId25" Type="http://schemas.openxmlformats.org/officeDocument/2006/relationships/customXml" Target="../ink/ink10.xml"/><Relationship Id="rId67" Type="http://schemas.openxmlformats.org/officeDocument/2006/relationships/image" Target="../media/image70.png"/><Relationship Id="rId272" Type="http://schemas.openxmlformats.org/officeDocument/2006/relationships/customXml" Target="../ink/ink132.xml"/><Relationship Id="rId328" Type="http://schemas.openxmlformats.org/officeDocument/2006/relationships/customXml" Target="../ink/ink160.xml"/><Relationship Id="rId535" Type="http://schemas.openxmlformats.org/officeDocument/2006/relationships/customXml" Target="../ink/ink262.xml"/><Relationship Id="rId577" Type="http://schemas.openxmlformats.org/officeDocument/2006/relationships/customXml" Target="../ink/ink283.xml"/><Relationship Id="rId132" Type="http://schemas.openxmlformats.org/officeDocument/2006/relationships/image" Target="../media/image21.png"/><Relationship Id="rId174" Type="http://schemas.openxmlformats.org/officeDocument/2006/relationships/customXml" Target="../ink/ink83.xml"/><Relationship Id="rId381" Type="http://schemas.openxmlformats.org/officeDocument/2006/relationships/image" Target="../media/image225.png"/><Relationship Id="rId602" Type="http://schemas.openxmlformats.org/officeDocument/2006/relationships/image" Target="../media/image334.png"/><Relationship Id="rId241" Type="http://schemas.openxmlformats.org/officeDocument/2006/relationships/image" Target="../media/image155.png"/><Relationship Id="rId437" Type="http://schemas.openxmlformats.org/officeDocument/2006/relationships/customXml" Target="../ink/ink213.xml"/><Relationship Id="rId479" Type="http://schemas.openxmlformats.org/officeDocument/2006/relationships/customXml" Target="../ink/ink234.xml"/><Relationship Id="rId36" Type="http://schemas.openxmlformats.org/officeDocument/2006/relationships/customXml" Target="../ink/ink15.xml"/><Relationship Id="rId283" Type="http://schemas.openxmlformats.org/officeDocument/2006/relationships/image" Target="../media/image176.png"/><Relationship Id="rId339" Type="http://schemas.openxmlformats.org/officeDocument/2006/relationships/image" Target="../media/image204.png"/><Relationship Id="rId490" Type="http://schemas.openxmlformats.org/officeDocument/2006/relationships/image" Target="../media/image278.png"/><Relationship Id="rId504" Type="http://schemas.openxmlformats.org/officeDocument/2006/relationships/image" Target="../media/image285.png"/><Relationship Id="rId546" Type="http://schemas.openxmlformats.org/officeDocument/2006/relationships/image" Target="../media/image306.png"/><Relationship Id="rId78" Type="http://schemas.openxmlformats.org/officeDocument/2006/relationships/customXml" Target="../ink/ink36.xml"/><Relationship Id="rId101" Type="http://schemas.openxmlformats.org/officeDocument/2006/relationships/image" Target="../media/image87.png"/><Relationship Id="rId143" Type="http://schemas.openxmlformats.org/officeDocument/2006/relationships/image" Target="../media/image106.png"/><Relationship Id="rId185" Type="http://schemas.openxmlformats.org/officeDocument/2006/relationships/image" Target="../media/image127.png"/><Relationship Id="rId350" Type="http://schemas.openxmlformats.org/officeDocument/2006/relationships/customXml" Target="../ink/ink171.xml"/><Relationship Id="rId406" Type="http://schemas.openxmlformats.org/officeDocument/2006/relationships/image" Target="../media/image236.png"/><Relationship Id="rId588" Type="http://schemas.openxmlformats.org/officeDocument/2006/relationships/image" Target="../media/image327.png"/><Relationship Id="rId9" Type="http://schemas.openxmlformats.org/officeDocument/2006/relationships/customXml" Target="../ink/ink4.xml"/><Relationship Id="rId210" Type="http://schemas.openxmlformats.org/officeDocument/2006/relationships/customXml" Target="../ink/ink101.xml"/><Relationship Id="rId392" Type="http://schemas.openxmlformats.org/officeDocument/2006/relationships/image" Target="../media/image229.png"/><Relationship Id="rId448" Type="http://schemas.openxmlformats.org/officeDocument/2006/relationships/image" Target="../media/image257.png"/><Relationship Id="rId252" Type="http://schemas.openxmlformats.org/officeDocument/2006/relationships/customXml" Target="../ink/ink122.xml"/><Relationship Id="rId294" Type="http://schemas.openxmlformats.org/officeDocument/2006/relationships/customXml" Target="../ink/ink143.xml"/><Relationship Id="rId308" Type="http://schemas.openxmlformats.org/officeDocument/2006/relationships/customXml" Target="../ink/ink150.xml"/><Relationship Id="rId515" Type="http://schemas.openxmlformats.org/officeDocument/2006/relationships/customXml" Target="../ink/ink252.xml"/><Relationship Id="rId47" Type="http://schemas.openxmlformats.org/officeDocument/2006/relationships/image" Target="../media/image60.png"/><Relationship Id="rId89" Type="http://schemas.openxmlformats.org/officeDocument/2006/relationships/image" Target="../media/image81.png"/><Relationship Id="rId112" Type="http://schemas.openxmlformats.org/officeDocument/2006/relationships/customXml" Target="../ink/ink53.xml"/><Relationship Id="rId154" Type="http://schemas.openxmlformats.org/officeDocument/2006/relationships/customXml" Target="../ink/ink73.xml"/><Relationship Id="rId361" Type="http://schemas.openxmlformats.org/officeDocument/2006/relationships/image" Target="../media/image215.png"/><Relationship Id="rId557" Type="http://schemas.openxmlformats.org/officeDocument/2006/relationships/customXml" Target="../ink/ink273.xml"/><Relationship Id="rId599" Type="http://schemas.openxmlformats.org/officeDocument/2006/relationships/customXml" Target="../ink/ink294.xml"/><Relationship Id="rId196" Type="http://schemas.openxmlformats.org/officeDocument/2006/relationships/customXml" Target="../ink/ink94.xml"/><Relationship Id="rId417" Type="http://schemas.openxmlformats.org/officeDocument/2006/relationships/customXml" Target="../ink/ink203.xml"/><Relationship Id="rId459" Type="http://schemas.openxmlformats.org/officeDocument/2006/relationships/customXml" Target="../ink/ink224.xml"/><Relationship Id="rId16" Type="http://schemas.openxmlformats.org/officeDocument/2006/relationships/image" Target="../media/image45.png"/><Relationship Id="rId221" Type="http://schemas.openxmlformats.org/officeDocument/2006/relationships/image" Target="../media/image145.png"/><Relationship Id="rId263" Type="http://schemas.openxmlformats.org/officeDocument/2006/relationships/image" Target="../media/image166.png"/><Relationship Id="rId319" Type="http://schemas.openxmlformats.org/officeDocument/2006/relationships/image" Target="../media/image194.png"/><Relationship Id="rId470" Type="http://schemas.openxmlformats.org/officeDocument/2006/relationships/image" Target="../media/image268.png"/><Relationship Id="rId526" Type="http://schemas.openxmlformats.org/officeDocument/2006/relationships/image" Target="../media/image296.png"/><Relationship Id="rId58" Type="http://schemas.openxmlformats.org/officeDocument/2006/relationships/customXml" Target="../ink/ink26.xml"/><Relationship Id="rId123" Type="http://schemas.openxmlformats.org/officeDocument/2006/relationships/image" Target="../media/image98.png"/><Relationship Id="rId330" Type="http://schemas.openxmlformats.org/officeDocument/2006/relationships/customXml" Target="../ink/ink161.xml"/><Relationship Id="rId568" Type="http://schemas.openxmlformats.org/officeDocument/2006/relationships/image" Target="../media/image317.png"/><Relationship Id="rId165" Type="http://schemas.openxmlformats.org/officeDocument/2006/relationships/image" Target="../media/image117.png"/><Relationship Id="rId372" Type="http://schemas.openxmlformats.org/officeDocument/2006/relationships/customXml" Target="../ink/ink182.xml"/><Relationship Id="rId428" Type="http://schemas.openxmlformats.org/officeDocument/2006/relationships/image" Target="../media/image247.png"/><Relationship Id="rId232" Type="http://schemas.openxmlformats.org/officeDocument/2006/relationships/customXml" Target="../ink/ink112.xml"/><Relationship Id="rId274" Type="http://schemas.openxmlformats.org/officeDocument/2006/relationships/customXml" Target="../ink/ink133.xml"/><Relationship Id="rId481" Type="http://schemas.openxmlformats.org/officeDocument/2006/relationships/customXml" Target="../ink/ink235.xml"/><Relationship Id="rId27" Type="http://schemas.openxmlformats.org/officeDocument/2006/relationships/customXml" Target="../ink/ink11.xml"/><Relationship Id="rId69" Type="http://schemas.openxmlformats.org/officeDocument/2006/relationships/image" Target="../media/image71.png"/><Relationship Id="rId134" Type="http://schemas.openxmlformats.org/officeDocument/2006/relationships/customXml" Target="../ink/ink63.xml"/><Relationship Id="rId537" Type="http://schemas.openxmlformats.org/officeDocument/2006/relationships/customXml" Target="../ink/ink263.xml"/><Relationship Id="rId579" Type="http://schemas.openxmlformats.org/officeDocument/2006/relationships/customXml" Target="../ink/ink284.xml"/><Relationship Id="rId80" Type="http://schemas.openxmlformats.org/officeDocument/2006/relationships/customXml" Target="../ink/ink37.xml"/><Relationship Id="rId176" Type="http://schemas.openxmlformats.org/officeDocument/2006/relationships/customXml" Target="../ink/ink84.xml"/><Relationship Id="rId341" Type="http://schemas.openxmlformats.org/officeDocument/2006/relationships/image" Target="../media/image205.png"/><Relationship Id="rId383" Type="http://schemas.openxmlformats.org/officeDocument/2006/relationships/image" Target="../media/image226.png"/><Relationship Id="rId439" Type="http://schemas.openxmlformats.org/officeDocument/2006/relationships/customXml" Target="../ink/ink214.xml"/><Relationship Id="rId590" Type="http://schemas.openxmlformats.org/officeDocument/2006/relationships/image" Target="../media/image328.png"/><Relationship Id="rId604" Type="http://schemas.openxmlformats.org/officeDocument/2006/relationships/image" Target="../media/image335.png"/><Relationship Id="rId201" Type="http://schemas.openxmlformats.org/officeDocument/2006/relationships/image" Target="../media/image135.png"/><Relationship Id="rId243" Type="http://schemas.openxmlformats.org/officeDocument/2006/relationships/image" Target="../media/image156.png"/><Relationship Id="rId285" Type="http://schemas.openxmlformats.org/officeDocument/2006/relationships/image" Target="../media/image177.png"/><Relationship Id="rId450" Type="http://schemas.openxmlformats.org/officeDocument/2006/relationships/image" Target="../media/image258.png"/><Relationship Id="rId506" Type="http://schemas.openxmlformats.org/officeDocument/2006/relationships/image" Target="../media/image286.png"/><Relationship Id="rId38" Type="http://schemas.openxmlformats.org/officeDocument/2006/relationships/customXml" Target="../ink/ink16.xml"/><Relationship Id="rId103" Type="http://schemas.openxmlformats.org/officeDocument/2006/relationships/image" Target="../media/image88.png"/><Relationship Id="rId310" Type="http://schemas.openxmlformats.org/officeDocument/2006/relationships/customXml" Target="../ink/ink151.xml"/><Relationship Id="rId492" Type="http://schemas.openxmlformats.org/officeDocument/2006/relationships/image" Target="../media/image279.png"/><Relationship Id="rId548" Type="http://schemas.openxmlformats.org/officeDocument/2006/relationships/image" Target="../media/image307.png"/><Relationship Id="rId91" Type="http://schemas.openxmlformats.org/officeDocument/2006/relationships/image" Target="../media/image82.png"/><Relationship Id="rId145" Type="http://schemas.openxmlformats.org/officeDocument/2006/relationships/image" Target="../media/image107.png"/><Relationship Id="rId187" Type="http://schemas.openxmlformats.org/officeDocument/2006/relationships/image" Target="../media/image128.png"/><Relationship Id="rId352" Type="http://schemas.openxmlformats.org/officeDocument/2006/relationships/customXml" Target="../ink/ink172.xml"/><Relationship Id="rId394" Type="http://schemas.openxmlformats.org/officeDocument/2006/relationships/image" Target="../media/image230.png"/><Relationship Id="rId408" Type="http://schemas.openxmlformats.org/officeDocument/2006/relationships/image" Target="../media/image237.png"/><Relationship Id="rId212" Type="http://schemas.openxmlformats.org/officeDocument/2006/relationships/customXml" Target="../ink/ink102.xml"/><Relationship Id="rId254" Type="http://schemas.openxmlformats.org/officeDocument/2006/relationships/customXml" Target="../ink/ink123.xml"/><Relationship Id="rId49" Type="http://schemas.openxmlformats.org/officeDocument/2006/relationships/image" Target="../media/image61.png"/><Relationship Id="rId114" Type="http://schemas.openxmlformats.org/officeDocument/2006/relationships/customXml" Target="../ink/ink54.xml"/><Relationship Id="rId296" Type="http://schemas.openxmlformats.org/officeDocument/2006/relationships/customXml" Target="../ink/ink144.xml"/><Relationship Id="rId461" Type="http://schemas.openxmlformats.org/officeDocument/2006/relationships/customXml" Target="../ink/ink225.xml"/><Relationship Id="rId517" Type="http://schemas.openxmlformats.org/officeDocument/2006/relationships/customXml" Target="../ink/ink253.xml"/><Relationship Id="rId559" Type="http://schemas.openxmlformats.org/officeDocument/2006/relationships/customXml" Target="../ink/ink274.xml"/><Relationship Id="rId60" Type="http://schemas.openxmlformats.org/officeDocument/2006/relationships/customXml" Target="../ink/ink27.xml"/><Relationship Id="rId156" Type="http://schemas.openxmlformats.org/officeDocument/2006/relationships/customXml" Target="../ink/ink74.xml"/><Relationship Id="rId198" Type="http://schemas.openxmlformats.org/officeDocument/2006/relationships/customXml" Target="../ink/ink95.xml"/><Relationship Id="rId321" Type="http://schemas.openxmlformats.org/officeDocument/2006/relationships/image" Target="../media/image195.png"/><Relationship Id="rId363" Type="http://schemas.openxmlformats.org/officeDocument/2006/relationships/image" Target="../media/image216.png"/><Relationship Id="rId419" Type="http://schemas.openxmlformats.org/officeDocument/2006/relationships/customXml" Target="../ink/ink204.xml"/><Relationship Id="rId570" Type="http://schemas.openxmlformats.org/officeDocument/2006/relationships/image" Target="../media/image318.png"/><Relationship Id="rId223" Type="http://schemas.openxmlformats.org/officeDocument/2006/relationships/image" Target="../media/image146.png"/><Relationship Id="rId430" Type="http://schemas.openxmlformats.org/officeDocument/2006/relationships/image" Target="../media/image248.png"/><Relationship Id="rId18" Type="http://schemas.openxmlformats.org/officeDocument/2006/relationships/image" Target="../media/image46.png"/><Relationship Id="rId265" Type="http://schemas.openxmlformats.org/officeDocument/2006/relationships/image" Target="../media/image167.png"/><Relationship Id="rId472" Type="http://schemas.openxmlformats.org/officeDocument/2006/relationships/image" Target="../media/image269.png"/><Relationship Id="rId528" Type="http://schemas.openxmlformats.org/officeDocument/2006/relationships/image" Target="../media/image297.png"/><Relationship Id="rId125" Type="http://schemas.openxmlformats.org/officeDocument/2006/relationships/image" Target="../media/image99.png"/><Relationship Id="rId167" Type="http://schemas.openxmlformats.org/officeDocument/2006/relationships/image" Target="../media/image118.png"/><Relationship Id="rId332" Type="http://schemas.openxmlformats.org/officeDocument/2006/relationships/customXml" Target="../ink/ink162.xml"/><Relationship Id="rId374" Type="http://schemas.openxmlformats.org/officeDocument/2006/relationships/customXml" Target="../ink/ink183.xml"/><Relationship Id="rId581" Type="http://schemas.openxmlformats.org/officeDocument/2006/relationships/customXml" Target="../ink/ink285.xml"/><Relationship Id="rId71" Type="http://schemas.openxmlformats.org/officeDocument/2006/relationships/image" Target="../media/image72.png"/><Relationship Id="rId234" Type="http://schemas.openxmlformats.org/officeDocument/2006/relationships/customXml" Target="../ink/ink113.xml"/><Relationship Id="rId2" Type="http://schemas.openxmlformats.org/officeDocument/2006/relationships/image" Target="../media/image41.jpeg"/><Relationship Id="rId29" Type="http://schemas.openxmlformats.org/officeDocument/2006/relationships/image" Target="../media/image30.png"/><Relationship Id="rId276" Type="http://schemas.openxmlformats.org/officeDocument/2006/relationships/customXml" Target="../ink/ink134.xml"/><Relationship Id="rId441" Type="http://schemas.openxmlformats.org/officeDocument/2006/relationships/customXml" Target="../ink/ink215.xml"/><Relationship Id="rId483" Type="http://schemas.openxmlformats.org/officeDocument/2006/relationships/customXml" Target="../ink/ink236.xml"/><Relationship Id="rId539" Type="http://schemas.openxmlformats.org/officeDocument/2006/relationships/customXml" Target="../ink/ink264.xml"/><Relationship Id="rId40" Type="http://schemas.openxmlformats.org/officeDocument/2006/relationships/customXml" Target="../ink/ink17.xml"/><Relationship Id="rId136" Type="http://schemas.openxmlformats.org/officeDocument/2006/relationships/customXml" Target="../ink/ink64.xml"/><Relationship Id="rId178" Type="http://schemas.openxmlformats.org/officeDocument/2006/relationships/customXml" Target="../ink/ink85.xml"/><Relationship Id="rId301" Type="http://schemas.openxmlformats.org/officeDocument/2006/relationships/image" Target="../media/image185.png"/><Relationship Id="rId343" Type="http://schemas.openxmlformats.org/officeDocument/2006/relationships/image" Target="../media/image206.png"/><Relationship Id="rId550" Type="http://schemas.openxmlformats.org/officeDocument/2006/relationships/image" Target="../media/image308.png"/><Relationship Id="rId82" Type="http://schemas.openxmlformats.org/officeDocument/2006/relationships/customXml" Target="../ink/ink38.xml"/><Relationship Id="rId203" Type="http://schemas.openxmlformats.org/officeDocument/2006/relationships/image" Target="../media/image136.png"/><Relationship Id="rId385" Type="http://schemas.openxmlformats.org/officeDocument/2006/relationships/image" Target="../media/image227.png"/><Relationship Id="rId592" Type="http://schemas.openxmlformats.org/officeDocument/2006/relationships/image" Target="../media/image329.png"/><Relationship Id="rId606" Type="http://schemas.openxmlformats.org/officeDocument/2006/relationships/image" Target="../media/image336.png"/><Relationship Id="rId245" Type="http://schemas.openxmlformats.org/officeDocument/2006/relationships/image" Target="../media/image157.png"/><Relationship Id="rId287" Type="http://schemas.openxmlformats.org/officeDocument/2006/relationships/image" Target="../media/image178.png"/><Relationship Id="rId410" Type="http://schemas.openxmlformats.org/officeDocument/2006/relationships/image" Target="../media/image238.png"/><Relationship Id="rId452" Type="http://schemas.openxmlformats.org/officeDocument/2006/relationships/image" Target="../media/image259.png"/><Relationship Id="rId494" Type="http://schemas.openxmlformats.org/officeDocument/2006/relationships/image" Target="../media/image280.png"/><Relationship Id="rId508" Type="http://schemas.openxmlformats.org/officeDocument/2006/relationships/image" Target="../media/image287.png"/><Relationship Id="rId105" Type="http://schemas.openxmlformats.org/officeDocument/2006/relationships/image" Target="../media/image89.png"/><Relationship Id="rId147" Type="http://schemas.openxmlformats.org/officeDocument/2006/relationships/image" Target="../media/image108.png"/><Relationship Id="rId312" Type="http://schemas.openxmlformats.org/officeDocument/2006/relationships/customXml" Target="../ink/ink152.xml"/><Relationship Id="rId354" Type="http://schemas.openxmlformats.org/officeDocument/2006/relationships/customXml" Target="../ink/ink173.xml"/><Relationship Id="rId51" Type="http://schemas.openxmlformats.org/officeDocument/2006/relationships/image" Target="../media/image62.png"/><Relationship Id="rId93" Type="http://schemas.openxmlformats.org/officeDocument/2006/relationships/image" Target="../media/image83.png"/><Relationship Id="rId189" Type="http://schemas.openxmlformats.org/officeDocument/2006/relationships/image" Target="../media/image129.png"/><Relationship Id="rId396" Type="http://schemas.openxmlformats.org/officeDocument/2006/relationships/image" Target="../media/image231.png"/><Relationship Id="rId561" Type="http://schemas.openxmlformats.org/officeDocument/2006/relationships/customXml" Target="../ink/ink275.xml"/><Relationship Id="rId214" Type="http://schemas.openxmlformats.org/officeDocument/2006/relationships/customXml" Target="../ink/ink103.xml"/><Relationship Id="rId256" Type="http://schemas.openxmlformats.org/officeDocument/2006/relationships/customXml" Target="../ink/ink124.xml"/><Relationship Id="rId298" Type="http://schemas.openxmlformats.org/officeDocument/2006/relationships/customXml" Target="../ink/ink145.xml"/><Relationship Id="rId421" Type="http://schemas.openxmlformats.org/officeDocument/2006/relationships/customXml" Target="../ink/ink205.xml"/><Relationship Id="rId463" Type="http://schemas.openxmlformats.org/officeDocument/2006/relationships/customXml" Target="../ink/ink226.xml"/><Relationship Id="rId519" Type="http://schemas.openxmlformats.org/officeDocument/2006/relationships/customXml" Target="../ink/ink254.xml"/><Relationship Id="rId116" Type="http://schemas.openxmlformats.org/officeDocument/2006/relationships/customXml" Target="../ink/ink55.xml"/><Relationship Id="rId158" Type="http://schemas.openxmlformats.org/officeDocument/2006/relationships/customXml" Target="../ink/ink75.xml"/><Relationship Id="rId323" Type="http://schemas.openxmlformats.org/officeDocument/2006/relationships/image" Target="../media/image196.png"/><Relationship Id="rId530" Type="http://schemas.openxmlformats.org/officeDocument/2006/relationships/image" Target="../media/image298.png"/><Relationship Id="rId20" Type="http://schemas.openxmlformats.org/officeDocument/2006/relationships/image" Target="../media/image47.png"/><Relationship Id="rId62" Type="http://schemas.openxmlformats.org/officeDocument/2006/relationships/customXml" Target="../ink/ink28.xml"/><Relationship Id="rId365" Type="http://schemas.openxmlformats.org/officeDocument/2006/relationships/image" Target="../media/image217.png"/><Relationship Id="rId572" Type="http://schemas.openxmlformats.org/officeDocument/2006/relationships/image" Target="../media/image319.png"/><Relationship Id="rId225" Type="http://schemas.openxmlformats.org/officeDocument/2006/relationships/image" Target="../media/image147.png"/><Relationship Id="rId267" Type="http://schemas.openxmlformats.org/officeDocument/2006/relationships/image" Target="../media/image168.png"/><Relationship Id="rId432" Type="http://schemas.openxmlformats.org/officeDocument/2006/relationships/image" Target="../media/image249.png"/><Relationship Id="rId474" Type="http://schemas.openxmlformats.org/officeDocument/2006/relationships/image" Target="../media/image270.png"/><Relationship Id="rId127" Type="http://schemas.openxmlformats.org/officeDocument/2006/relationships/image" Target="../media/image100.png"/><Relationship Id="rId31" Type="http://schemas.openxmlformats.org/officeDocument/2006/relationships/image" Target="../media/image52.png"/><Relationship Id="rId73" Type="http://schemas.openxmlformats.org/officeDocument/2006/relationships/image" Target="../media/image73.png"/><Relationship Id="rId169" Type="http://schemas.openxmlformats.org/officeDocument/2006/relationships/image" Target="../media/image119.png"/><Relationship Id="rId334" Type="http://schemas.openxmlformats.org/officeDocument/2006/relationships/customXml" Target="../ink/ink163.xml"/><Relationship Id="rId376" Type="http://schemas.openxmlformats.org/officeDocument/2006/relationships/customXml" Target="../ink/ink184.xml"/><Relationship Id="rId541" Type="http://schemas.openxmlformats.org/officeDocument/2006/relationships/customXml" Target="../ink/ink265.xml"/><Relationship Id="rId583" Type="http://schemas.openxmlformats.org/officeDocument/2006/relationships/customXml" Target="../ink/ink286.xml"/><Relationship Id="rId4" Type="http://schemas.openxmlformats.org/officeDocument/2006/relationships/customXml" Target="../ink/ink2.xml"/><Relationship Id="rId180" Type="http://schemas.openxmlformats.org/officeDocument/2006/relationships/customXml" Target="../ink/ink86.xml"/><Relationship Id="rId236" Type="http://schemas.openxmlformats.org/officeDocument/2006/relationships/customXml" Target="../ink/ink114.xml"/><Relationship Id="rId278" Type="http://schemas.openxmlformats.org/officeDocument/2006/relationships/customXml" Target="../ink/ink135.xml"/><Relationship Id="rId401" Type="http://schemas.openxmlformats.org/officeDocument/2006/relationships/customXml" Target="../ink/ink195.xml"/><Relationship Id="rId443" Type="http://schemas.openxmlformats.org/officeDocument/2006/relationships/customXml" Target="../ink/ink216.xml"/><Relationship Id="rId303" Type="http://schemas.openxmlformats.org/officeDocument/2006/relationships/image" Target="../media/image186.png"/><Relationship Id="rId485" Type="http://schemas.openxmlformats.org/officeDocument/2006/relationships/customXml" Target="../ink/ink237.xml"/><Relationship Id="rId42" Type="http://schemas.openxmlformats.org/officeDocument/2006/relationships/customXml" Target="../ink/ink18.xml"/><Relationship Id="rId84" Type="http://schemas.openxmlformats.org/officeDocument/2006/relationships/customXml" Target="../ink/ink39.xml"/><Relationship Id="rId138" Type="http://schemas.openxmlformats.org/officeDocument/2006/relationships/customXml" Target="../ink/ink65.xml"/><Relationship Id="rId345" Type="http://schemas.openxmlformats.org/officeDocument/2006/relationships/image" Target="../media/image207.png"/><Relationship Id="rId387" Type="http://schemas.openxmlformats.org/officeDocument/2006/relationships/image" Target="../media/image15.png"/><Relationship Id="rId510" Type="http://schemas.openxmlformats.org/officeDocument/2006/relationships/image" Target="../media/image288.png"/><Relationship Id="rId552" Type="http://schemas.openxmlformats.org/officeDocument/2006/relationships/image" Target="../media/image309.png"/><Relationship Id="rId594" Type="http://schemas.openxmlformats.org/officeDocument/2006/relationships/image" Target="../media/image330.png"/><Relationship Id="rId191" Type="http://schemas.openxmlformats.org/officeDocument/2006/relationships/image" Target="../media/image130.png"/><Relationship Id="rId205" Type="http://schemas.openxmlformats.org/officeDocument/2006/relationships/image" Target="../media/image137.png"/><Relationship Id="rId247" Type="http://schemas.openxmlformats.org/officeDocument/2006/relationships/image" Target="../media/image158.png"/><Relationship Id="rId412" Type="http://schemas.openxmlformats.org/officeDocument/2006/relationships/image" Target="../media/image239.png"/><Relationship Id="rId107" Type="http://schemas.openxmlformats.org/officeDocument/2006/relationships/image" Target="../media/image90.png"/><Relationship Id="rId289" Type="http://schemas.openxmlformats.org/officeDocument/2006/relationships/image" Target="../media/image179.png"/><Relationship Id="rId454" Type="http://schemas.openxmlformats.org/officeDocument/2006/relationships/image" Target="../media/image260.png"/><Relationship Id="rId496" Type="http://schemas.openxmlformats.org/officeDocument/2006/relationships/image" Target="../media/image281.png"/><Relationship Id="rId53" Type="http://schemas.openxmlformats.org/officeDocument/2006/relationships/image" Target="../media/image63.png"/><Relationship Id="rId149" Type="http://schemas.openxmlformats.org/officeDocument/2006/relationships/image" Target="../media/image109.png"/><Relationship Id="rId314" Type="http://schemas.openxmlformats.org/officeDocument/2006/relationships/customXml" Target="../ink/ink153.xml"/><Relationship Id="rId356" Type="http://schemas.openxmlformats.org/officeDocument/2006/relationships/customXml" Target="../ink/ink174.xml"/><Relationship Id="rId398" Type="http://schemas.openxmlformats.org/officeDocument/2006/relationships/image" Target="../media/image232.png"/><Relationship Id="rId521" Type="http://schemas.openxmlformats.org/officeDocument/2006/relationships/customXml" Target="../ink/ink255.xml"/><Relationship Id="rId563" Type="http://schemas.openxmlformats.org/officeDocument/2006/relationships/customXml" Target="../ink/ink276.xml"/><Relationship Id="rId95" Type="http://schemas.openxmlformats.org/officeDocument/2006/relationships/image" Target="../media/image84.png"/><Relationship Id="rId160" Type="http://schemas.openxmlformats.org/officeDocument/2006/relationships/customXml" Target="../ink/ink76.xml"/><Relationship Id="rId216" Type="http://schemas.openxmlformats.org/officeDocument/2006/relationships/customXml" Target="../ink/ink104.xml"/><Relationship Id="rId423" Type="http://schemas.openxmlformats.org/officeDocument/2006/relationships/customXml" Target="../ink/ink206.xml"/><Relationship Id="rId258" Type="http://schemas.openxmlformats.org/officeDocument/2006/relationships/customXml" Target="../ink/ink125.xml"/><Relationship Id="rId465" Type="http://schemas.openxmlformats.org/officeDocument/2006/relationships/customXml" Target="../ink/ink227.xml"/><Relationship Id="rId22" Type="http://schemas.openxmlformats.org/officeDocument/2006/relationships/image" Target="../media/image48.png"/><Relationship Id="rId64" Type="http://schemas.openxmlformats.org/officeDocument/2006/relationships/customXml" Target="../ink/ink29.xml"/><Relationship Id="rId118" Type="http://schemas.openxmlformats.org/officeDocument/2006/relationships/customXml" Target="../ink/ink56.xml"/><Relationship Id="rId325" Type="http://schemas.openxmlformats.org/officeDocument/2006/relationships/image" Target="../media/image197.png"/><Relationship Id="rId367" Type="http://schemas.openxmlformats.org/officeDocument/2006/relationships/image" Target="../media/image218.png"/><Relationship Id="rId532" Type="http://schemas.openxmlformats.org/officeDocument/2006/relationships/image" Target="../media/image299.png"/><Relationship Id="rId574" Type="http://schemas.openxmlformats.org/officeDocument/2006/relationships/image" Target="../media/image320.png"/><Relationship Id="rId171" Type="http://schemas.openxmlformats.org/officeDocument/2006/relationships/image" Target="../media/image120.png"/><Relationship Id="rId227" Type="http://schemas.openxmlformats.org/officeDocument/2006/relationships/image" Target="../media/image148.png"/><Relationship Id="rId269" Type="http://schemas.openxmlformats.org/officeDocument/2006/relationships/image" Target="../media/image169.png"/><Relationship Id="rId434" Type="http://schemas.openxmlformats.org/officeDocument/2006/relationships/image" Target="../media/image250.png"/><Relationship Id="rId476" Type="http://schemas.openxmlformats.org/officeDocument/2006/relationships/image" Target="../media/image271.png"/><Relationship Id="rId33" Type="http://schemas.openxmlformats.org/officeDocument/2006/relationships/image" Target="../media/image53.png"/><Relationship Id="rId129" Type="http://schemas.openxmlformats.org/officeDocument/2006/relationships/image" Target="../media/image101.png"/><Relationship Id="rId280" Type="http://schemas.openxmlformats.org/officeDocument/2006/relationships/customXml" Target="../ink/ink136.xml"/><Relationship Id="rId336" Type="http://schemas.openxmlformats.org/officeDocument/2006/relationships/customXml" Target="../ink/ink164.xml"/><Relationship Id="rId501" Type="http://schemas.openxmlformats.org/officeDocument/2006/relationships/customXml" Target="../ink/ink245.xml"/><Relationship Id="rId543" Type="http://schemas.openxmlformats.org/officeDocument/2006/relationships/customXml" Target="../ink/ink266.xml"/><Relationship Id="rId75" Type="http://schemas.openxmlformats.org/officeDocument/2006/relationships/image" Target="../media/image74.png"/><Relationship Id="rId140" Type="http://schemas.openxmlformats.org/officeDocument/2006/relationships/customXml" Target="../ink/ink66.xml"/><Relationship Id="rId182" Type="http://schemas.openxmlformats.org/officeDocument/2006/relationships/customXml" Target="../ink/ink87.xml"/><Relationship Id="rId378" Type="http://schemas.openxmlformats.org/officeDocument/2006/relationships/customXml" Target="../ink/ink185.xml"/><Relationship Id="rId403" Type="http://schemas.openxmlformats.org/officeDocument/2006/relationships/customXml" Target="../ink/ink196.xml"/><Relationship Id="rId585" Type="http://schemas.openxmlformats.org/officeDocument/2006/relationships/customXml" Target="../ink/ink287.xml"/><Relationship Id="rId6" Type="http://schemas.openxmlformats.org/officeDocument/2006/relationships/image" Target="../media/image18.png"/><Relationship Id="rId238" Type="http://schemas.openxmlformats.org/officeDocument/2006/relationships/customXml" Target="../ink/ink115.xml"/><Relationship Id="rId445" Type="http://schemas.openxmlformats.org/officeDocument/2006/relationships/customXml" Target="../ink/ink217.xml"/><Relationship Id="rId487" Type="http://schemas.openxmlformats.org/officeDocument/2006/relationships/customXml" Target="../ink/ink238.xml"/><Relationship Id="rId291" Type="http://schemas.openxmlformats.org/officeDocument/2006/relationships/image" Target="../media/image180.png"/><Relationship Id="rId305" Type="http://schemas.openxmlformats.org/officeDocument/2006/relationships/image" Target="../media/image187.png"/><Relationship Id="rId347" Type="http://schemas.openxmlformats.org/officeDocument/2006/relationships/image" Target="../media/image208.png"/><Relationship Id="rId512" Type="http://schemas.openxmlformats.org/officeDocument/2006/relationships/image" Target="../media/image289.png"/><Relationship Id="rId44" Type="http://schemas.openxmlformats.org/officeDocument/2006/relationships/customXml" Target="../ink/ink19.xml"/><Relationship Id="rId86" Type="http://schemas.openxmlformats.org/officeDocument/2006/relationships/customXml" Target="../ink/ink40.xml"/><Relationship Id="rId151" Type="http://schemas.openxmlformats.org/officeDocument/2006/relationships/image" Target="../media/image110.png"/><Relationship Id="rId389" Type="http://schemas.openxmlformats.org/officeDocument/2006/relationships/customXml" Target="../ink/ink189.xml"/><Relationship Id="rId554" Type="http://schemas.openxmlformats.org/officeDocument/2006/relationships/image" Target="../media/image310.png"/><Relationship Id="rId596" Type="http://schemas.openxmlformats.org/officeDocument/2006/relationships/image" Target="../media/image331.png"/><Relationship Id="rId193" Type="http://schemas.openxmlformats.org/officeDocument/2006/relationships/image" Target="../media/image131.png"/><Relationship Id="rId207" Type="http://schemas.openxmlformats.org/officeDocument/2006/relationships/image" Target="../media/image138.png"/><Relationship Id="rId249" Type="http://schemas.openxmlformats.org/officeDocument/2006/relationships/image" Target="../media/image159.png"/><Relationship Id="rId414" Type="http://schemas.openxmlformats.org/officeDocument/2006/relationships/image" Target="../media/image240.png"/><Relationship Id="rId456" Type="http://schemas.openxmlformats.org/officeDocument/2006/relationships/image" Target="../media/image261.png"/><Relationship Id="rId498" Type="http://schemas.openxmlformats.org/officeDocument/2006/relationships/image" Target="../media/image282.png"/><Relationship Id="rId109" Type="http://schemas.openxmlformats.org/officeDocument/2006/relationships/image" Target="../media/image91.png"/><Relationship Id="rId260" Type="http://schemas.openxmlformats.org/officeDocument/2006/relationships/customXml" Target="../ink/ink126.xml"/><Relationship Id="rId316" Type="http://schemas.openxmlformats.org/officeDocument/2006/relationships/customXml" Target="../ink/ink154.xml"/><Relationship Id="rId523" Type="http://schemas.openxmlformats.org/officeDocument/2006/relationships/customXml" Target="../ink/ink256.xml"/><Relationship Id="rId55" Type="http://schemas.openxmlformats.org/officeDocument/2006/relationships/image" Target="../media/image64.png"/><Relationship Id="rId97" Type="http://schemas.openxmlformats.org/officeDocument/2006/relationships/image" Target="../media/image85.png"/><Relationship Id="rId120" Type="http://schemas.openxmlformats.org/officeDocument/2006/relationships/customXml" Target="../ink/ink57.xml"/><Relationship Id="rId358" Type="http://schemas.openxmlformats.org/officeDocument/2006/relationships/customXml" Target="../ink/ink175.xml"/><Relationship Id="rId565" Type="http://schemas.openxmlformats.org/officeDocument/2006/relationships/customXml" Target="../ink/ink277.xml"/><Relationship Id="rId162" Type="http://schemas.openxmlformats.org/officeDocument/2006/relationships/customXml" Target="../ink/ink77.xml"/><Relationship Id="rId218" Type="http://schemas.openxmlformats.org/officeDocument/2006/relationships/customXml" Target="../ink/ink105.xml"/><Relationship Id="rId425" Type="http://schemas.openxmlformats.org/officeDocument/2006/relationships/customXml" Target="../ink/ink207.xml"/><Relationship Id="rId467" Type="http://schemas.openxmlformats.org/officeDocument/2006/relationships/customXml" Target="../ink/ink228.xml"/><Relationship Id="rId271" Type="http://schemas.openxmlformats.org/officeDocument/2006/relationships/image" Target="../media/image170.png"/><Relationship Id="rId24" Type="http://schemas.openxmlformats.org/officeDocument/2006/relationships/image" Target="../media/image49.png"/><Relationship Id="rId66" Type="http://schemas.openxmlformats.org/officeDocument/2006/relationships/customXml" Target="../ink/ink30.xml"/><Relationship Id="rId131" Type="http://schemas.openxmlformats.org/officeDocument/2006/relationships/image" Target="../media/image102.png"/><Relationship Id="rId327" Type="http://schemas.openxmlformats.org/officeDocument/2006/relationships/image" Target="../media/image198.png"/><Relationship Id="rId369" Type="http://schemas.openxmlformats.org/officeDocument/2006/relationships/image" Target="../media/image219.png"/><Relationship Id="rId534" Type="http://schemas.openxmlformats.org/officeDocument/2006/relationships/image" Target="../media/image300.png"/><Relationship Id="rId576" Type="http://schemas.openxmlformats.org/officeDocument/2006/relationships/image" Target="../media/image321.png"/><Relationship Id="rId173" Type="http://schemas.openxmlformats.org/officeDocument/2006/relationships/image" Target="../media/image121.png"/><Relationship Id="rId229" Type="http://schemas.openxmlformats.org/officeDocument/2006/relationships/image" Target="../media/image149.png"/><Relationship Id="rId380" Type="http://schemas.openxmlformats.org/officeDocument/2006/relationships/customXml" Target="../ink/ink186.xml"/><Relationship Id="rId436" Type="http://schemas.openxmlformats.org/officeDocument/2006/relationships/image" Target="../media/image251.png"/><Relationship Id="rId601" Type="http://schemas.openxmlformats.org/officeDocument/2006/relationships/customXml" Target="../ink/ink295.xml"/><Relationship Id="rId240" Type="http://schemas.openxmlformats.org/officeDocument/2006/relationships/customXml" Target="../ink/ink116.xml"/><Relationship Id="rId478" Type="http://schemas.openxmlformats.org/officeDocument/2006/relationships/image" Target="../media/image272.png"/><Relationship Id="rId35" Type="http://schemas.openxmlformats.org/officeDocument/2006/relationships/image" Target="../media/image54.png"/><Relationship Id="rId77" Type="http://schemas.openxmlformats.org/officeDocument/2006/relationships/image" Target="../media/image75.png"/><Relationship Id="rId100" Type="http://schemas.openxmlformats.org/officeDocument/2006/relationships/customXml" Target="../ink/ink47.xml"/><Relationship Id="rId282" Type="http://schemas.openxmlformats.org/officeDocument/2006/relationships/customXml" Target="../ink/ink137.xml"/><Relationship Id="rId338" Type="http://schemas.openxmlformats.org/officeDocument/2006/relationships/customXml" Target="../ink/ink165.xml"/><Relationship Id="rId503" Type="http://schemas.openxmlformats.org/officeDocument/2006/relationships/customXml" Target="../ink/ink246.xml"/><Relationship Id="rId545" Type="http://schemas.openxmlformats.org/officeDocument/2006/relationships/customXml" Target="../ink/ink267.xml"/><Relationship Id="rId587" Type="http://schemas.openxmlformats.org/officeDocument/2006/relationships/customXml" Target="../ink/ink288.xml"/><Relationship Id="rId8" Type="http://schemas.openxmlformats.org/officeDocument/2006/relationships/image" Target="../media/image41.png"/><Relationship Id="rId142" Type="http://schemas.openxmlformats.org/officeDocument/2006/relationships/customXml" Target="../ink/ink67.xml"/><Relationship Id="rId184" Type="http://schemas.openxmlformats.org/officeDocument/2006/relationships/customXml" Target="../ink/ink88.xml"/><Relationship Id="rId391" Type="http://schemas.openxmlformats.org/officeDocument/2006/relationships/customXml" Target="../ink/ink190.xml"/><Relationship Id="rId405" Type="http://schemas.openxmlformats.org/officeDocument/2006/relationships/customXml" Target="../ink/ink197.xml"/><Relationship Id="rId447" Type="http://schemas.openxmlformats.org/officeDocument/2006/relationships/customXml" Target="../ink/ink218.xml"/><Relationship Id="rId251" Type="http://schemas.openxmlformats.org/officeDocument/2006/relationships/image" Target="../media/image160.png"/><Relationship Id="rId489" Type="http://schemas.openxmlformats.org/officeDocument/2006/relationships/customXml" Target="../ink/ink239.xml"/><Relationship Id="rId46" Type="http://schemas.openxmlformats.org/officeDocument/2006/relationships/customXml" Target="../ink/ink20.xml"/><Relationship Id="rId293" Type="http://schemas.openxmlformats.org/officeDocument/2006/relationships/image" Target="../media/image181.png"/><Relationship Id="rId307" Type="http://schemas.openxmlformats.org/officeDocument/2006/relationships/image" Target="../media/image188.png"/><Relationship Id="rId349" Type="http://schemas.openxmlformats.org/officeDocument/2006/relationships/image" Target="../media/image209.png"/><Relationship Id="rId514" Type="http://schemas.openxmlformats.org/officeDocument/2006/relationships/image" Target="../media/image290.png"/><Relationship Id="rId556" Type="http://schemas.openxmlformats.org/officeDocument/2006/relationships/image" Target="../media/image311.png"/><Relationship Id="rId88" Type="http://schemas.openxmlformats.org/officeDocument/2006/relationships/customXml" Target="../ink/ink41.xml"/><Relationship Id="rId111" Type="http://schemas.openxmlformats.org/officeDocument/2006/relationships/image" Target="../media/image92.png"/><Relationship Id="rId153" Type="http://schemas.openxmlformats.org/officeDocument/2006/relationships/image" Target="../media/image111.png"/><Relationship Id="rId195" Type="http://schemas.openxmlformats.org/officeDocument/2006/relationships/image" Target="../media/image132.png"/><Relationship Id="rId209" Type="http://schemas.openxmlformats.org/officeDocument/2006/relationships/image" Target="../media/image139.png"/><Relationship Id="rId360" Type="http://schemas.openxmlformats.org/officeDocument/2006/relationships/customXml" Target="../ink/ink176.xml"/><Relationship Id="rId416" Type="http://schemas.openxmlformats.org/officeDocument/2006/relationships/image" Target="../media/image241.png"/><Relationship Id="rId598" Type="http://schemas.openxmlformats.org/officeDocument/2006/relationships/image" Target="../media/image332.png"/><Relationship Id="rId220" Type="http://schemas.openxmlformats.org/officeDocument/2006/relationships/customXml" Target="../ink/ink106.xml"/><Relationship Id="rId458" Type="http://schemas.openxmlformats.org/officeDocument/2006/relationships/image" Target="../media/image262.png"/><Relationship Id="rId15" Type="http://schemas.openxmlformats.org/officeDocument/2006/relationships/customXml" Target="../ink/ink5.xml"/><Relationship Id="rId57" Type="http://schemas.openxmlformats.org/officeDocument/2006/relationships/image" Target="../media/image65.png"/><Relationship Id="rId262" Type="http://schemas.openxmlformats.org/officeDocument/2006/relationships/customXml" Target="../ink/ink127.xml"/><Relationship Id="rId318" Type="http://schemas.openxmlformats.org/officeDocument/2006/relationships/customXml" Target="../ink/ink155.xml"/><Relationship Id="rId525" Type="http://schemas.openxmlformats.org/officeDocument/2006/relationships/customXml" Target="../ink/ink257.xml"/><Relationship Id="rId567" Type="http://schemas.openxmlformats.org/officeDocument/2006/relationships/customXml" Target="../ink/ink278.xml"/><Relationship Id="rId99" Type="http://schemas.openxmlformats.org/officeDocument/2006/relationships/image" Target="../media/image86.png"/><Relationship Id="rId122" Type="http://schemas.openxmlformats.org/officeDocument/2006/relationships/customXml" Target="../ink/ink58.xml"/><Relationship Id="rId164" Type="http://schemas.openxmlformats.org/officeDocument/2006/relationships/customXml" Target="../ink/ink78.xml"/><Relationship Id="rId371" Type="http://schemas.openxmlformats.org/officeDocument/2006/relationships/image" Target="../media/image220.png"/><Relationship Id="rId427" Type="http://schemas.openxmlformats.org/officeDocument/2006/relationships/customXml" Target="../ink/ink208.xml"/><Relationship Id="rId469" Type="http://schemas.openxmlformats.org/officeDocument/2006/relationships/customXml" Target="../ink/ink229.xml"/><Relationship Id="rId26" Type="http://schemas.openxmlformats.org/officeDocument/2006/relationships/image" Target="../media/image50.png"/><Relationship Id="rId231" Type="http://schemas.openxmlformats.org/officeDocument/2006/relationships/image" Target="../media/image150.png"/><Relationship Id="rId273" Type="http://schemas.openxmlformats.org/officeDocument/2006/relationships/image" Target="../media/image171.png"/><Relationship Id="rId329" Type="http://schemas.openxmlformats.org/officeDocument/2006/relationships/image" Target="../media/image199.png"/><Relationship Id="rId480" Type="http://schemas.openxmlformats.org/officeDocument/2006/relationships/image" Target="../media/image273.png"/><Relationship Id="rId536" Type="http://schemas.openxmlformats.org/officeDocument/2006/relationships/image" Target="../media/image301.png"/><Relationship Id="rId68" Type="http://schemas.openxmlformats.org/officeDocument/2006/relationships/customXml" Target="../ink/ink31.xml"/><Relationship Id="rId133" Type="http://schemas.openxmlformats.org/officeDocument/2006/relationships/image" Target="../media/image32.png"/><Relationship Id="rId175" Type="http://schemas.openxmlformats.org/officeDocument/2006/relationships/image" Target="../media/image122.png"/><Relationship Id="rId340" Type="http://schemas.openxmlformats.org/officeDocument/2006/relationships/customXml" Target="../ink/ink166.xml"/><Relationship Id="rId578" Type="http://schemas.openxmlformats.org/officeDocument/2006/relationships/image" Target="../media/image322.png"/><Relationship Id="rId200" Type="http://schemas.openxmlformats.org/officeDocument/2006/relationships/customXml" Target="../ink/ink96.xml"/><Relationship Id="rId382" Type="http://schemas.openxmlformats.org/officeDocument/2006/relationships/customXml" Target="../ink/ink187.xml"/><Relationship Id="rId438" Type="http://schemas.openxmlformats.org/officeDocument/2006/relationships/image" Target="../media/image252.png"/><Relationship Id="rId603" Type="http://schemas.openxmlformats.org/officeDocument/2006/relationships/customXml" Target="../ink/ink296.xml"/><Relationship Id="rId242" Type="http://schemas.openxmlformats.org/officeDocument/2006/relationships/customXml" Target="../ink/ink117.xml"/><Relationship Id="rId284" Type="http://schemas.openxmlformats.org/officeDocument/2006/relationships/customXml" Target="../ink/ink138.xml"/><Relationship Id="rId491" Type="http://schemas.openxmlformats.org/officeDocument/2006/relationships/customXml" Target="../ink/ink240.xml"/><Relationship Id="rId505" Type="http://schemas.openxmlformats.org/officeDocument/2006/relationships/customXml" Target="../ink/ink247.xml"/><Relationship Id="rId37" Type="http://schemas.openxmlformats.org/officeDocument/2006/relationships/image" Target="../media/image55.png"/><Relationship Id="rId79" Type="http://schemas.openxmlformats.org/officeDocument/2006/relationships/image" Target="../media/image76.png"/><Relationship Id="rId102" Type="http://schemas.openxmlformats.org/officeDocument/2006/relationships/customXml" Target="../ink/ink48.xml"/><Relationship Id="rId144" Type="http://schemas.openxmlformats.org/officeDocument/2006/relationships/customXml" Target="../ink/ink68.xml"/><Relationship Id="rId547" Type="http://schemas.openxmlformats.org/officeDocument/2006/relationships/customXml" Target="../ink/ink268.xml"/><Relationship Id="rId589" Type="http://schemas.openxmlformats.org/officeDocument/2006/relationships/customXml" Target="../ink/ink289.xml"/><Relationship Id="rId90" Type="http://schemas.openxmlformats.org/officeDocument/2006/relationships/customXml" Target="../ink/ink42.xml"/><Relationship Id="rId186" Type="http://schemas.openxmlformats.org/officeDocument/2006/relationships/customXml" Target="../ink/ink89.xml"/><Relationship Id="rId351" Type="http://schemas.openxmlformats.org/officeDocument/2006/relationships/image" Target="../media/image210.png"/><Relationship Id="rId393" Type="http://schemas.openxmlformats.org/officeDocument/2006/relationships/customXml" Target="../ink/ink191.xml"/><Relationship Id="rId407" Type="http://schemas.openxmlformats.org/officeDocument/2006/relationships/customXml" Target="../ink/ink198.xml"/><Relationship Id="rId449" Type="http://schemas.openxmlformats.org/officeDocument/2006/relationships/customXml" Target="../ink/ink219.xml"/><Relationship Id="rId211" Type="http://schemas.openxmlformats.org/officeDocument/2006/relationships/image" Target="../media/image140.png"/><Relationship Id="rId253" Type="http://schemas.openxmlformats.org/officeDocument/2006/relationships/image" Target="../media/image161.png"/><Relationship Id="rId295" Type="http://schemas.openxmlformats.org/officeDocument/2006/relationships/image" Target="../media/image182.png"/><Relationship Id="rId309" Type="http://schemas.openxmlformats.org/officeDocument/2006/relationships/image" Target="../media/image189.png"/><Relationship Id="rId460" Type="http://schemas.openxmlformats.org/officeDocument/2006/relationships/image" Target="../media/image263.png"/><Relationship Id="rId516" Type="http://schemas.openxmlformats.org/officeDocument/2006/relationships/image" Target="../media/image291.png"/><Relationship Id="rId48" Type="http://schemas.openxmlformats.org/officeDocument/2006/relationships/customXml" Target="../ink/ink21.xml"/><Relationship Id="rId113" Type="http://schemas.openxmlformats.org/officeDocument/2006/relationships/image" Target="../media/image93.png"/><Relationship Id="rId320" Type="http://schemas.openxmlformats.org/officeDocument/2006/relationships/customXml" Target="../ink/ink156.xml"/><Relationship Id="rId558" Type="http://schemas.openxmlformats.org/officeDocument/2006/relationships/image" Target="../media/image312.png"/><Relationship Id="rId155" Type="http://schemas.openxmlformats.org/officeDocument/2006/relationships/image" Target="../media/image112.png"/><Relationship Id="rId197" Type="http://schemas.openxmlformats.org/officeDocument/2006/relationships/image" Target="../media/image133.png"/><Relationship Id="rId362" Type="http://schemas.openxmlformats.org/officeDocument/2006/relationships/customXml" Target="../ink/ink177.xml"/><Relationship Id="rId418" Type="http://schemas.openxmlformats.org/officeDocument/2006/relationships/image" Target="../media/image242.png"/><Relationship Id="rId222" Type="http://schemas.openxmlformats.org/officeDocument/2006/relationships/customXml" Target="../ink/ink107.xml"/><Relationship Id="rId264" Type="http://schemas.openxmlformats.org/officeDocument/2006/relationships/customXml" Target="../ink/ink128.xml"/><Relationship Id="rId471" Type="http://schemas.openxmlformats.org/officeDocument/2006/relationships/customXml" Target="../ink/ink230.xml"/><Relationship Id="rId17" Type="http://schemas.openxmlformats.org/officeDocument/2006/relationships/customXml" Target="../ink/ink6.xml"/><Relationship Id="rId59" Type="http://schemas.openxmlformats.org/officeDocument/2006/relationships/image" Target="../media/image66.png"/><Relationship Id="rId124" Type="http://schemas.openxmlformats.org/officeDocument/2006/relationships/customXml" Target="../ink/ink59.xml"/><Relationship Id="rId527" Type="http://schemas.openxmlformats.org/officeDocument/2006/relationships/customXml" Target="../ink/ink258.xml"/><Relationship Id="rId569" Type="http://schemas.openxmlformats.org/officeDocument/2006/relationships/customXml" Target="../ink/ink279.xml"/><Relationship Id="rId70" Type="http://schemas.openxmlformats.org/officeDocument/2006/relationships/customXml" Target="../ink/ink32.xml"/><Relationship Id="rId166" Type="http://schemas.openxmlformats.org/officeDocument/2006/relationships/customXml" Target="../ink/ink79.xml"/><Relationship Id="rId331" Type="http://schemas.openxmlformats.org/officeDocument/2006/relationships/image" Target="../media/image200.png"/><Relationship Id="rId373" Type="http://schemas.openxmlformats.org/officeDocument/2006/relationships/image" Target="../media/image221.png"/><Relationship Id="rId429" Type="http://schemas.openxmlformats.org/officeDocument/2006/relationships/customXml" Target="../ink/ink209.xml"/><Relationship Id="rId580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51.png"/><Relationship Id="rId440" Type="http://schemas.openxmlformats.org/officeDocument/2006/relationships/image" Target="../media/image253.png"/><Relationship Id="rId28" Type="http://schemas.openxmlformats.org/officeDocument/2006/relationships/image" Target="../media/image51.png"/><Relationship Id="rId275" Type="http://schemas.openxmlformats.org/officeDocument/2006/relationships/image" Target="../media/image172.png"/><Relationship Id="rId300" Type="http://schemas.openxmlformats.org/officeDocument/2006/relationships/customXml" Target="../ink/ink146.xml"/><Relationship Id="rId482" Type="http://schemas.openxmlformats.org/officeDocument/2006/relationships/image" Target="../media/image274.png"/><Relationship Id="rId538" Type="http://schemas.openxmlformats.org/officeDocument/2006/relationships/image" Target="../media/image302.png"/><Relationship Id="rId81" Type="http://schemas.openxmlformats.org/officeDocument/2006/relationships/image" Target="../media/image77.png"/><Relationship Id="rId135" Type="http://schemas.openxmlformats.org/officeDocument/2006/relationships/image" Target="../media/image43.png"/><Relationship Id="rId177" Type="http://schemas.openxmlformats.org/officeDocument/2006/relationships/image" Target="../media/image123.png"/><Relationship Id="rId342" Type="http://schemas.openxmlformats.org/officeDocument/2006/relationships/customXml" Target="../ink/ink167.xml"/><Relationship Id="rId384" Type="http://schemas.openxmlformats.org/officeDocument/2006/relationships/customXml" Target="../ink/ink188.xml"/><Relationship Id="rId591" Type="http://schemas.openxmlformats.org/officeDocument/2006/relationships/customXml" Target="../ink/ink290.xml"/><Relationship Id="rId605" Type="http://schemas.openxmlformats.org/officeDocument/2006/relationships/customXml" Target="../ink/ink297.xml"/><Relationship Id="rId202" Type="http://schemas.openxmlformats.org/officeDocument/2006/relationships/customXml" Target="../ink/ink97.xml"/><Relationship Id="rId244" Type="http://schemas.openxmlformats.org/officeDocument/2006/relationships/customXml" Target="../ink/ink118.xml"/><Relationship Id="rId39" Type="http://schemas.openxmlformats.org/officeDocument/2006/relationships/image" Target="../media/image56.png"/><Relationship Id="rId286" Type="http://schemas.openxmlformats.org/officeDocument/2006/relationships/customXml" Target="../ink/ink139.xml"/><Relationship Id="rId451" Type="http://schemas.openxmlformats.org/officeDocument/2006/relationships/customXml" Target="../ink/ink220.xml"/><Relationship Id="rId493" Type="http://schemas.openxmlformats.org/officeDocument/2006/relationships/customXml" Target="../ink/ink241.xml"/><Relationship Id="rId507" Type="http://schemas.openxmlformats.org/officeDocument/2006/relationships/customXml" Target="../ink/ink248.xml"/><Relationship Id="rId549" Type="http://schemas.openxmlformats.org/officeDocument/2006/relationships/customXml" Target="../ink/ink269.xml"/><Relationship Id="rId50" Type="http://schemas.openxmlformats.org/officeDocument/2006/relationships/customXml" Target="../ink/ink22.xml"/><Relationship Id="rId104" Type="http://schemas.openxmlformats.org/officeDocument/2006/relationships/customXml" Target="../ink/ink49.xml"/><Relationship Id="rId146" Type="http://schemas.openxmlformats.org/officeDocument/2006/relationships/customXml" Target="../ink/ink69.xml"/><Relationship Id="rId188" Type="http://schemas.openxmlformats.org/officeDocument/2006/relationships/customXml" Target="../ink/ink90.xml"/><Relationship Id="rId311" Type="http://schemas.openxmlformats.org/officeDocument/2006/relationships/image" Target="../media/image190.png"/><Relationship Id="rId353" Type="http://schemas.openxmlformats.org/officeDocument/2006/relationships/image" Target="../media/image211.png"/><Relationship Id="rId395" Type="http://schemas.openxmlformats.org/officeDocument/2006/relationships/customXml" Target="../ink/ink192.xml"/><Relationship Id="rId409" Type="http://schemas.openxmlformats.org/officeDocument/2006/relationships/customXml" Target="../ink/ink199.xml"/><Relationship Id="rId560" Type="http://schemas.openxmlformats.org/officeDocument/2006/relationships/image" Target="../media/image313.png"/><Relationship Id="rId92" Type="http://schemas.openxmlformats.org/officeDocument/2006/relationships/customXml" Target="../ink/ink43.xml"/><Relationship Id="rId213" Type="http://schemas.openxmlformats.org/officeDocument/2006/relationships/image" Target="../media/image141.png"/><Relationship Id="rId420" Type="http://schemas.openxmlformats.org/officeDocument/2006/relationships/image" Target="../media/image243.png"/><Relationship Id="rId255" Type="http://schemas.openxmlformats.org/officeDocument/2006/relationships/image" Target="../media/image162.png"/><Relationship Id="rId297" Type="http://schemas.openxmlformats.org/officeDocument/2006/relationships/image" Target="../media/image183.png"/><Relationship Id="rId462" Type="http://schemas.openxmlformats.org/officeDocument/2006/relationships/image" Target="../media/image264.png"/><Relationship Id="rId518" Type="http://schemas.openxmlformats.org/officeDocument/2006/relationships/image" Target="../media/image292.png"/><Relationship Id="rId115" Type="http://schemas.openxmlformats.org/officeDocument/2006/relationships/image" Target="../media/image94.png"/><Relationship Id="rId157" Type="http://schemas.openxmlformats.org/officeDocument/2006/relationships/image" Target="../media/image113.png"/><Relationship Id="rId322" Type="http://schemas.openxmlformats.org/officeDocument/2006/relationships/customXml" Target="../ink/ink157.xml"/><Relationship Id="rId364" Type="http://schemas.openxmlformats.org/officeDocument/2006/relationships/customXml" Target="../ink/ink178.xml"/><Relationship Id="rId61" Type="http://schemas.openxmlformats.org/officeDocument/2006/relationships/image" Target="../media/image67.png"/><Relationship Id="rId199" Type="http://schemas.openxmlformats.org/officeDocument/2006/relationships/image" Target="../media/image134.png"/><Relationship Id="rId571" Type="http://schemas.openxmlformats.org/officeDocument/2006/relationships/customXml" Target="../ink/ink280.xml"/><Relationship Id="rId19" Type="http://schemas.openxmlformats.org/officeDocument/2006/relationships/customXml" Target="../ink/ink7.xml"/><Relationship Id="rId224" Type="http://schemas.openxmlformats.org/officeDocument/2006/relationships/customXml" Target="../ink/ink108.xml"/><Relationship Id="rId266" Type="http://schemas.openxmlformats.org/officeDocument/2006/relationships/customXml" Target="../ink/ink129.xml"/><Relationship Id="rId431" Type="http://schemas.openxmlformats.org/officeDocument/2006/relationships/customXml" Target="../ink/ink210.xml"/><Relationship Id="rId473" Type="http://schemas.openxmlformats.org/officeDocument/2006/relationships/customXml" Target="../ink/ink231.xml"/><Relationship Id="rId529" Type="http://schemas.openxmlformats.org/officeDocument/2006/relationships/customXml" Target="../ink/ink259.xml"/><Relationship Id="rId30" Type="http://schemas.openxmlformats.org/officeDocument/2006/relationships/customXml" Target="../ink/ink12.xml"/><Relationship Id="rId126" Type="http://schemas.openxmlformats.org/officeDocument/2006/relationships/customXml" Target="../ink/ink60.xml"/><Relationship Id="rId168" Type="http://schemas.openxmlformats.org/officeDocument/2006/relationships/customXml" Target="../ink/ink80.xml"/><Relationship Id="rId333" Type="http://schemas.openxmlformats.org/officeDocument/2006/relationships/image" Target="../media/image201.png"/><Relationship Id="rId540" Type="http://schemas.openxmlformats.org/officeDocument/2006/relationships/image" Target="../media/image303.png"/><Relationship Id="rId72" Type="http://schemas.openxmlformats.org/officeDocument/2006/relationships/customXml" Target="../ink/ink33.xml"/><Relationship Id="rId375" Type="http://schemas.openxmlformats.org/officeDocument/2006/relationships/image" Target="../media/image222.png"/><Relationship Id="rId582" Type="http://schemas.openxmlformats.org/officeDocument/2006/relationships/image" Target="../media/image324.png"/><Relationship Id="rId3" Type="http://schemas.openxmlformats.org/officeDocument/2006/relationships/image" Target="../media/image42.jpeg"/><Relationship Id="rId235" Type="http://schemas.openxmlformats.org/officeDocument/2006/relationships/image" Target="../media/image152.png"/><Relationship Id="rId277" Type="http://schemas.openxmlformats.org/officeDocument/2006/relationships/image" Target="../media/image173.png"/><Relationship Id="rId400" Type="http://schemas.openxmlformats.org/officeDocument/2006/relationships/image" Target="../media/image233.png"/><Relationship Id="rId442" Type="http://schemas.openxmlformats.org/officeDocument/2006/relationships/image" Target="../media/image254.png"/><Relationship Id="rId484" Type="http://schemas.openxmlformats.org/officeDocument/2006/relationships/image" Target="../media/image275.png"/><Relationship Id="rId137" Type="http://schemas.openxmlformats.org/officeDocument/2006/relationships/image" Target="../media/image103.png"/><Relationship Id="rId302" Type="http://schemas.openxmlformats.org/officeDocument/2006/relationships/customXml" Target="../ink/ink147.xml"/><Relationship Id="rId344" Type="http://schemas.openxmlformats.org/officeDocument/2006/relationships/customXml" Target="../ink/ink168.xml"/><Relationship Id="rId41" Type="http://schemas.openxmlformats.org/officeDocument/2006/relationships/image" Target="../media/image57.png"/><Relationship Id="rId83" Type="http://schemas.openxmlformats.org/officeDocument/2006/relationships/image" Target="../media/image78.png"/><Relationship Id="rId179" Type="http://schemas.openxmlformats.org/officeDocument/2006/relationships/image" Target="../media/image124.png"/><Relationship Id="rId386" Type="http://schemas.openxmlformats.org/officeDocument/2006/relationships/image" Target="../media/image22.png"/><Relationship Id="rId551" Type="http://schemas.openxmlformats.org/officeDocument/2006/relationships/customXml" Target="../ink/ink270.xml"/><Relationship Id="rId593" Type="http://schemas.openxmlformats.org/officeDocument/2006/relationships/customXml" Target="../ink/ink291.xml"/><Relationship Id="rId190" Type="http://schemas.openxmlformats.org/officeDocument/2006/relationships/customXml" Target="../ink/ink91.xml"/><Relationship Id="rId204" Type="http://schemas.openxmlformats.org/officeDocument/2006/relationships/customXml" Target="../ink/ink98.xml"/><Relationship Id="rId246" Type="http://schemas.openxmlformats.org/officeDocument/2006/relationships/customXml" Target="../ink/ink119.xml"/><Relationship Id="rId288" Type="http://schemas.openxmlformats.org/officeDocument/2006/relationships/customXml" Target="../ink/ink140.xml"/><Relationship Id="rId411" Type="http://schemas.openxmlformats.org/officeDocument/2006/relationships/customXml" Target="../ink/ink200.xml"/><Relationship Id="rId453" Type="http://schemas.openxmlformats.org/officeDocument/2006/relationships/customXml" Target="../ink/ink221.xml"/><Relationship Id="rId509" Type="http://schemas.openxmlformats.org/officeDocument/2006/relationships/customXml" Target="../ink/ink249.xml"/><Relationship Id="rId106" Type="http://schemas.openxmlformats.org/officeDocument/2006/relationships/customXml" Target="../ink/ink50.xml"/><Relationship Id="rId313" Type="http://schemas.openxmlformats.org/officeDocument/2006/relationships/image" Target="../media/image191.png"/><Relationship Id="rId495" Type="http://schemas.openxmlformats.org/officeDocument/2006/relationships/customXml" Target="../ink/ink242.xml"/><Relationship Id="rId52" Type="http://schemas.openxmlformats.org/officeDocument/2006/relationships/customXml" Target="../ink/ink23.xml"/><Relationship Id="rId94" Type="http://schemas.openxmlformats.org/officeDocument/2006/relationships/customXml" Target="../ink/ink44.xml"/><Relationship Id="rId148" Type="http://schemas.openxmlformats.org/officeDocument/2006/relationships/customXml" Target="../ink/ink70.xml"/><Relationship Id="rId355" Type="http://schemas.openxmlformats.org/officeDocument/2006/relationships/image" Target="../media/image212.png"/><Relationship Id="rId397" Type="http://schemas.openxmlformats.org/officeDocument/2006/relationships/customXml" Target="../ink/ink193.xml"/><Relationship Id="rId520" Type="http://schemas.openxmlformats.org/officeDocument/2006/relationships/image" Target="../media/image293.png"/><Relationship Id="rId562" Type="http://schemas.openxmlformats.org/officeDocument/2006/relationships/image" Target="../media/image314.png"/><Relationship Id="rId215" Type="http://schemas.openxmlformats.org/officeDocument/2006/relationships/image" Target="../media/image142.png"/><Relationship Id="rId257" Type="http://schemas.openxmlformats.org/officeDocument/2006/relationships/image" Target="../media/image163.png"/><Relationship Id="rId422" Type="http://schemas.openxmlformats.org/officeDocument/2006/relationships/image" Target="../media/image244.png"/><Relationship Id="rId464" Type="http://schemas.openxmlformats.org/officeDocument/2006/relationships/image" Target="../media/image265.png"/><Relationship Id="rId299" Type="http://schemas.openxmlformats.org/officeDocument/2006/relationships/image" Target="../media/image184.png"/><Relationship Id="rId63" Type="http://schemas.openxmlformats.org/officeDocument/2006/relationships/image" Target="../media/image68.png"/><Relationship Id="rId159" Type="http://schemas.openxmlformats.org/officeDocument/2006/relationships/image" Target="../media/image114.png"/><Relationship Id="rId366" Type="http://schemas.openxmlformats.org/officeDocument/2006/relationships/customXml" Target="../ink/ink179.xml"/><Relationship Id="rId573" Type="http://schemas.openxmlformats.org/officeDocument/2006/relationships/customXml" Target="../ink/ink281.xml"/><Relationship Id="rId226" Type="http://schemas.openxmlformats.org/officeDocument/2006/relationships/customXml" Target="../ink/ink109.xml"/><Relationship Id="rId433" Type="http://schemas.openxmlformats.org/officeDocument/2006/relationships/customXml" Target="../ink/ink211.xml"/><Relationship Id="rId74" Type="http://schemas.openxmlformats.org/officeDocument/2006/relationships/customXml" Target="../ink/ink34.xml"/><Relationship Id="rId377" Type="http://schemas.openxmlformats.org/officeDocument/2006/relationships/image" Target="../media/image223.png"/><Relationship Id="rId500" Type="http://schemas.openxmlformats.org/officeDocument/2006/relationships/image" Target="../media/image283.png"/><Relationship Id="rId584" Type="http://schemas.openxmlformats.org/officeDocument/2006/relationships/image" Target="../media/image325.png"/><Relationship Id="rId5" Type="http://schemas.openxmlformats.org/officeDocument/2006/relationships/image" Target="../media/image4010.png"/><Relationship Id="rId237" Type="http://schemas.openxmlformats.org/officeDocument/2006/relationships/image" Target="../media/image153.png"/><Relationship Id="rId444" Type="http://schemas.openxmlformats.org/officeDocument/2006/relationships/image" Target="../media/image255.png"/><Relationship Id="rId290" Type="http://schemas.openxmlformats.org/officeDocument/2006/relationships/customXml" Target="../ink/ink141.xml"/><Relationship Id="rId304" Type="http://schemas.openxmlformats.org/officeDocument/2006/relationships/customXml" Target="../ink/ink148.xml"/><Relationship Id="rId388" Type="http://schemas.openxmlformats.org/officeDocument/2006/relationships/image" Target="../media/image19.png"/><Relationship Id="rId511" Type="http://schemas.openxmlformats.org/officeDocument/2006/relationships/customXml" Target="../ink/ink250.xml"/><Relationship Id="rId85" Type="http://schemas.openxmlformats.org/officeDocument/2006/relationships/image" Target="../media/image79.png"/><Relationship Id="rId150" Type="http://schemas.openxmlformats.org/officeDocument/2006/relationships/customXml" Target="../ink/ink71.xml"/><Relationship Id="rId595" Type="http://schemas.openxmlformats.org/officeDocument/2006/relationships/customXml" Target="../ink/ink292.xml"/><Relationship Id="rId248" Type="http://schemas.openxmlformats.org/officeDocument/2006/relationships/customXml" Target="../ink/ink120.xml"/><Relationship Id="rId455" Type="http://schemas.openxmlformats.org/officeDocument/2006/relationships/customXml" Target="../ink/ink222.xml"/><Relationship Id="rId108" Type="http://schemas.openxmlformats.org/officeDocument/2006/relationships/customXml" Target="../ink/ink51.xml"/><Relationship Id="rId315" Type="http://schemas.openxmlformats.org/officeDocument/2006/relationships/image" Target="../media/image192.png"/><Relationship Id="rId522" Type="http://schemas.openxmlformats.org/officeDocument/2006/relationships/image" Target="../media/image294.png"/><Relationship Id="rId96" Type="http://schemas.openxmlformats.org/officeDocument/2006/relationships/customXml" Target="../ink/ink45.xml"/><Relationship Id="rId161" Type="http://schemas.openxmlformats.org/officeDocument/2006/relationships/image" Target="../media/image115.png"/><Relationship Id="rId399" Type="http://schemas.openxmlformats.org/officeDocument/2006/relationships/customXml" Target="../ink/ink194.xml"/><Relationship Id="rId259" Type="http://schemas.openxmlformats.org/officeDocument/2006/relationships/image" Target="../media/image164.png"/><Relationship Id="rId466" Type="http://schemas.openxmlformats.org/officeDocument/2006/relationships/image" Target="../media/image266.png"/><Relationship Id="rId23" Type="http://schemas.openxmlformats.org/officeDocument/2006/relationships/customXml" Target="../ink/ink9.xml"/><Relationship Id="rId119" Type="http://schemas.openxmlformats.org/officeDocument/2006/relationships/image" Target="../media/image96.png"/><Relationship Id="rId326" Type="http://schemas.openxmlformats.org/officeDocument/2006/relationships/customXml" Target="../ink/ink159.xml"/><Relationship Id="rId533" Type="http://schemas.openxmlformats.org/officeDocument/2006/relationships/customXml" Target="../ink/ink261.xml"/><Relationship Id="rId172" Type="http://schemas.openxmlformats.org/officeDocument/2006/relationships/customXml" Target="../ink/ink82.xml"/><Relationship Id="rId477" Type="http://schemas.openxmlformats.org/officeDocument/2006/relationships/customXml" Target="../ink/ink233.xml"/><Relationship Id="rId600" Type="http://schemas.openxmlformats.org/officeDocument/2006/relationships/image" Target="../media/image333.png"/><Relationship Id="rId337" Type="http://schemas.openxmlformats.org/officeDocument/2006/relationships/image" Target="../media/image203.png"/><Relationship Id="rId34" Type="http://schemas.openxmlformats.org/officeDocument/2006/relationships/customXml" Target="../ink/ink14.xml"/><Relationship Id="rId544" Type="http://schemas.openxmlformats.org/officeDocument/2006/relationships/image" Target="../media/image305.png"/><Relationship Id="rId183" Type="http://schemas.openxmlformats.org/officeDocument/2006/relationships/image" Target="../media/image126.png"/><Relationship Id="rId390" Type="http://schemas.openxmlformats.org/officeDocument/2006/relationships/image" Target="../media/image228.png"/><Relationship Id="rId404" Type="http://schemas.openxmlformats.org/officeDocument/2006/relationships/image" Target="../media/image235.png"/><Relationship Id="rId250" Type="http://schemas.openxmlformats.org/officeDocument/2006/relationships/customXml" Target="../ink/ink121.xml"/><Relationship Id="rId488" Type="http://schemas.openxmlformats.org/officeDocument/2006/relationships/image" Target="../media/image277.png"/><Relationship Id="rId45" Type="http://schemas.openxmlformats.org/officeDocument/2006/relationships/image" Target="../media/image59.png"/><Relationship Id="rId110" Type="http://schemas.openxmlformats.org/officeDocument/2006/relationships/customXml" Target="../ink/ink52.xml"/><Relationship Id="rId348" Type="http://schemas.openxmlformats.org/officeDocument/2006/relationships/customXml" Target="../ink/ink170.xml"/><Relationship Id="rId555" Type="http://schemas.openxmlformats.org/officeDocument/2006/relationships/customXml" Target="../ink/ink272.xml"/><Relationship Id="rId194" Type="http://schemas.openxmlformats.org/officeDocument/2006/relationships/customXml" Target="../ink/ink93.xml"/><Relationship Id="rId208" Type="http://schemas.openxmlformats.org/officeDocument/2006/relationships/customXml" Target="../ink/ink100.xml"/><Relationship Id="rId415" Type="http://schemas.openxmlformats.org/officeDocument/2006/relationships/customXml" Target="../ink/ink202.xml"/><Relationship Id="rId261" Type="http://schemas.openxmlformats.org/officeDocument/2006/relationships/image" Target="../media/image165.png"/><Relationship Id="rId499" Type="http://schemas.openxmlformats.org/officeDocument/2006/relationships/customXml" Target="../ink/ink24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3.xml"/><Relationship Id="rId21" Type="http://schemas.openxmlformats.org/officeDocument/2006/relationships/image" Target="../media/image347.png"/><Relationship Id="rId324" Type="http://schemas.openxmlformats.org/officeDocument/2006/relationships/image" Target="../media/image496.png"/><Relationship Id="rId531" Type="http://schemas.openxmlformats.org/officeDocument/2006/relationships/customXml" Target="../ink/ink559.xml"/><Relationship Id="rId629" Type="http://schemas.openxmlformats.org/officeDocument/2006/relationships/customXml" Target="../ink/ink608.xml"/><Relationship Id="rId170" Type="http://schemas.openxmlformats.org/officeDocument/2006/relationships/customXml" Target="../ink/ink379.xml"/><Relationship Id="rId268" Type="http://schemas.openxmlformats.org/officeDocument/2006/relationships/image" Target="../media/image468.png"/><Relationship Id="rId475" Type="http://schemas.openxmlformats.org/officeDocument/2006/relationships/customXml" Target="../ink/ink531.xml"/><Relationship Id="rId32" Type="http://schemas.openxmlformats.org/officeDocument/2006/relationships/customXml" Target="../ink/ink312.xml"/><Relationship Id="rId128" Type="http://schemas.openxmlformats.org/officeDocument/2006/relationships/image" Target="../media/image399.png"/><Relationship Id="rId335" Type="http://schemas.openxmlformats.org/officeDocument/2006/relationships/customXml" Target="../ink/ink461.xml"/><Relationship Id="rId542" Type="http://schemas.openxmlformats.org/officeDocument/2006/relationships/image" Target="../media/image604.png"/><Relationship Id="rId181" Type="http://schemas.openxmlformats.org/officeDocument/2006/relationships/image" Target="../media/image425.png"/><Relationship Id="rId402" Type="http://schemas.openxmlformats.org/officeDocument/2006/relationships/image" Target="../media/image534.png"/><Relationship Id="rId279" Type="http://schemas.openxmlformats.org/officeDocument/2006/relationships/customXml" Target="../ink/ink433.xml"/><Relationship Id="rId486" Type="http://schemas.openxmlformats.org/officeDocument/2006/relationships/image" Target="../media/image576.png"/><Relationship Id="rId43" Type="http://schemas.openxmlformats.org/officeDocument/2006/relationships/image" Target="../media/image358.png"/><Relationship Id="rId139" Type="http://schemas.openxmlformats.org/officeDocument/2006/relationships/image" Target="../media/image404.png"/><Relationship Id="rId346" Type="http://schemas.openxmlformats.org/officeDocument/2006/relationships/image" Target="../media/image507.png"/><Relationship Id="rId553" Type="http://schemas.openxmlformats.org/officeDocument/2006/relationships/customXml" Target="../ink/ink570.xml"/><Relationship Id="rId192" Type="http://schemas.openxmlformats.org/officeDocument/2006/relationships/customXml" Target="../ink/ink390.xml"/><Relationship Id="rId206" Type="http://schemas.openxmlformats.org/officeDocument/2006/relationships/image" Target="../media/image437.png"/><Relationship Id="rId413" Type="http://schemas.openxmlformats.org/officeDocument/2006/relationships/customXml" Target="../ink/ink500.xml"/><Relationship Id="rId497" Type="http://schemas.openxmlformats.org/officeDocument/2006/relationships/customXml" Target="../ink/ink542.xml"/><Relationship Id="rId620" Type="http://schemas.openxmlformats.org/officeDocument/2006/relationships/image" Target="../media/image643.png"/><Relationship Id="rId357" Type="http://schemas.openxmlformats.org/officeDocument/2006/relationships/customXml" Target="../ink/ink472.xml"/><Relationship Id="rId54" Type="http://schemas.openxmlformats.org/officeDocument/2006/relationships/image" Target="../media/image363.png"/><Relationship Id="rId217" Type="http://schemas.openxmlformats.org/officeDocument/2006/relationships/customXml" Target="../ink/ink402.xml"/><Relationship Id="rId564" Type="http://schemas.openxmlformats.org/officeDocument/2006/relationships/image" Target="../media/image615.png"/><Relationship Id="rId424" Type="http://schemas.openxmlformats.org/officeDocument/2006/relationships/image" Target="../media/image545.png"/><Relationship Id="rId631" Type="http://schemas.openxmlformats.org/officeDocument/2006/relationships/customXml" Target="../ink/ink609.xml"/><Relationship Id="rId270" Type="http://schemas.openxmlformats.org/officeDocument/2006/relationships/image" Target="../media/image469.png"/><Relationship Id="rId65" Type="http://schemas.openxmlformats.org/officeDocument/2006/relationships/customXml" Target="../ink/ink328.xml"/><Relationship Id="rId130" Type="http://schemas.openxmlformats.org/officeDocument/2006/relationships/image" Target="../media/image400.png"/><Relationship Id="rId368" Type="http://schemas.openxmlformats.org/officeDocument/2006/relationships/image" Target="../media/image518.png"/><Relationship Id="rId575" Type="http://schemas.openxmlformats.org/officeDocument/2006/relationships/customXml" Target="../ink/ink581.xml"/><Relationship Id="rId228" Type="http://schemas.openxmlformats.org/officeDocument/2006/relationships/image" Target="../media/image448.png"/><Relationship Id="rId435" Type="http://schemas.openxmlformats.org/officeDocument/2006/relationships/customXml" Target="../ink/ink511.xml"/><Relationship Id="rId642" Type="http://schemas.openxmlformats.org/officeDocument/2006/relationships/image" Target="../media/image654.png"/><Relationship Id="rId281" Type="http://schemas.openxmlformats.org/officeDocument/2006/relationships/customXml" Target="../ink/ink434.xml"/><Relationship Id="rId502" Type="http://schemas.openxmlformats.org/officeDocument/2006/relationships/image" Target="../media/image584.png"/><Relationship Id="rId76" Type="http://schemas.openxmlformats.org/officeDocument/2006/relationships/image" Target="../media/image374.png"/><Relationship Id="rId141" Type="http://schemas.openxmlformats.org/officeDocument/2006/relationships/image" Target="../media/image405.png"/><Relationship Id="rId379" Type="http://schemas.openxmlformats.org/officeDocument/2006/relationships/customXml" Target="../ink/ink483.xml"/><Relationship Id="rId586" Type="http://schemas.openxmlformats.org/officeDocument/2006/relationships/image" Target="../media/image626.png"/><Relationship Id="rId7" Type="http://schemas.openxmlformats.org/officeDocument/2006/relationships/image" Target="../media/image340.png"/><Relationship Id="rId239" Type="http://schemas.openxmlformats.org/officeDocument/2006/relationships/customXml" Target="../ink/ink413.xml"/><Relationship Id="rId446" Type="http://schemas.openxmlformats.org/officeDocument/2006/relationships/image" Target="../media/image556.png"/><Relationship Id="rId653" Type="http://schemas.openxmlformats.org/officeDocument/2006/relationships/customXml" Target="../ink/ink620.xml"/><Relationship Id="rId292" Type="http://schemas.openxmlformats.org/officeDocument/2006/relationships/image" Target="../media/image480.png"/><Relationship Id="rId306" Type="http://schemas.openxmlformats.org/officeDocument/2006/relationships/image" Target="../media/image487.png"/><Relationship Id="rId87" Type="http://schemas.openxmlformats.org/officeDocument/2006/relationships/customXml" Target="../ink/ink339.xml"/><Relationship Id="rId513" Type="http://schemas.openxmlformats.org/officeDocument/2006/relationships/customXml" Target="../ink/ink550.xml"/><Relationship Id="rId597" Type="http://schemas.openxmlformats.org/officeDocument/2006/relationships/customXml" Target="../ink/ink592.xml"/><Relationship Id="rId152" Type="http://schemas.openxmlformats.org/officeDocument/2006/relationships/customXml" Target="../ink/ink370.xml"/><Relationship Id="rId457" Type="http://schemas.openxmlformats.org/officeDocument/2006/relationships/customXml" Target="../ink/ink522.xml"/><Relationship Id="rId14" Type="http://schemas.openxmlformats.org/officeDocument/2006/relationships/customXml" Target="../ink/ink303.xml"/><Relationship Id="rId317" Type="http://schemas.openxmlformats.org/officeDocument/2006/relationships/customXml" Target="../ink/ink452.xml"/><Relationship Id="rId524" Type="http://schemas.openxmlformats.org/officeDocument/2006/relationships/image" Target="../media/image595.png"/><Relationship Id="rId98" Type="http://schemas.openxmlformats.org/officeDocument/2006/relationships/image" Target="../media/image385.png"/><Relationship Id="rId163" Type="http://schemas.openxmlformats.org/officeDocument/2006/relationships/image" Target="../media/image416.png"/><Relationship Id="rId370" Type="http://schemas.openxmlformats.org/officeDocument/2006/relationships/image" Target="../media/image519.png"/><Relationship Id="rId230" Type="http://schemas.openxmlformats.org/officeDocument/2006/relationships/image" Target="../media/image449.png"/><Relationship Id="rId468" Type="http://schemas.openxmlformats.org/officeDocument/2006/relationships/image" Target="../media/image567.png"/><Relationship Id="rId25" Type="http://schemas.openxmlformats.org/officeDocument/2006/relationships/image" Target="../media/image349.png"/><Relationship Id="rId328" Type="http://schemas.openxmlformats.org/officeDocument/2006/relationships/image" Target="../media/image498.png"/><Relationship Id="rId535" Type="http://schemas.openxmlformats.org/officeDocument/2006/relationships/customXml" Target="../ink/ink561.xml"/><Relationship Id="rId174" Type="http://schemas.openxmlformats.org/officeDocument/2006/relationships/customXml" Target="../ink/ink381.xml"/><Relationship Id="rId381" Type="http://schemas.openxmlformats.org/officeDocument/2006/relationships/customXml" Target="../ink/ink484.xml"/><Relationship Id="rId602" Type="http://schemas.openxmlformats.org/officeDocument/2006/relationships/image" Target="../media/image634.png"/><Relationship Id="rId241" Type="http://schemas.openxmlformats.org/officeDocument/2006/relationships/customXml" Target="../ink/ink414.xml"/><Relationship Id="rId479" Type="http://schemas.openxmlformats.org/officeDocument/2006/relationships/customXml" Target="../ink/ink533.xml"/><Relationship Id="rId36" Type="http://schemas.openxmlformats.org/officeDocument/2006/relationships/customXml" Target="../ink/ink314.xml"/><Relationship Id="rId339" Type="http://schemas.openxmlformats.org/officeDocument/2006/relationships/customXml" Target="../ink/ink463.xml"/><Relationship Id="rId546" Type="http://schemas.openxmlformats.org/officeDocument/2006/relationships/image" Target="../media/image606.png"/><Relationship Id="rId101" Type="http://schemas.openxmlformats.org/officeDocument/2006/relationships/customXml" Target="../ink/ink346.xml"/><Relationship Id="rId185" Type="http://schemas.openxmlformats.org/officeDocument/2006/relationships/image" Target="../media/image427.png"/><Relationship Id="rId406" Type="http://schemas.openxmlformats.org/officeDocument/2006/relationships/image" Target="../media/image536.png"/><Relationship Id="rId392" Type="http://schemas.openxmlformats.org/officeDocument/2006/relationships/image" Target="../media/image529.png"/><Relationship Id="rId613" Type="http://schemas.openxmlformats.org/officeDocument/2006/relationships/customXml" Target="../ink/ink600.xml"/><Relationship Id="rId252" Type="http://schemas.openxmlformats.org/officeDocument/2006/relationships/image" Target="../media/image460.png"/><Relationship Id="rId47" Type="http://schemas.openxmlformats.org/officeDocument/2006/relationships/image" Target="../media/image360.png"/><Relationship Id="rId112" Type="http://schemas.openxmlformats.org/officeDocument/2006/relationships/image" Target="../media/image24.png"/><Relationship Id="rId557" Type="http://schemas.openxmlformats.org/officeDocument/2006/relationships/customXml" Target="../ink/ink572.xml"/><Relationship Id="rId196" Type="http://schemas.openxmlformats.org/officeDocument/2006/relationships/customXml" Target="../ink/ink392.xml"/><Relationship Id="rId417" Type="http://schemas.openxmlformats.org/officeDocument/2006/relationships/customXml" Target="../ink/ink502.xml"/><Relationship Id="rId624" Type="http://schemas.openxmlformats.org/officeDocument/2006/relationships/image" Target="../media/image645.png"/><Relationship Id="rId263" Type="http://schemas.openxmlformats.org/officeDocument/2006/relationships/customXml" Target="../ink/ink425.xml"/><Relationship Id="rId470" Type="http://schemas.openxmlformats.org/officeDocument/2006/relationships/image" Target="../media/image568.png"/><Relationship Id="rId58" Type="http://schemas.openxmlformats.org/officeDocument/2006/relationships/image" Target="../media/image365.png"/><Relationship Id="rId123" Type="http://schemas.openxmlformats.org/officeDocument/2006/relationships/customXml" Target="../ink/ink356.xml"/><Relationship Id="rId330" Type="http://schemas.openxmlformats.org/officeDocument/2006/relationships/image" Target="../media/image499.png"/><Relationship Id="rId568" Type="http://schemas.openxmlformats.org/officeDocument/2006/relationships/image" Target="../media/image617.png"/><Relationship Id="rId165" Type="http://schemas.openxmlformats.org/officeDocument/2006/relationships/image" Target="../media/image417.png"/><Relationship Id="rId372" Type="http://schemas.openxmlformats.org/officeDocument/2006/relationships/image" Target="../media/image520.png"/><Relationship Id="rId428" Type="http://schemas.openxmlformats.org/officeDocument/2006/relationships/image" Target="../media/image547.png"/><Relationship Id="rId635" Type="http://schemas.openxmlformats.org/officeDocument/2006/relationships/customXml" Target="../ink/ink611.xml"/><Relationship Id="rId232" Type="http://schemas.openxmlformats.org/officeDocument/2006/relationships/image" Target="../media/image450.png"/><Relationship Id="rId274" Type="http://schemas.openxmlformats.org/officeDocument/2006/relationships/image" Target="../media/image471.png"/><Relationship Id="rId481" Type="http://schemas.openxmlformats.org/officeDocument/2006/relationships/customXml" Target="../ink/ink534.xml"/><Relationship Id="rId27" Type="http://schemas.openxmlformats.org/officeDocument/2006/relationships/image" Target="../media/image350.png"/><Relationship Id="rId69" Type="http://schemas.openxmlformats.org/officeDocument/2006/relationships/customXml" Target="../ink/ink330.xml"/><Relationship Id="rId134" Type="http://schemas.openxmlformats.org/officeDocument/2006/relationships/image" Target="../media/image402.png"/><Relationship Id="rId537" Type="http://schemas.openxmlformats.org/officeDocument/2006/relationships/customXml" Target="../ink/ink562.xml"/><Relationship Id="rId579" Type="http://schemas.openxmlformats.org/officeDocument/2006/relationships/customXml" Target="../ink/ink583.xml"/><Relationship Id="rId80" Type="http://schemas.openxmlformats.org/officeDocument/2006/relationships/image" Target="../media/image376.png"/><Relationship Id="rId176" Type="http://schemas.openxmlformats.org/officeDocument/2006/relationships/customXml" Target="../ink/ink382.xml"/><Relationship Id="rId341" Type="http://schemas.openxmlformats.org/officeDocument/2006/relationships/customXml" Target="../ink/ink464.xml"/><Relationship Id="rId383" Type="http://schemas.openxmlformats.org/officeDocument/2006/relationships/customXml" Target="../ink/ink485.xml"/><Relationship Id="rId439" Type="http://schemas.openxmlformats.org/officeDocument/2006/relationships/customXml" Target="../ink/ink513.xml"/><Relationship Id="rId590" Type="http://schemas.openxmlformats.org/officeDocument/2006/relationships/image" Target="../media/image628.png"/><Relationship Id="rId604" Type="http://schemas.openxmlformats.org/officeDocument/2006/relationships/image" Target="../media/image635.png"/><Relationship Id="rId646" Type="http://schemas.openxmlformats.org/officeDocument/2006/relationships/image" Target="../media/image656.png"/><Relationship Id="rId201" Type="http://schemas.openxmlformats.org/officeDocument/2006/relationships/image" Target="../media/image435.png"/><Relationship Id="rId243" Type="http://schemas.openxmlformats.org/officeDocument/2006/relationships/customXml" Target="../ink/ink415.xml"/><Relationship Id="rId285" Type="http://schemas.openxmlformats.org/officeDocument/2006/relationships/customXml" Target="../ink/ink436.xml"/><Relationship Id="rId450" Type="http://schemas.openxmlformats.org/officeDocument/2006/relationships/image" Target="../media/image558.png"/><Relationship Id="rId506" Type="http://schemas.openxmlformats.org/officeDocument/2006/relationships/image" Target="../media/image586.png"/><Relationship Id="rId38" Type="http://schemas.openxmlformats.org/officeDocument/2006/relationships/customXml" Target="../ink/ink315.xml"/><Relationship Id="rId103" Type="http://schemas.openxmlformats.org/officeDocument/2006/relationships/customXml" Target="../ink/ink347.xml"/><Relationship Id="rId310" Type="http://schemas.openxmlformats.org/officeDocument/2006/relationships/image" Target="../media/image489.png"/><Relationship Id="rId492" Type="http://schemas.openxmlformats.org/officeDocument/2006/relationships/image" Target="../media/image579.png"/><Relationship Id="rId548" Type="http://schemas.openxmlformats.org/officeDocument/2006/relationships/image" Target="../media/image607.png"/><Relationship Id="rId91" Type="http://schemas.openxmlformats.org/officeDocument/2006/relationships/customXml" Target="../ink/ink341.xml"/><Relationship Id="rId145" Type="http://schemas.openxmlformats.org/officeDocument/2006/relationships/image" Target="../media/image407.png"/><Relationship Id="rId187" Type="http://schemas.openxmlformats.org/officeDocument/2006/relationships/image" Target="../media/image428.png"/><Relationship Id="rId352" Type="http://schemas.openxmlformats.org/officeDocument/2006/relationships/image" Target="../media/image510.png"/><Relationship Id="rId394" Type="http://schemas.openxmlformats.org/officeDocument/2006/relationships/image" Target="../media/image530.png"/><Relationship Id="rId408" Type="http://schemas.openxmlformats.org/officeDocument/2006/relationships/image" Target="../media/image537.png"/><Relationship Id="rId615" Type="http://schemas.openxmlformats.org/officeDocument/2006/relationships/customXml" Target="../ink/ink601.xml"/><Relationship Id="rId212" Type="http://schemas.openxmlformats.org/officeDocument/2006/relationships/image" Target="../media/image440.png"/><Relationship Id="rId254" Type="http://schemas.openxmlformats.org/officeDocument/2006/relationships/image" Target="../media/image461.png"/><Relationship Id="rId49" Type="http://schemas.openxmlformats.org/officeDocument/2006/relationships/image" Target="../media/image361.png"/><Relationship Id="rId114" Type="http://schemas.openxmlformats.org/officeDocument/2006/relationships/image" Target="../media/image392.png"/><Relationship Id="rId296" Type="http://schemas.openxmlformats.org/officeDocument/2006/relationships/image" Target="../media/image482.png"/><Relationship Id="rId461" Type="http://schemas.openxmlformats.org/officeDocument/2006/relationships/customXml" Target="../ink/ink524.xml"/><Relationship Id="rId517" Type="http://schemas.openxmlformats.org/officeDocument/2006/relationships/customXml" Target="../ink/ink552.xml"/><Relationship Id="rId559" Type="http://schemas.openxmlformats.org/officeDocument/2006/relationships/customXml" Target="../ink/ink573.xml"/><Relationship Id="rId60" Type="http://schemas.openxmlformats.org/officeDocument/2006/relationships/image" Target="../media/image366.png"/><Relationship Id="rId156" Type="http://schemas.openxmlformats.org/officeDocument/2006/relationships/customXml" Target="../ink/ink372.xml"/><Relationship Id="rId198" Type="http://schemas.openxmlformats.org/officeDocument/2006/relationships/customXml" Target="../ink/ink393.xml"/><Relationship Id="rId321" Type="http://schemas.openxmlformats.org/officeDocument/2006/relationships/customXml" Target="../ink/ink454.xml"/><Relationship Id="rId363" Type="http://schemas.openxmlformats.org/officeDocument/2006/relationships/customXml" Target="../ink/ink475.xml"/><Relationship Id="rId419" Type="http://schemas.openxmlformats.org/officeDocument/2006/relationships/customXml" Target="../ink/ink503.xml"/><Relationship Id="rId570" Type="http://schemas.openxmlformats.org/officeDocument/2006/relationships/image" Target="../media/image618.png"/><Relationship Id="rId626" Type="http://schemas.openxmlformats.org/officeDocument/2006/relationships/image" Target="../media/image646.png"/><Relationship Id="rId223" Type="http://schemas.openxmlformats.org/officeDocument/2006/relationships/customXml" Target="../ink/ink405.xml"/><Relationship Id="rId430" Type="http://schemas.openxmlformats.org/officeDocument/2006/relationships/image" Target="../media/image548.png"/><Relationship Id="rId18" Type="http://schemas.openxmlformats.org/officeDocument/2006/relationships/customXml" Target="../ink/ink305.xml"/><Relationship Id="rId265" Type="http://schemas.openxmlformats.org/officeDocument/2006/relationships/customXml" Target="../ink/ink426.xml"/><Relationship Id="rId472" Type="http://schemas.openxmlformats.org/officeDocument/2006/relationships/image" Target="../media/image569.png"/><Relationship Id="rId528" Type="http://schemas.openxmlformats.org/officeDocument/2006/relationships/image" Target="../media/image597.png"/><Relationship Id="rId125" Type="http://schemas.openxmlformats.org/officeDocument/2006/relationships/customXml" Target="../ink/ink357.xml"/><Relationship Id="rId167" Type="http://schemas.openxmlformats.org/officeDocument/2006/relationships/image" Target="../media/image418.png"/><Relationship Id="rId332" Type="http://schemas.openxmlformats.org/officeDocument/2006/relationships/image" Target="../media/image500.png"/><Relationship Id="rId374" Type="http://schemas.openxmlformats.org/officeDocument/2006/relationships/image" Target="../media/image521.png"/><Relationship Id="rId581" Type="http://schemas.openxmlformats.org/officeDocument/2006/relationships/customXml" Target="../ink/ink584.xml"/><Relationship Id="rId71" Type="http://schemas.openxmlformats.org/officeDocument/2006/relationships/customXml" Target="../ink/ink331.xml"/><Relationship Id="rId234" Type="http://schemas.openxmlformats.org/officeDocument/2006/relationships/image" Target="../media/image451.png"/><Relationship Id="rId637" Type="http://schemas.openxmlformats.org/officeDocument/2006/relationships/customXml" Target="../ink/ink612.xml"/><Relationship Id="rId2" Type="http://schemas.openxmlformats.org/officeDocument/2006/relationships/image" Target="../media/image337.jpeg"/><Relationship Id="rId29" Type="http://schemas.openxmlformats.org/officeDocument/2006/relationships/image" Target="../media/image351.png"/><Relationship Id="rId276" Type="http://schemas.openxmlformats.org/officeDocument/2006/relationships/image" Target="../media/image472.png"/><Relationship Id="rId441" Type="http://schemas.openxmlformats.org/officeDocument/2006/relationships/customXml" Target="../ink/ink514.xml"/><Relationship Id="rId483" Type="http://schemas.openxmlformats.org/officeDocument/2006/relationships/customXml" Target="../ink/ink535.xml"/><Relationship Id="rId539" Type="http://schemas.openxmlformats.org/officeDocument/2006/relationships/customXml" Target="../ink/ink563.xml"/><Relationship Id="rId40" Type="http://schemas.openxmlformats.org/officeDocument/2006/relationships/customXml" Target="../ink/ink316.xml"/><Relationship Id="rId136" Type="http://schemas.openxmlformats.org/officeDocument/2006/relationships/image" Target="../media/image403.png"/><Relationship Id="rId178" Type="http://schemas.openxmlformats.org/officeDocument/2006/relationships/customXml" Target="../ink/ink383.xml"/><Relationship Id="rId301" Type="http://schemas.openxmlformats.org/officeDocument/2006/relationships/customXml" Target="../ink/ink444.xml"/><Relationship Id="rId343" Type="http://schemas.openxmlformats.org/officeDocument/2006/relationships/customXml" Target="../ink/ink465.xml"/><Relationship Id="rId550" Type="http://schemas.openxmlformats.org/officeDocument/2006/relationships/image" Target="../media/image608.png"/><Relationship Id="rId82" Type="http://schemas.openxmlformats.org/officeDocument/2006/relationships/image" Target="../media/image377.png"/><Relationship Id="rId203" Type="http://schemas.openxmlformats.org/officeDocument/2006/relationships/customXml" Target="../ink/ink395.xml"/><Relationship Id="rId385" Type="http://schemas.openxmlformats.org/officeDocument/2006/relationships/customXml" Target="../ink/ink486.xml"/><Relationship Id="rId592" Type="http://schemas.openxmlformats.org/officeDocument/2006/relationships/image" Target="../media/image629.png"/><Relationship Id="rId606" Type="http://schemas.openxmlformats.org/officeDocument/2006/relationships/image" Target="../media/image636.png"/><Relationship Id="rId648" Type="http://schemas.openxmlformats.org/officeDocument/2006/relationships/image" Target="../media/image657.png"/><Relationship Id="rId245" Type="http://schemas.openxmlformats.org/officeDocument/2006/relationships/customXml" Target="../ink/ink416.xml"/><Relationship Id="rId287" Type="http://schemas.openxmlformats.org/officeDocument/2006/relationships/customXml" Target="../ink/ink437.xml"/><Relationship Id="rId410" Type="http://schemas.openxmlformats.org/officeDocument/2006/relationships/image" Target="../media/image538.png"/><Relationship Id="rId452" Type="http://schemas.openxmlformats.org/officeDocument/2006/relationships/image" Target="../media/image559.png"/><Relationship Id="rId494" Type="http://schemas.openxmlformats.org/officeDocument/2006/relationships/image" Target="../media/image580.png"/><Relationship Id="rId508" Type="http://schemas.openxmlformats.org/officeDocument/2006/relationships/image" Target="../media/image587.png"/><Relationship Id="rId105" Type="http://schemas.openxmlformats.org/officeDocument/2006/relationships/customXml" Target="../ink/ink348.xml"/><Relationship Id="rId147" Type="http://schemas.openxmlformats.org/officeDocument/2006/relationships/image" Target="../media/image408.png"/><Relationship Id="rId312" Type="http://schemas.openxmlformats.org/officeDocument/2006/relationships/image" Target="../media/image490.png"/><Relationship Id="rId354" Type="http://schemas.openxmlformats.org/officeDocument/2006/relationships/image" Target="../media/image511.png"/><Relationship Id="rId51" Type="http://schemas.openxmlformats.org/officeDocument/2006/relationships/image" Target="../media/image362.png"/><Relationship Id="rId93" Type="http://schemas.openxmlformats.org/officeDocument/2006/relationships/customXml" Target="../ink/ink342.xml"/><Relationship Id="rId189" Type="http://schemas.openxmlformats.org/officeDocument/2006/relationships/image" Target="../media/image429.png"/><Relationship Id="rId396" Type="http://schemas.openxmlformats.org/officeDocument/2006/relationships/image" Target="../media/image531.png"/><Relationship Id="rId561" Type="http://schemas.openxmlformats.org/officeDocument/2006/relationships/customXml" Target="../ink/ink574.xml"/><Relationship Id="rId617" Type="http://schemas.openxmlformats.org/officeDocument/2006/relationships/customXml" Target="../ink/ink602.xml"/><Relationship Id="rId214" Type="http://schemas.openxmlformats.org/officeDocument/2006/relationships/image" Target="../media/image441.png"/><Relationship Id="rId256" Type="http://schemas.openxmlformats.org/officeDocument/2006/relationships/image" Target="../media/image462.png"/><Relationship Id="rId298" Type="http://schemas.openxmlformats.org/officeDocument/2006/relationships/image" Target="../media/image483.png"/><Relationship Id="rId421" Type="http://schemas.openxmlformats.org/officeDocument/2006/relationships/customXml" Target="../ink/ink504.xml"/><Relationship Id="rId463" Type="http://schemas.openxmlformats.org/officeDocument/2006/relationships/customXml" Target="../ink/ink525.xml"/><Relationship Id="rId519" Type="http://schemas.openxmlformats.org/officeDocument/2006/relationships/customXml" Target="../ink/ink553.xml"/><Relationship Id="rId116" Type="http://schemas.openxmlformats.org/officeDocument/2006/relationships/image" Target="../media/image393.png"/><Relationship Id="rId158" Type="http://schemas.openxmlformats.org/officeDocument/2006/relationships/customXml" Target="../ink/ink373.xml"/><Relationship Id="rId323" Type="http://schemas.openxmlformats.org/officeDocument/2006/relationships/customXml" Target="../ink/ink455.xml"/><Relationship Id="rId530" Type="http://schemas.openxmlformats.org/officeDocument/2006/relationships/image" Target="../media/image598.png"/><Relationship Id="rId20" Type="http://schemas.openxmlformats.org/officeDocument/2006/relationships/customXml" Target="../ink/ink306.xml"/><Relationship Id="rId62" Type="http://schemas.openxmlformats.org/officeDocument/2006/relationships/image" Target="../media/image367.png"/><Relationship Id="rId365" Type="http://schemas.openxmlformats.org/officeDocument/2006/relationships/customXml" Target="../ink/ink476.xml"/><Relationship Id="rId572" Type="http://schemas.openxmlformats.org/officeDocument/2006/relationships/image" Target="../media/image619.png"/><Relationship Id="rId628" Type="http://schemas.openxmlformats.org/officeDocument/2006/relationships/image" Target="../media/image647.png"/><Relationship Id="rId225" Type="http://schemas.openxmlformats.org/officeDocument/2006/relationships/customXml" Target="../ink/ink406.xml"/><Relationship Id="rId267" Type="http://schemas.openxmlformats.org/officeDocument/2006/relationships/customXml" Target="../ink/ink427.xml"/><Relationship Id="rId432" Type="http://schemas.openxmlformats.org/officeDocument/2006/relationships/image" Target="../media/image549.png"/><Relationship Id="rId474" Type="http://schemas.openxmlformats.org/officeDocument/2006/relationships/image" Target="../media/image570.png"/><Relationship Id="rId127" Type="http://schemas.openxmlformats.org/officeDocument/2006/relationships/customXml" Target="../ink/ink358.xml"/><Relationship Id="rId31" Type="http://schemas.openxmlformats.org/officeDocument/2006/relationships/image" Target="../media/image352.png"/><Relationship Id="rId73" Type="http://schemas.openxmlformats.org/officeDocument/2006/relationships/customXml" Target="../ink/ink332.xml"/><Relationship Id="rId169" Type="http://schemas.openxmlformats.org/officeDocument/2006/relationships/image" Target="../media/image419.png"/><Relationship Id="rId334" Type="http://schemas.openxmlformats.org/officeDocument/2006/relationships/image" Target="../media/image501.png"/><Relationship Id="rId376" Type="http://schemas.openxmlformats.org/officeDocument/2006/relationships/image" Target="../media/image522.png"/><Relationship Id="rId541" Type="http://schemas.openxmlformats.org/officeDocument/2006/relationships/customXml" Target="../ink/ink564.xml"/><Relationship Id="rId583" Type="http://schemas.openxmlformats.org/officeDocument/2006/relationships/customXml" Target="../ink/ink585.xml"/><Relationship Id="rId639" Type="http://schemas.openxmlformats.org/officeDocument/2006/relationships/customXml" Target="../ink/ink613.xml"/><Relationship Id="rId4" Type="http://schemas.openxmlformats.org/officeDocument/2006/relationships/customXml" Target="../ink/ink298.xml"/><Relationship Id="rId180" Type="http://schemas.openxmlformats.org/officeDocument/2006/relationships/customXml" Target="../ink/ink384.xml"/><Relationship Id="rId236" Type="http://schemas.openxmlformats.org/officeDocument/2006/relationships/image" Target="../media/image452.png"/><Relationship Id="rId278" Type="http://schemas.openxmlformats.org/officeDocument/2006/relationships/image" Target="../media/image473.png"/><Relationship Id="rId401" Type="http://schemas.openxmlformats.org/officeDocument/2006/relationships/customXml" Target="../ink/ink494.xml"/><Relationship Id="rId443" Type="http://schemas.openxmlformats.org/officeDocument/2006/relationships/customXml" Target="../ink/ink515.xml"/><Relationship Id="rId650" Type="http://schemas.openxmlformats.org/officeDocument/2006/relationships/image" Target="../media/image658.png"/><Relationship Id="rId303" Type="http://schemas.openxmlformats.org/officeDocument/2006/relationships/customXml" Target="../ink/ink445.xml"/><Relationship Id="rId485" Type="http://schemas.openxmlformats.org/officeDocument/2006/relationships/customXml" Target="../ink/ink536.xml"/><Relationship Id="rId42" Type="http://schemas.openxmlformats.org/officeDocument/2006/relationships/customXml" Target="../ink/ink317.xml"/><Relationship Id="rId84" Type="http://schemas.openxmlformats.org/officeDocument/2006/relationships/image" Target="../media/image378.png"/><Relationship Id="rId138" Type="http://schemas.openxmlformats.org/officeDocument/2006/relationships/customXml" Target="../ink/ink363.xml"/><Relationship Id="rId345" Type="http://schemas.openxmlformats.org/officeDocument/2006/relationships/customXml" Target="../ink/ink466.xml"/><Relationship Id="rId387" Type="http://schemas.openxmlformats.org/officeDocument/2006/relationships/customXml" Target="../ink/ink487.xml"/><Relationship Id="rId510" Type="http://schemas.openxmlformats.org/officeDocument/2006/relationships/image" Target="../media/image588.png"/><Relationship Id="rId552" Type="http://schemas.openxmlformats.org/officeDocument/2006/relationships/image" Target="../media/image609.png"/><Relationship Id="rId594" Type="http://schemas.openxmlformats.org/officeDocument/2006/relationships/image" Target="../media/image630.png"/><Relationship Id="rId608" Type="http://schemas.openxmlformats.org/officeDocument/2006/relationships/image" Target="../media/image637.png"/><Relationship Id="rId191" Type="http://schemas.openxmlformats.org/officeDocument/2006/relationships/image" Target="../media/image430.png"/><Relationship Id="rId205" Type="http://schemas.openxmlformats.org/officeDocument/2006/relationships/customXml" Target="../ink/ink396.xml"/><Relationship Id="rId247" Type="http://schemas.openxmlformats.org/officeDocument/2006/relationships/customXml" Target="../ink/ink417.xml"/><Relationship Id="rId412" Type="http://schemas.openxmlformats.org/officeDocument/2006/relationships/image" Target="../media/image539.png"/><Relationship Id="rId107" Type="http://schemas.openxmlformats.org/officeDocument/2006/relationships/customXml" Target="../ink/ink349.xml"/><Relationship Id="rId289" Type="http://schemas.openxmlformats.org/officeDocument/2006/relationships/customXml" Target="../ink/ink438.xml"/><Relationship Id="rId454" Type="http://schemas.openxmlformats.org/officeDocument/2006/relationships/image" Target="../media/image560.png"/><Relationship Id="rId496" Type="http://schemas.openxmlformats.org/officeDocument/2006/relationships/image" Target="../media/image581.png"/><Relationship Id="rId11" Type="http://schemas.openxmlformats.org/officeDocument/2006/relationships/image" Target="../media/image342.png"/><Relationship Id="rId53" Type="http://schemas.openxmlformats.org/officeDocument/2006/relationships/customXml" Target="../ink/ink322.xml"/><Relationship Id="rId149" Type="http://schemas.openxmlformats.org/officeDocument/2006/relationships/image" Target="../media/image409.png"/><Relationship Id="rId314" Type="http://schemas.openxmlformats.org/officeDocument/2006/relationships/image" Target="../media/image491.png"/><Relationship Id="rId356" Type="http://schemas.openxmlformats.org/officeDocument/2006/relationships/image" Target="../media/image512.png"/><Relationship Id="rId398" Type="http://schemas.openxmlformats.org/officeDocument/2006/relationships/image" Target="../media/image532.png"/><Relationship Id="rId521" Type="http://schemas.openxmlformats.org/officeDocument/2006/relationships/customXml" Target="../ink/ink554.xml"/><Relationship Id="rId563" Type="http://schemas.openxmlformats.org/officeDocument/2006/relationships/customXml" Target="../ink/ink575.xml"/><Relationship Id="rId619" Type="http://schemas.openxmlformats.org/officeDocument/2006/relationships/customXml" Target="../ink/ink603.xml"/><Relationship Id="rId95" Type="http://schemas.openxmlformats.org/officeDocument/2006/relationships/customXml" Target="../ink/ink343.xml"/><Relationship Id="rId160" Type="http://schemas.openxmlformats.org/officeDocument/2006/relationships/customXml" Target="../ink/ink374.xml"/><Relationship Id="rId216" Type="http://schemas.openxmlformats.org/officeDocument/2006/relationships/image" Target="../media/image442.png"/><Relationship Id="rId423" Type="http://schemas.openxmlformats.org/officeDocument/2006/relationships/customXml" Target="../ink/ink505.xml"/><Relationship Id="rId258" Type="http://schemas.openxmlformats.org/officeDocument/2006/relationships/image" Target="../media/image463.png"/><Relationship Id="rId465" Type="http://schemas.openxmlformats.org/officeDocument/2006/relationships/customXml" Target="../ink/ink526.xml"/><Relationship Id="rId630" Type="http://schemas.openxmlformats.org/officeDocument/2006/relationships/image" Target="../media/image648.png"/><Relationship Id="rId22" Type="http://schemas.openxmlformats.org/officeDocument/2006/relationships/customXml" Target="../ink/ink307.xml"/><Relationship Id="rId64" Type="http://schemas.openxmlformats.org/officeDocument/2006/relationships/image" Target="../media/image368.png"/><Relationship Id="rId118" Type="http://schemas.openxmlformats.org/officeDocument/2006/relationships/image" Target="../media/image394.png"/><Relationship Id="rId325" Type="http://schemas.openxmlformats.org/officeDocument/2006/relationships/customXml" Target="../ink/ink456.xml"/><Relationship Id="rId367" Type="http://schemas.openxmlformats.org/officeDocument/2006/relationships/customXml" Target="../ink/ink477.xml"/><Relationship Id="rId532" Type="http://schemas.openxmlformats.org/officeDocument/2006/relationships/image" Target="../media/image599.png"/><Relationship Id="rId574" Type="http://schemas.openxmlformats.org/officeDocument/2006/relationships/image" Target="../media/image620.png"/><Relationship Id="rId171" Type="http://schemas.openxmlformats.org/officeDocument/2006/relationships/image" Target="../media/image420.png"/><Relationship Id="rId227" Type="http://schemas.openxmlformats.org/officeDocument/2006/relationships/customXml" Target="../ink/ink407.xml"/><Relationship Id="rId269" Type="http://schemas.openxmlformats.org/officeDocument/2006/relationships/customXml" Target="../ink/ink428.xml"/><Relationship Id="rId434" Type="http://schemas.openxmlformats.org/officeDocument/2006/relationships/image" Target="../media/image550.png"/><Relationship Id="rId476" Type="http://schemas.openxmlformats.org/officeDocument/2006/relationships/image" Target="../media/image571.png"/><Relationship Id="rId641" Type="http://schemas.openxmlformats.org/officeDocument/2006/relationships/customXml" Target="../ink/ink614.xml"/><Relationship Id="rId33" Type="http://schemas.openxmlformats.org/officeDocument/2006/relationships/image" Target="../media/image353.png"/><Relationship Id="rId129" Type="http://schemas.openxmlformats.org/officeDocument/2006/relationships/customXml" Target="../ink/ink359.xml"/><Relationship Id="rId280" Type="http://schemas.openxmlformats.org/officeDocument/2006/relationships/image" Target="../media/image474.png"/><Relationship Id="rId336" Type="http://schemas.openxmlformats.org/officeDocument/2006/relationships/image" Target="../media/image502.png"/><Relationship Id="rId501" Type="http://schemas.openxmlformats.org/officeDocument/2006/relationships/customXml" Target="../ink/ink544.xml"/><Relationship Id="rId543" Type="http://schemas.openxmlformats.org/officeDocument/2006/relationships/customXml" Target="../ink/ink565.xml"/><Relationship Id="rId75" Type="http://schemas.openxmlformats.org/officeDocument/2006/relationships/customXml" Target="../ink/ink333.xml"/><Relationship Id="rId140" Type="http://schemas.openxmlformats.org/officeDocument/2006/relationships/customXml" Target="../ink/ink364.xml"/><Relationship Id="rId182" Type="http://schemas.openxmlformats.org/officeDocument/2006/relationships/customXml" Target="../ink/ink385.xml"/><Relationship Id="rId378" Type="http://schemas.openxmlformats.org/officeDocument/2006/relationships/image" Target="../media/image523.png"/><Relationship Id="rId403" Type="http://schemas.openxmlformats.org/officeDocument/2006/relationships/customXml" Target="../ink/ink495.xml"/><Relationship Id="rId585" Type="http://schemas.openxmlformats.org/officeDocument/2006/relationships/customXml" Target="../ink/ink586.xml"/><Relationship Id="rId6" Type="http://schemas.openxmlformats.org/officeDocument/2006/relationships/customXml" Target="../ink/ink299.xml"/><Relationship Id="rId238" Type="http://schemas.openxmlformats.org/officeDocument/2006/relationships/image" Target="../media/image453.png"/><Relationship Id="rId445" Type="http://schemas.openxmlformats.org/officeDocument/2006/relationships/customXml" Target="../ink/ink516.xml"/><Relationship Id="rId487" Type="http://schemas.openxmlformats.org/officeDocument/2006/relationships/customXml" Target="../ink/ink537.xml"/><Relationship Id="rId610" Type="http://schemas.openxmlformats.org/officeDocument/2006/relationships/image" Target="../media/image638.png"/><Relationship Id="rId652" Type="http://schemas.openxmlformats.org/officeDocument/2006/relationships/image" Target="../media/image659.png"/><Relationship Id="rId291" Type="http://schemas.openxmlformats.org/officeDocument/2006/relationships/customXml" Target="../ink/ink439.xml"/><Relationship Id="rId305" Type="http://schemas.openxmlformats.org/officeDocument/2006/relationships/customXml" Target="../ink/ink446.xml"/><Relationship Id="rId347" Type="http://schemas.openxmlformats.org/officeDocument/2006/relationships/customXml" Target="../ink/ink467.xml"/><Relationship Id="rId512" Type="http://schemas.openxmlformats.org/officeDocument/2006/relationships/image" Target="../media/image589.png"/><Relationship Id="rId44" Type="http://schemas.openxmlformats.org/officeDocument/2006/relationships/customXml" Target="../ink/ink318.xml"/><Relationship Id="rId86" Type="http://schemas.openxmlformats.org/officeDocument/2006/relationships/image" Target="../media/image379.png"/><Relationship Id="rId151" Type="http://schemas.openxmlformats.org/officeDocument/2006/relationships/image" Target="../media/image410.png"/><Relationship Id="rId389" Type="http://schemas.openxmlformats.org/officeDocument/2006/relationships/customXml" Target="../ink/ink488.xml"/><Relationship Id="rId554" Type="http://schemas.openxmlformats.org/officeDocument/2006/relationships/image" Target="../media/image610.png"/><Relationship Id="rId596" Type="http://schemas.openxmlformats.org/officeDocument/2006/relationships/image" Target="../media/image631.png"/><Relationship Id="rId193" Type="http://schemas.openxmlformats.org/officeDocument/2006/relationships/image" Target="../media/image431.png"/><Relationship Id="rId207" Type="http://schemas.openxmlformats.org/officeDocument/2006/relationships/customXml" Target="../ink/ink397.xml"/><Relationship Id="rId249" Type="http://schemas.openxmlformats.org/officeDocument/2006/relationships/customXml" Target="../ink/ink418.xml"/><Relationship Id="rId414" Type="http://schemas.openxmlformats.org/officeDocument/2006/relationships/image" Target="../media/image540.png"/><Relationship Id="rId456" Type="http://schemas.openxmlformats.org/officeDocument/2006/relationships/image" Target="../media/image561.png"/><Relationship Id="rId498" Type="http://schemas.openxmlformats.org/officeDocument/2006/relationships/image" Target="../media/image582.png"/><Relationship Id="rId621" Type="http://schemas.openxmlformats.org/officeDocument/2006/relationships/customXml" Target="../ink/ink604.xml"/><Relationship Id="rId13" Type="http://schemas.openxmlformats.org/officeDocument/2006/relationships/image" Target="../media/image343.png"/><Relationship Id="rId109" Type="http://schemas.openxmlformats.org/officeDocument/2006/relationships/customXml" Target="../ink/ink350.xml"/><Relationship Id="rId260" Type="http://schemas.openxmlformats.org/officeDocument/2006/relationships/image" Target="../media/image464.png"/><Relationship Id="rId316" Type="http://schemas.openxmlformats.org/officeDocument/2006/relationships/image" Target="../media/image492.png"/><Relationship Id="rId523" Type="http://schemas.openxmlformats.org/officeDocument/2006/relationships/customXml" Target="../ink/ink555.xml"/><Relationship Id="rId55" Type="http://schemas.openxmlformats.org/officeDocument/2006/relationships/customXml" Target="../ink/ink323.xml"/><Relationship Id="rId97" Type="http://schemas.openxmlformats.org/officeDocument/2006/relationships/customXml" Target="../ink/ink344.xml"/><Relationship Id="rId120" Type="http://schemas.openxmlformats.org/officeDocument/2006/relationships/image" Target="../media/image395.png"/><Relationship Id="rId358" Type="http://schemas.openxmlformats.org/officeDocument/2006/relationships/image" Target="../media/image513.png"/><Relationship Id="rId565" Type="http://schemas.openxmlformats.org/officeDocument/2006/relationships/customXml" Target="../ink/ink576.xml"/><Relationship Id="rId162" Type="http://schemas.openxmlformats.org/officeDocument/2006/relationships/customXml" Target="../ink/ink375.xml"/><Relationship Id="rId218" Type="http://schemas.openxmlformats.org/officeDocument/2006/relationships/image" Target="../media/image443.png"/><Relationship Id="rId425" Type="http://schemas.openxmlformats.org/officeDocument/2006/relationships/customXml" Target="../ink/ink506.xml"/><Relationship Id="rId467" Type="http://schemas.openxmlformats.org/officeDocument/2006/relationships/customXml" Target="../ink/ink527.xml"/><Relationship Id="rId632" Type="http://schemas.openxmlformats.org/officeDocument/2006/relationships/image" Target="../media/image649.png"/><Relationship Id="rId271" Type="http://schemas.openxmlformats.org/officeDocument/2006/relationships/customXml" Target="../ink/ink429.xml"/><Relationship Id="rId24" Type="http://schemas.openxmlformats.org/officeDocument/2006/relationships/customXml" Target="../ink/ink308.xml"/><Relationship Id="rId66" Type="http://schemas.openxmlformats.org/officeDocument/2006/relationships/image" Target="../media/image369.png"/><Relationship Id="rId131" Type="http://schemas.openxmlformats.org/officeDocument/2006/relationships/customXml" Target="../ink/ink360.xml"/><Relationship Id="rId327" Type="http://schemas.openxmlformats.org/officeDocument/2006/relationships/customXml" Target="../ink/ink457.xml"/><Relationship Id="rId369" Type="http://schemas.openxmlformats.org/officeDocument/2006/relationships/customXml" Target="../ink/ink478.xml"/><Relationship Id="rId534" Type="http://schemas.openxmlformats.org/officeDocument/2006/relationships/image" Target="../media/image600.png"/><Relationship Id="rId576" Type="http://schemas.openxmlformats.org/officeDocument/2006/relationships/image" Target="../media/image621.png"/><Relationship Id="rId173" Type="http://schemas.openxmlformats.org/officeDocument/2006/relationships/image" Target="../media/image421.png"/><Relationship Id="rId229" Type="http://schemas.openxmlformats.org/officeDocument/2006/relationships/customXml" Target="../ink/ink408.xml"/><Relationship Id="rId380" Type="http://schemas.openxmlformats.org/officeDocument/2006/relationships/image" Target="../media/image34.png"/><Relationship Id="rId436" Type="http://schemas.openxmlformats.org/officeDocument/2006/relationships/image" Target="../media/image551.png"/><Relationship Id="rId601" Type="http://schemas.openxmlformats.org/officeDocument/2006/relationships/customXml" Target="../ink/ink594.xml"/><Relationship Id="rId643" Type="http://schemas.openxmlformats.org/officeDocument/2006/relationships/customXml" Target="../ink/ink615.xml"/><Relationship Id="rId240" Type="http://schemas.openxmlformats.org/officeDocument/2006/relationships/image" Target="../media/image454.png"/><Relationship Id="rId478" Type="http://schemas.openxmlformats.org/officeDocument/2006/relationships/image" Target="../media/image572.png"/><Relationship Id="rId35" Type="http://schemas.openxmlformats.org/officeDocument/2006/relationships/image" Target="../media/image354.png"/><Relationship Id="rId77" Type="http://schemas.openxmlformats.org/officeDocument/2006/relationships/customXml" Target="../ink/ink334.xml"/><Relationship Id="rId100" Type="http://schemas.openxmlformats.org/officeDocument/2006/relationships/image" Target="../media/image386.png"/><Relationship Id="rId282" Type="http://schemas.openxmlformats.org/officeDocument/2006/relationships/image" Target="../media/image475.png"/><Relationship Id="rId338" Type="http://schemas.openxmlformats.org/officeDocument/2006/relationships/image" Target="../media/image503.png"/><Relationship Id="rId503" Type="http://schemas.openxmlformats.org/officeDocument/2006/relationships/customXml" Target="../ink/ink545.xml"/><Relationship Id="rId545" Type="http://schemas.openxmlformats.org/officeDocument/2006/relationships/customXml" Target="../ink/ink566.xml"/><Relationship Id="rId587" Type="http://schemas.openxmlformats.org/officeDocument/2006/relationships/customXml" Target="../ink/ink587.xml"/><Relationship Id="rId8" Type="http://schemas.openxmlformats.org/officeDocument/2006/relationships/customXml" Target="../ink/ink300.xml"/><Relationship Id="rId142" Type="http://schemas.openxmlformats.org/officeDocument/2006/relationships/customXml" Target="../ink/ink365.xml"/><Relationship Id="rId184" Type="http://schemas.openxmlformats.org/officeDocument/2006/relationships/customXml" Target="../ink/ink386.xml"/><Relationship Id="rId391" Type="http://schemas.openxmlformats.org/officeDocument/2006/relationships/customXml" Target="../ink/ink489.xml"/><Relationship Id="rId405" Type="http://schemas.openxmlformats.org/officeDocument/2006/relationships/customXml" Target="../ink/ink496.xml"/><Relationship Id="rId447" Type="http://schemas.openxmlformats.org/officeDocument/2006/relationships/customXml" Target="../ink/ink517.xml"/><Relationship Id="rId612" Type="http://schemas.openxmlformats.org/officeDocument/2006/relationships/image" Target="../media/image639.png"/><Relationship Id="rId251" Type="http://schemas.openxmlformats.org/officeDocument/2006/relationships/customXml" Target="../ink/ink419.xml"/><Relationship Id="rId489" Type="http://schemas.openxmlformats.org/officeDocument/2006/relationships/customXml" Target="../ink/ink538.xml"/><Relationship Id="rId654" Type="http://schemas.openxmlformats.org/officeDocument/2006/relationships/image" Target="../media/image660.png"/><Relationship Id="rId46" Type="http://schemas.openxmlformats.org/officeDocument/2006/relationships/customXml" Target="../ink/ink319.xml"/><Relationship Id="rId293" Type="http://schemas.openxmlformats.org/officeDocument/2006/relationships/customXml" Target="../ink/ink440.xml"/><Relationship Id="rId307" Type="http://schemas.openxmlformats.org/officeDocument/2006/relationships/customXml" Target="../ink/ink447.xml"/><Relationship Id="rId349" Type="http://schemas.openxmlformats.org/officeDocument/2006/relationships/customXml" Target="../ink/ink468.xml"/><Relationship Id="rId514" Type="http://schemas.openxmlformats.org/officeDocument/2006/relationships/image" Target="../media/image590.png"/><Relationship Id="rId556" Type="http://schemas.openxmlformats.org/officeDocument/2006/relationships/image" Target="../media/image611.png"/><Relationship Id="rId88" Type="http://schemas.openxmlformats.org/officeDocument/2006/relationships/image" Target="../media/image380.png"/><Relationship Id="rId111" Type="http://schemas.openxmlformats.org/officeDocument/2006/relationships/image" Target="../media/image23.png"/><Relationship Id="rId153" Type="http://schemas.openxmlformats.org/officeDocument/2006/relationships/image" Target="../media/image411.png"/><Relationship Id="rId195" Type="http://schemas.openxmlformats.org/officeDocument/2006/relationships/image" Target="../media/image432.png"/><Relationship Id="rId209" Type="http://schemas.openxmlformats.org/officeDocument/2006/relationships/customXml" Target="../ink/ink398.xml"/><Relationship Id="rId360" Type="http://schemas.openxmlformats.org/officeDocument/2006/relationships/image" Target="../media/image514.png"/><Relationship Id="rId416" Type="http://schemas.openxmlformats.org/officeDocument/2006/relationships/image" Target="../media/image541.png"/><Relationship Id="rId598" Type="http://schemas.openxmlformats.org/officeDocument/2006/relationships/image" Target="../media/image632.png"/><Relationship Id="rId220" Type="http://schemas.openxmlformats.org/officeDocument/2006/relationships/image" Target="../media/image444.png"/><Relationship Id="rId458" Type="http://schemas.openxmlformats.org/officeDocument/2006/relationships/image" Target="../media/image562.png"/><Relationship Id="rId623" Type="http://schemas.openxmlformats.org/officeDocument/2006/relationships/customXml" Target="../ink/ink605.xml"/><Relationship Id="rId15" Type="http://schemas.openxmlformats.org/officeDocument/2006/relationships/image" Target="../media/image344.png"/><Relationship Id="rId57" Type="http://schemas.openxmlformats.org/officeDocument/2006/relationships/customXml" Target="../ink/ink324.xml"/><Relationship Id="rId262" Type="http://schemas.openxmlformats.org/officeDocument/2006/relationships/image" Target="../media/image465.png"/><Relationship Id="rId318" Type="http://schemas.openxmlformats.org/officeDocument/2006/relationships/image" Target="../media/image493.png"/><Relationship Id="rId525" Type="http://schemas.openxmlformats.org/officeDocument/2006/relationships/customXml" Target="../ink/ink556.xml"/><Relationship Id="rId567" Type="http://schemas.openxmlformats.org/officeDocument/2006/relationships/customXml" Target="../ink/ink577.xml"/><Relationship Id="rId99" Type="http://schemas.openxmlformats.org/officeDocument/2006/relationships/customXml" Target="../ink/ink345.xml"/><Relationship Id="rId122" Type="http://schemas.openxmlformats.org/officeDocument/2006/relationships/image" Target="../media/image396.png"/><Relationship Id="rId164" Type="http://schemas.openxmlformats.org/officeDocument/2006/relationships/customXml" Target="../ink/ink376.xml"/><Relationship Id="rId371" Type="http://schemas.openxmlformats.org/officeDocument/2006/relationships/customXml" Target="../ink/ink479.xml"/><Relationship Id="rId427" Type="http://schemas.openxmlformats.org/officeDocument/2006/relationships/customXml" Target="../ink/ink507.xml"/><Relationship Id="rId469" Type="http://schemas.openxmlformats.org/officeDocument/2006/relationships/customXml" Target="../ink/ink528.xml"/><Relationship Id="rId634" Type="http://schemas.openxmlformats.org/officeDocument/2006/relationships/image" Target="../media/image650.png"/><Relationship Id="rId26" Type="http://schemas.openxmlformats.org/officeDocument/2006/relationships/customXml" Target="../ink/ink309.xml"/><Relationship Id="rId231" Type="http://schemas.openxmlformats.org/officeDocument/2006/relationships/customXml" Target="../ink/ink409.xml"/><Relationship Id="rId273" Type="http://schemas.openxmlformats.org/officeDocument/2006/relationships/customXml" Target="../ink/ink430.xml"/><Relationship Id="rId329" Type="http://schemas.openxmlformats.org/officeDocument/2006/relationships/customXml" Target="../ink/ink458.xml"/><Relationship Id="rId480" Type="http://schemas.openxmlformats.org/officeDocument/2006/relationships/image" Target="../media/image573.png"/><Relationship Id="rId536" Type="http://schemas.openxmlformats.org/officeDocument/2006/relationships/image" Target="../media/image601.png"/><Relationship Id="rId68" Type="http://schemas.openxmlformats.org/officeDocument/2006/relationships/image" Target="../media/image370.png"/><Relationship Id="rId133" Type="http://schemas.openxmlformats.org/officeDocument/2006/relationships/customXml" Target="../ink/ink361.xml"/><Relationship Id="rId175" Type="http://schemas.openxmlformats.org/officeDocument/2006/relationships/image" Target="../media/image422.png"/><Relationship Id="rId340" Type="http://schemas.openxmlformats.org/officeDocument/2006/relationships/image" Target="../media/image504.png"/><Relationship Id="rId578" Type="http://schemas.openxmlformats.org/officeDocument/2006/relationships/image" Target="../media/image622.png"/><Relationship Id="rId200" Type="http://schemas.openxmlformats.org/officeDocument/2006/relationships/customXml" Target="../ink/ink394.xml"/><Relationship Id="rId382" Type="http://schemas.openxmlformats.org/officeDocument/2006/relationships/image" Target="../media/image524.png"/><Relationship Id="rId438" Type="http://schemas.openxmlformats.org/officeDocument/2006/relationships/image" Target="../media/image552.png"/><Relationship Id="rId603" Type="http://schemas.openxmlformats.org/officeDocument/2006/relationships/customXml" Target="../ink/ink595.xml"/><Relationship Id="rId645" Type="http://schemas.openxmlformats.org/officeDocument/2006/relationships/customXml" Target="../ink/ink616.xml"/><Relationship Id="rId242" Type="http://schemas.openxmlformats.org/officeDocument/2006/relationships/image" Target="../media/image455.png"/><Relationship Id="rId284" Type="http://schemas.openxmlformats.org/officeDocument/2006/relationships/image" Target="../media/image476.png"/><Relationship Id="rId491" Type="http://schemas.openxmlformats.org/officeDocument/2006/relationships/customXml" Target="../ink/ink539.xml"/><Relationship Id="rId505" Type="http://schemas.openxmlformats.org/officeDocument/2006/relationships/customXml" Target="../ink/ink546.xml"/><Relationship Id="rId37" Type="http://schemas.openxmlformats.org/officeDocument/2006/relationships/image" Target="../media/image355.png"/><Relationship Id="rId79" Type="http://schemas.openxmlformats.org/officeDocument/2006/relationships/customXml" Target="../ink/ink335.xml"/><Relationship Id="rId102" Type="http://schemas.openxmlformats.org/officeDocument/2006/relationships/image" Target="../media/image387.png"/><Relationship Id="rId144" Type="http://schemas.openxmlformats.org/officeDocument/2006/relationships/customXml" Target="../ink/ink366.xml"/><Relationship Id="rId547" Type="http://schemas.openxmlformats.org/officeDocument/2006/relationships/customXml" Target="../ink/ink567.xml"/><Relationship Id="rId589" Type="http://schemas.openxmlformats.org/officeDocument/2006/relationships/customXml" Target="../ink/ink588.xml"/><Relationship Id="rId90" Type="http://schemas.openxmlformats.org/officeDocument/2006/relationships/image" Target="../media/image381.png"/><Relationship Id="rId186" Type="http://schemas.openxmlformats.org/officeDocument/2006/relationships/customXml" Target="../ink/ink387.xml"/><Relationship Id="rId351" Type="http://schemas.openxmlformats.org/officeDocument/2006/relationships/customXml" Target="../ink/ink469.xml"/><Relationship Id="rId393" Type="http://schemas.openxmlformats.org/officeDocument/2006/relationships/customXml" Target="../ink/ink490.xml"/><Relationship Id="rId407" Type="http://schemas.openxmlformats.org/officeDocument/2006/relationships/customXml" Target="../ink/ink497.xml"/><Relationship Id="rId449" Type="http://schemas.openxmlformats.org/officeDocument/2006/relationships/customXml" Target="../ink/ink518.xml"/><Relationship Id="rId614" Type="http://schemas.openxmlformats.org/officeDocument/2006/relationships/image" Target="../media/image640.png"/><Relationship Id="rId211" Type="http://schemas.openxmlformats.org/officeDocument/2006/relationships/customXml" Target="../ink/ink399.xml"/><Relationship Id="rId253" Type="http://schemas.openxmlformats.org/officeDocument/2006/relationships/customXml" Target="../ink/ink420.xml"/><Relationship Id="rId295" Type="http://schemas.openxmlformats.org/officeDocument/2006/relationships/customXml" Target="../ink/ink441.xml"/><Relationship Id="rId309" Type="http://schemas.openxmlformats.org/officeDocument/2006/relationships/customXml" Target="../ink/ink448.xml"/><Relationship Id="rId460" Type="http://schemas.openxmlformats.org/officeDocument/2006/relationships/image" Target="../media/image563.png"/><Relationship Id="rId516" Type="http://schemas.openxmlformats.org/officeDocument/2006/relationships/image" Target="../media/image591.png"/><Relationship Id="rId48" Type="http://schemas.openxmlformats.org/officeDocument/2006/relationships/customXml" Target="../ink/ink320.xml"/><Relationship Id="rId113" Type="http://schemas.openxmlformats.org/officeDocument/2006/relationships/customXml" Target="../ink/ink351.xml"/><Relationship Id="rId320" Type="http://schemas.openxmlformats.org/officeDocument/2006/relationships/image" Target="../media/image494.png"/><Relationship Id="rId558" Type="http://schemas.openxmlformats.org/officeDocument/2006/relationships/image" Target="../media/image612.png"/><Relationship Id="rId155" Type="http://schemas.openxmlformats.org/officeDocument/2006/relationships/image" Target="../media/image412.png"/><Relationship Id="rId197" Type="http://schemas.openxmlformats.org/officeDocument/2006/relationships/image" Target="../media/image433.png"/><Relationship Id="rId362" Type="http://schemas.openxmlformats.org/officeDocument/2006/relationships/image" Target="../media/image515.png"/><Relationship Id="rId418" Type="http://schemas.openxmlformats.org/officeDocument/2006/relationships/image" Target="../media/image542.png"/><Relationship Id="rId625" Type="http://schemas.openxmlformats.org/officeDocument/2006/relationships/customXml" Target="../ink/ink606.xml"/><Relationship Id="rId222" Type="http://schemas.openxmlformats.org/officeDocument/2006/relationships/image" Target="../media/image445.png"/><Relationship Id="rId264" Type="http://schemas.openxmlformats.org/officeDocument/2006/relationships/image" Target="../media/image466.png"/><Relationship Id="rId471" Type="http://schemas.openxmlformats.org/officeDocument/2006/relationships/customXml" Target="../ink/ink529.xml"/><Relationship Id="rId17" Type="http://schemas.openxmlformats.org/officeDocument/2006/relationships/image" Target="../media/image345.png"/><Relationship Id="rId59" Type="http://schemas.openxmlformats.org/officeDocument/2006/relationships/customXml" Target="../ink/ink325.xml"/><Relationship Id="rId124" Type="http://schemas.openxmlformats.org/officeDocument/2006/relationships/image" Target="../media/image397.png"/><Relationship Id="rId527" Type="http://schemas.openxmlformats.org/officeDocument/2006/relationships/customXml" Target="../ink/ink557.xml"/><Relationship Id="rId569" Type="http://schemas.openxmlformats.org/officeDocument/2006/relationships/customXml" Target="../ink/ink578.xml"/><Relationship Id="rId70" Type="http://schemas.openxmlformats.org/officeDocument/2006/relationships/image" Target="../media/image371.png"/><Relationship Id="rId166" Type="http://schemas.openxmlformats.org/officeDocument/2006/relationships/customXml" Target="../ink/ink377.xml"/><Relationship Id="rId331" Type="http://schemas.openxmlformats.org/officeDocument/2006/relationships/customXml" Target="../ink/ink459.xml"/><Relationship Id="rId373" Type="http://schemas.openxmlformats.org/officeDocument/2006/relationships/customXml" Target="../ink/ink480.xml"/><Relationship Id="rId429" Type="http://schemas.openxmlformats.org/officeDocument/2006/relationships/customXml" Target="../ink/ink508.xml"/><Relationship Id="rId580" Type="http://schemas.openxmlformats.org/officeDocument/2006/relationships/image" Target="../media/image623.png"/><Relationship Id="rId636" Type="http://schemas.openxmlformats.org/officeDocument/2006/relationships/image" Target="../media/image65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410.xml"/><Relationship Id="rId440" Type="http://schemas.openxmlformats.org/officeDocument/2006/relationships/image" Target="../media/image553.png"/><Relationship Id="rId28" Type="http://schemas.openxmlformats.org/officeDocument/2006/relationships/customXml" Target="../ink/ink310.xml"/><Relationship Id="rId275" Type="http://schemas.openxmlformats.org/officeDocument/2006/relationships/customXml" Target="../ink/ink431.xml"/><Relationship Id="rId300" Type="http://schemas.openxmlformats.org/officeDocument/2006/relationships/image" Target="../media/image484.png"/><Relationship Id="rId482" Type="http://schemas.openxmlformats.org/officeDocument/2006/relationships/image" Target="../media/image574.png"/><Relationship Id="rId538" Type="http://schemas.openxmlformats.org/officeDocument/2006/relationships/image" Target="../media/image602.png"/><Relationship Id="rId81" Type="http://schemas.openxmlformats.org/officeDocument/2006/relationships/customXml" Target="../ink/ink336.xml"/><Relationship Id="rId135" Type="http://schemas.openxmlformats.org/officeDocument/2006/relationships/customXml" Target="../ink/ink362.xml"/><Relationship Id="rId177" Type="http://schemas.openxmlformats.org/officeDocument/2006/relationships/image" Target="../media/image423.png"/><Relationship Id="rId342" Type="http://schemas.openxmlformats.org/officeDocument/2006/relationships/image" Target="../media/image505.png"/><Relationship Id="rId384" Type="http://schemas.openxmlformats.org/officeDocument/2006/relationships/image" Target="../media/image525.png"/><Relationship Id="rId591" Type="http://schemas.openxmlformats.org/officeDocument/2006/relationships/customXml" Target="../ink/ink589.xml"/><Relationship Id="rId605" Type="http://schemas.openxmlformats.org/officeDocument/2006/relationships/customXml" Target="../ink/ink596.xml"/><Relationship Id="rId202" Type="http://schemas.openxmlformats.org/officeDocument/2006/relationships/image" Target="../media/image33.png"/><Relationship Id="rId244" Type="http://schemas.openxmlformats.org/officeDocument/2006/relationships/image" Target="../media/image456.png"/><Relationship Id="rId647" Type="http://schemas.openxmlformats.org/officeDocument/2006/relationships/customXml" Target="../ink/ink617.xml"/><Relationship Id="rId39" Type="http://schemas.openxmlformats.org/officeDocument/2006/relationships/image" Target="../media/image356.png"/><Relationship Id="rId286" Type="http://schemas.openxmlformats.org/officeDocument/2006/relationships/image" Target="../media/image477.png"/><Relationship Id="rId451" Type="http://schemas.openxmlformats.org/officeDocument/2006/relationships/customXml" Target="../ink/ink519.xml"/><Relationship Id="rId493" Type="http://schemas.openxmlformats.org/officeDocument/2006/relationships/customXml" Target="../ink/ink540.xml"/><Relationship Id="rId507" Type="http://schemas.openxmlformats.org/officeDocument/2006/relationships/customXml" Target="../ink/ink547.xml"/><Relationship Id="rId549" Type="http://schemas.openxmlformats.org/officeDocument/2006/relationships/customXml" Target="../ink/ink568.xml"/><Relationship Id="rId50" Type="http://schemas.openxmlformats.org/officeDocument/2006/relationships/customXml" Target="../ink/ink321.xml"/><Relationship Id="rId104" Type="http://schemas.openxmlformats.org/officeDocument/2006/relationships/image" Target="../media/image388.png"/><Relationship Id="rId146" Type="http://schemas.openxmlformats.org/officeDocument/2006/relationships/customXml" Target="../ink/ink367.xml"/><Relationship Id="rId188" Type="http://schemas.openxmlformats.org/officeDocument/2006/relationships/customXml" Target="../ink/ink388.xml"/><Relationship Id="rId311" Type="http://schemas.openxmlformats.org/officeDocument/2006/relationships/customXml" Target="../ink/ink449.xml"/><Relationship Id="rId353" Type="http://schemas.openxmlformats.org/officeDocument/2006/relationships/customXml" Target="../ink/ink470.xml"/><Relationship Id="rId395" Type="http://schemas.openxmlformats.org/officeDocument/2006/relationships/customXml" Target="../ink/ink491.xml"/><Relationship Id="rId409" Type="http://schemas.openxmlformats.org/officeDocument/2006/relationships/customXml" Target="../ink/ink498.xml"/><Relationship Id="rId560" Type="http://schemas.openxmlformats.org/officeDocument/2006/relationships/image" Target="../media/image613.png"/><Relationship Id="rId92" Type="http://schemas.openxmlformats.org/officeDocument/2006/relationships/image" Target="../media/image382.png"/><Relationship Id="rId213" Type="http://schemas.openxmlformats.org/officeDocument/2006/relationships/customXml" Target="../ink/ink400.xml"/><Relationship Id="rId420" Type="http://schemas.openxmlformats.org/officeDocument/2006/relationships/image" Target="../media/image543.png"/><Relationship Id="rId616" Type="http://schemas.openxmlformats.org/officeDocument/2006/relationships/image" Target="../media/image641.png"/><Relationship Id="rId255" Type="http://schemas.openxmlformats.org/officeDocument/2006/relationships/customXml" Target="../ink/ink421.xml"/><Relationship Id="rId297" Type="http://schemas.openxmlformats.org/officeDocument/2006/relationships/customXml" Target="../ink/ink442.xml"/><Relationship Id="rId462" Type="http://schemas.openxmlformats.org/officeDocument/2006/relationships/image" Target="../media/image564.png"/><Relationship Id="rId518" Type="http://schemas.openxmlformats.org/officeDocument/2006/relationships/image" Target="../media/image592.png"/><Relationship Id="rId115" Type="http://schemas.openxmlformats.org/officeDocument/2006/relationships/customXml" Target="../ink/ink352.xml"/><Relationship Id="rId157" Type="http://schemas.openxmlformats.org/officeDocument/2006/relationships/image" Target="../media/image413.png"/><Relationship Id="rId322" Type="http://schemas.openxmlformats.org/officeDocument/2006/relationships/image" Target="../media/image495.png"/><Relationship Id="rId364" Type="http://schemas.openxmlformats.org/officeDocument/2006/relationships/image" Target="../media/image516.png"/><Relationship Id="rId61" Type="http://schemas.openxmlformats.org/officeDocument/2006/relationships/customXml" Target="../ink/ink326.xml"/><Relationship Id="rId199" Type="http://schemas.openxmlformats.org/officeDocument/2006/relationships/image" Target="../media/image434.png"/><Relationship Id="rId571" Type="http://schemas.openxmlformats.org/officeDocument/2006/relationships/customXml" Target="../ink/ink579.xml"/><Relationship Id="rId627" Type="http://schemas.openxmlformats.org/officeDocument/2006/relationships/customXml" Target="../ink/ink607.xml"/><Relationship Id="rId19" Type="http://schemas.openxmlformats.org/officeDocument/2006/relationships/image" Target="../media/image346.png"/><Relationship Id="rId224" Type="http://schemas.openxmlformats.org/officeDocument/2006/relationships/image" Target="../media/image446.png"/><Relationship Id="rId266" Type="http://schemas.openxmlformats.org/officeDocument/2006/relationships/image" Target="../media/image467.png"/><Relationship Id="rId431" Type="http://schemas.openxmlformats.org/officeDocument/2006/relationships/customXml" Target="../ink/ink509.xml"/><Relationship Id="rId473" Type="http://schemas.openxmlformats.org/officeDocument/2006/relationships/customXml" Target="../ink/ink530.xml"/><Relationship Id="rId529" Type="http://schemas.openxmlformats.org/officeDocument/2006/relationships/customXml" Target="../ink/ink558.xml"/><Relationship Id="rId30" Type="http://schemas.openxmlformats.org/officeDocument/2006/relationships/customXml" Target="../ink/ink311.xml"/><Relationship Id="rId126" Type="http://schemas.openxmlformats.org/officeDocument/2006/relationships/image" Target="../media/image398.png"/><Relationship Id="rId168" Type="http://schemas.openxmlformats.org/officeDocument/2006/relationships/customXml" Target="../ink/ink378.xml"/><Relationship Id="rId333" Type="http://schemas.openxmlformats.org/officeDocument/2006/relationships/customXml" Target="../ink/ink460.xml"/><Relationship Id="rId540" Type="http://schemas.openxmlformats.org/officeDocument/2006/relationships/image" Target="../media/image603.png"/><Relationship Id="rId72" Type="http://schemas.openxmlformats.org/officeDocument/2006/relationships/image" Target="../media/image372.png"/><Relationship Id="rId375" Type="http://schemas.openxmlformats.org/officeDocument/2006/relationships/customXml" Target="../ink/ink481.xml"/><Relationship Id="rId582" Type="http://schemas.openxmlformats.org/officeDocument/2006/relationships/image" Target="../media/image624.png"/><Relationship Id="rId638" Type="http://schemas.openxmlformats.org/officeDocument/2006/relationships/image" Target="../media/image652.png"/><Relationship Id="rId3" Type="http://schemas.openxmlformats.org/officeDocument/2006/relationships/image" Target="../media/image338.jpeg"/><Relationship Id="rId235" Type="http://schemas.openxmlformats.org/officeDocument/2006/relationships/customXml" Target="../ink/ink411.xml"/><Relationship Id="rId277" Type="http://schemas.openxmlformats.org/officeDocument/2006/relationships/customXml" Target="../ink/ink432.xml"/><Relationship Id="rId400" Type="http://schemas.openxmlformats.org/officeDocument/2006/relationships/image" Target="../media/image533.png"/><Relationship Id="rId442" Type="http://schemas.openxmlformats.org/officeDocument/2006/relationships/image" Target="../media/image554.png"/><Relationship Id="rId484" Type="http://schemas.openxmlformats.org/officeDocument/2006/relationships/image" Target="../media/image575.png"/><Relationship Id="rId137" Type="http://schemas.openxmlformats.org/officeDocument/2006/relationships/image" Target="../media/image18.png"/><Relationship Id="rId302" Type="http://schemas.openxmlformats.org/officeDocument/2006/relationships/image" Target="../media/image485.png"/><Relationship Id="rId344" Type="http://schemas.openxmlformats.org/officeDocument/2006/relationships/image" Target="../media/image506.png"/><Relationship Id="rId41" Type="http://schemas.openxmlformats.org/officeDocument/2006/relationships/image" Target="../media/image357.png"/><Relationship Id="rId83" Type="http://schemas.openxmlformats.org/officeDocument/2006/relationships/customXml" Target="../ink/ink337.xml"/><Relationship Id="rId179" Type="http://schemas.openxmlformats.org/officeDocument/2006/relationships/image" Target="../media/image424.png"/><Relationship Id="rId386" Type="http://schemas.openxmlformats.org/officeDocument/2006/relationships/image" Target="../media/image526.png"/><Relationship Id="rId551" Type="http://schemas.openxmlformats.org/officeDocument/2006/relationships/customXml" Target="../ink/ink569.xml"/><Relationship Id="rId593" Type="http://schemas.openxmlformats.org/officeDocument/2006/relationships/customXml" Target="../ink/ink590.xml"/><Relationship Id="rId607" Type="http://schemas.openxmlformats.org/officeDocument/2006/relationships/customXml" Target="../ink/ink597.xml"/><Relationship Id="rId649" Type="http://schemas.openxmlformats.org/officeDocument/2006/relationships/customXml" Target="../ink/ink618.xml"/><Relationship Id="rId190" Type="http://schemas.openxmlformats.org/officeDocument/2006/relationships/customXml" Target="../ink/ink389.xml"/><Relationship Id="rId204" Type="http://schemas.openxmlformats.org/officeDocument/2006/relationships/image" Target="../media/image436.png"/><Relationship Id="rId246" Type="http://schemas.openxmlformats.org/officeDocument/2006/relationships/image" Target="../media/image457.png"/><Relationship Id="rId288" Type="http://schemas.openxmlformats.org/officeDocument/2006/relationships/image" Target="../media/image478.png"/><Relationship Id="rId411" Type="http://schemas.openxmlformats.org/officeDocument/2006/relationships/customXml" Target="../ink/ink499.xml"/><Relationship Id="rId453" Type="http://schemas.openxmlformats.org/officeDocument/2006/relationships/customXml" Target="../ink/ink520.xml"/><Relationship Id="rId509" Type="http://schemas.openxmlformats.org/officeDocument/2006/relationships/customXml" Target="../ink/ink548.xml"/><Relationship Id="rId106" Type="http://schemas.openxmlformats.org/officeDocument/2006/relationships/image" Target="../media/image389.png"/><Relationship Id="rId313" Type="http://schemas.openxmlformats.org/officeDocument/2006/relationships/customXml" Target="../ink/ink450.xml"/><Relationship Id="rId495" Type="http://schemas.openxmlformats.org/officeDocument/2006/relationships/customXml" Target="../ink/ink541.xml"/><Relationship Id="rId10" Type="http://schemas.openxmlformats.org/officeDocument/2006/relationships/customXml" Target="../ink/ink301.xml"/><Relationship Id="rId52" Type="http://schemas.openxmlformats.org/officeDocument/2006/relationships/image" Target="../media/image22.png"/><Relationship Id="rId94" Type="http://schemas.openxmlformats.org/officeDocument/2006/relationships/image" Target="../media/image383.png"/><Relationship Id="rId148" Type="http://schemas.openxmlformats.org/officeDocument/2006/relationships/customXml" Target="../ink/ink368.xml"/><Relationship Id="rId355" Type="http://schemas.openxmlformats.org/officeDocument/2006/relationships/customXml" Target="../ink/ink471.xml"/><Relationship Id="rId397" Type="http://schemas.openxmlformats.org/officeDocument/2006/relationships/customXml" Target="../ink/ink492.xml"/><Relationship Id="rId520" Type="http://schemas.openxmlformats.org/officeDocument/2006/relationships/image" Target="../media/image593.png"/><Relationship Id="rId562" Type="http://schemas.openxmlformats.org/officeDocument/2006/relationships/image" Target="../media/image614.png"/><Relationship Id="rId618" Type="http://schemas.openxmlformats.org/officeDocument/2006/relationships/image" Target="../media/image642.png"/><Relationship Id="rId215" Type="http://schemas.openxmlformats.org/officeDocument/2006/relationships/customXml" Target="../ink/ink401.xml"/><Relationship Id="rId257" Type="http://schemas.openxmlformats.org/officeDocument/2006/relationships/customXml" Target="../ink/ink422.xml"/><Relationship Id="rId422" Type="http://schemas.openxmlformats.org/officeDocument/2006/relationships/image" Target="../media/image544.png"/><Relationship Id="rId464" Type="http://schemas.openxmlformats.org/officeDocument/2006/relationships/image" Target="../media/image565.png"/><Relationship Id="rId299" Type="http://schemas.openxmlformats.org/officeDocument/2006/relationships/customXml" Target="../ink/ink443.xml"/><Relationship Id="rId63" Type="http://schemas.openxmlformats.org/officeDocument/2006/relationships/customXml" Target="../ink/ink327.xml"/><Relationship Id="rId159" Type="http://schemas.openxmlformats.org/officeDocument/2006/relationships/image" Target="../media/image414.png"/><Relationship Id="rId366" Type="http://schemas.openxmlformats.org/officeDocument/2006/relationships/image" Target="../media/image517.png"/><Relationship Id="rId573" Type="http://schemas.openxmlformats.org/officeDocument/2006/relationships/customXml" Target="../ink/ink580.xml"/><Relationship Id="rId226" Type="http://schemas.openxmlformats.org/officeDocument/2006/relationships/image" Target="../media/image447.png"/><Relationship Id="rId433" Type="http://schemas.openxmlformats.org/officeDocument/2006/relationships/customXml" Target="../ink/ink510.xml"/><Relationship Id="rId640" Type="http://schemas.openxmlformats.org/officeDocument/2006/relationships/image" Target="../media/image653.png"/><Relationship Id="rId74" Type="http://schemas.openxmlformats.org/officeDocument/2006/relationships/image" Target="../media/image373.png"/><Relationship Id="rId377" Type="http://schemas.openxmlformats.org/officeDocument/2006/relationships/customXml" Target="../ink/ink482.xml"/><Relationship Id="rId500" Type="http://schemas.openxmlformats.org/officeDocument/2006/relationships/image" Target="../media/image583.png"/><Relationship Id="rId584" Type="http://schemas.openxmlformats.org/officeDocument/2006/relationships/image" Target="../media/image625.png"/><Relationship Id="rId5" Type="http://schemas.openxmlformats.org/officeDocument/2006/relationships/image" Target="../media/image339.png"/><Relationship Id="rId237" Type="http://schemas.openxmlformats.org/officeDocument/2006/relationships/customXml" Target="../ink/ink412.xml"/><Relationship Id="rId444" Type="http://schemas.openxmlformats.org/officeDocument/2006/relationships/image" Target="../media/image555.png"/><Relationship Id="rId651" Type="http://schemas.openxmlformats.org/officeDocument/2006/relationships/customXml" Target="../ink/ink619.xml"/><Relationship Id="rId290" Type="http://schemas.openxmlformats.org/officeDocument/2006/relationships/image" Target="../media/image479.png"/><Relationship Id="rId304" Type="http://schemas.openxmlformats.org/officeDocument/2006/relationships/image" Target="../media/image486.png"/><Relationship Id="rId388" Type="http://schemas.openxmlformats.org/officeDocument/2006/relationships/image" Target="../media/image527.png"/><Relationship Id="rId511" Type="http://schemas.openxmlformats.org/officeDocument/2006/relationships/customXml" Target="../ink/ink549.xml"/><Relationship Id="rId609" Type="http://schemas.openxmlformats.org/officeDocument/2006/relationships/customXml" Target="../ink/ink598.xml"/><Relationship Id="rId85" Type="http://schemas.openxmlformats.org/officeDocument/2006/relationships/customXml" Target="../ink/ink338.xml"/><Relationship Id="rId150" Type="http://schemas.openxmlformats.org/officeDocument/2006/relationships/customXml" Target="../ink/ink369.xml"/><Relationship Id="rId595" Type="http://schemas.openxmlformats.org/officeDocument/2006/relationships/customXml" Target="../ink/ink591.xml"/><Relationship Id="rId248" Type="http://schemas.openxmlformats.org/officeDocument/2006/relationships/image" Target="../media/image458.png"/><Relationship Id="rId455" Type="http://schemas.openxmlformats.org/officeDocument/2006/relationships/customXml" Target="../ink/ink521.xml"/><Relationship Id="rId12" Type="http://schemas.openxmlformats.org/officeDocument/2006/relationships/customXml" Target="../ink/ink302.xml"/><Relationship Id="rId108" Type="http://schemas.openxmlformats.org/officeDocument/2006/relationships/image" Target="../media/image390.png"/><Relationship Id="rId315" Type="http://schemas.openxmlformats.org/officeDocument/2006/relationships/customXml" Target="../ink/ink451.xml"/><Relationship Id="rId522" Type="http://schemas.openxmlformats.org/officeDocument/2006/relationships/image" Target="../media/image594.png"/><Relationship Id="rId96" Type="http://schemas.openxmlformats.org/officeDocument/2006/relationships/image" Target="../media/image384.png"/><Relationship Id="rId161" Type="http://schemas.openxmlformats.org/officeDocument/2006/relationships/image" Target="../media/image415.png"/><Relationship Id="rId399" Type="http://schemas.openxmlformats.org/officeDocument/2006/relationships/customXml" Target="../ink/ink493.xml"/><Relationship Id="rId259" Type="http://schemas.openxmlformats.org/officeDocument/2006/relationships/customXml" Target="../ink/ink423.xml"/><Relationship Id="rId466" Type="http://schemas.openxmlformats.org/officeDocument/2006/relationships/image" Target="../media/image566.png"/><Relationship Id="rId23" Type="http://schemas.openxmlformats.org/officeDocument/2006/relationships/image" Target="../media/image348.png"/><Relationship Id="rId119" Type="http://schemas.openxmlformats.org/officeDocument/2006/relationships/customXml" Target="../ink/ink354.xml"/><Relationship Id="rId326" Type="http://schemas.openxmlformats.org/officeDocument/2006/relationships/image" Target="../media/image497.png"/><Relationship Id="rId533" Type="http://schemas.openxmlformats.org/officeDocument/2006/relationships/customXml" Target="../ink/ink560.xml"/><Relationship Id="rId172" Type="http://schemas.openxmlformats.org/officeDocument/2006/relationships/customXml" Target="../ink/ink380.xml"/><Relationship Id="rId477" Type="http://schemas.openxmlformats.org/officeDocument/2006/relationships/customXml" Target="../ink/ink532.xml"/><Relationship Id="rId600" Type="http://schemas.openxmlformats.org/officeDocument/2006/relationships/image" Target="../media/image633.png"/><Relationship Id="rId337" Type="http://schemas.openxmlformats.org/officeDocument/2006/relationships/customXml" Target="../ink/ink462.xml"/><Relationship Id="rId34" Type="http://schemas.openxmlformats.org/officeDocument/2006/relationships/customXml" Target="../ink/ink313.xml"/><Relationship Id="rId544" Type="http://schemas.openxmlformats.org/officeDocument/2006/relationships/image" Target="../media/image605.png"/><Relationship Id="rId183" Type="http://schemas.openxmlformats.org/officeDocument/2006/relationships/image" Target="../media/image426.png"/><Relationship Id="rId390" Type="http://schemas.openxmlformats.org/officeDocument/2006/relationships/image" Target="../media/image528.png"/><Relationship Id="rId404" Type="http://schemas.openxmlformats.org/officeDocument/2006/relationships/image" Target="../media/image535.png"/><Relationship Id="rId611" Type="http://schemas.openxmlformats.org/officeDocument/2006/relationships/customXml" Target="../ink/ink599.xml"/><Relationship Id="rId250" Type="http://schemas.openxmlformats.org/officeDocument/2006/relationships/image" Target="../media/image459.png"/><Relationship Id="rId488" Type="http://schemas.openxmlformats.org/officeDocument/2006/relationships/image" Target="../media/image577.png"/><Relationship Id="rId45" Type="http://schemas.openxmlformats.org/officeDocument/2006/relationships/image" Target="../media/image359.png"/><Relationship Id="rId110" Type="http://schemas.openxmlformats.org/officeDocument/2006/relationships/image" Target="../media/image391.png"/><Relationship Id="rId348" Type="http://schemas.openxmlformats.org/officeDocument/2006/relationships/image" Target="../media/image508.png"/><Relationship Id="rId555" Type="http://schemas.openxmlformats.org/officeDocument/2006/relationships/customXml" Target="../ink/ink571.xml"/><Relationship Id="rId194" Type="http://schemas.openxmlformats.org/officeDocument/2006/relationships/customXml" Target="../ink/ink391.xml"/><Relationship Id="rId208" Type="http://schemas.openxmlformats.org/officeDocument/2006/relationships/image" Target="../media/image438.png"/><Relationship Id="rId415" Type="http://schemas.openxmlformats.org/officeDocument/2006/relationships/customXml" Target="../ink/ink501.xml"/><Relationship Id="rId622" Type="http://schemas.openxmlformats.org/officeDocument/2006/relationships/image" Target="../media/image644.png"/><Relationship Id="rId261" Type="http://schemas.openxmlformats.org/officeDocument/2006/relationships/customXml" Target="../ink/ink424.xml"/><Relationship Id="rId499" Type="http://schemas.openxmlformats.org/officeDocument/2006/relationships/customXml" Target="../ink/ink543.xml"/><Relationship Id="rId56" Type="http://schemas.openxmlformats.org/officeDocument/2006/relationships/image" Target="../media/image364.png"/><Relationship Id="rId359" Type="http://schemas.openxmlformats.org/officeDocument/2006/relationships/customXml" Target="../ink/ink473.xml"/><Relationship Id="rId566" Type="http://schemas.openxmlformats.org/officeDocument/2006/relationships/image" Target="../media/image616.png"/><Relationship Id="rId121" Type="http://schemas.openxmlformats.org/officeDocument/2006/relationships/customXml" Target="../ink/ink355.xml"/><Relationship Id="rId219" Type="http://schemas.openxmlformats.org/officeDocument/2006/relationships/customXml" Target="../ink/ink403.xml"/><Relationship Id="rId426" Type="http://schemas.openxmlformats.org/officeDocument/2006/relationships/image" Target="../media/image546.png"/><Relationship Id="rId633" Type="http://schemas.openxmlformats.org/officeDocument/2006/relationships/customXml" Target="../ink/ink610.xml"/><Relationship Id="rId67" Type="http://schemas.openxmlformats.org/officeDocument/2006/relationships/customXml" Target="../ink/ink329.xml"/><Relationship Id="rId272" Type="http://schemas.openxmlformats.org/officeDocument/2006/relationships/image" Target="../media/image470.png"/><Relationship Id="rId577" Type="http://schemas.openxmlformats.org/officeDocument/2006/relationships/customXml" Target="../ink/ink582.xml"/><Relationship Id="rId132" Type="http://schemas.openxmlformats.org/officeDocument/2006/relationships/image" Target="../media/image401.png"/><Relationship Id="rId437" Type="http://schemas.openxmlformats.org/officeDocument/2006/relationships/customXml" Target="../ink/ink512.xml"/><Relationship Id="rId644" Type="http://schemas.openxmlformats.org/officeDocument/2006/relationships/image" Target="../media/image655.png"/><Relationship Id="rId283" Type="http://schemas.openxmlformats.org/officeDocument/2006/relationships/customXml" Target="../ink/ink435.xml"/><Relationship Id="rId490" Type="http://schemas.openxmlformats.org/officeDocument/2006/relationships/image" Target="../media/image578.png"/><Relationship Id="rId504" Type="http://schemas.openxmlformats.org/officeDocument/2006/relationships/image" Target="../media/image585.png"/><Relationship Id="rId78" Type="http://schemas.openxmlformats.org/officeDocument/2006/relationships/image" Target="../media/image375.png"/><Relationship Id="rId143" Type="http://schemas.openxmlformats.org/officeDocument/2006/relationships/image" Target="../media/image406.png"/><Relationship Id="rId350" Type="http://schemas.openxmlformats.org/officeDocument/2006/relationships/image" Target="../media/image509.png"/><Relationship Id="rId588" Type="http://schemas.openxmlformats.org/officeDocument/2006/relationships/image" Target="../media/image627.png"/><Relationship Id="rId9" Type="http://schemas.openxmlformats.org/officeDocument/2006/relationships/image" Target="../media/image341.png"/><Relationship Id="rId210" Type="http://schemas.openxmlformats.org/officeDocument/2006/relationships/image" Target="../media/image439.png"/><Relationship Id="rId448" Type="http://schemas.openxmlformats.org/officeDocument/2006/relationships/image" Target="../media/image557.png"/><Relationship Id="rId294" Type="http://schemas.openxmlformats.org/officeDocument/2006/relationships/image" Target="../media/image481.png"/><Relationship Id="rId308" Type="http://schemas.openxmlformats.org/officeDocument/2006/relationships/image" Target="../media/image488.png"/><Relationship Id="rId515" Type="http://schemas.openxmlformats.org/officeDocument/2006/relationships/customXml" Target="../ink/ink551.xml"/><Relationship Id="rId89" Type="http://schemas.openxmlformats.org/officeDocument/2006/relationships/customXml" Target="../ink/ink340.xml"/><Relationship Id="rId154" Type="http://schemas.openxmlformats.org/officeDocument/2006/relationships/customXml" Target="../ink/ink371.xml"/><Relationship Id="rId361" Type="http://schemas.openxmlformats.org/officeDocument/2006/relationships/customXml" Target="../ink/ink474.xml"/><Relationship Id="rId599" Type="http://schemas.openxmlformats.org/officeDocument/2006/relationships/customXml" Target="../ink/ink593.xml"/><Relationship Id="rId459" Type="http://schemas.openxmlformats.org/officeDocument/2006/relationships/customXml" Target="../ink/ink523.xml"/><Relationship Id="rId16" Type="http://schemas.openxmlformats.org/officeDocument/2006/relationships/customXml" Target="../ink/ink304.xml"/><Relationship Id="rId221" Type="http://schemas.openxmlformats.org/officeDocument/2006/relationships/customXml" Target="../ink/ink404.xml"/><Relationship Id="rId319" Type="http://schemas.openxmlformats.org/officeDocument/2006/relationships/customXml" Target="../ink/ink453.xml"/><Relationship Id="rId526" Type="http://schemas.openxmlformats.org/officeDocument/2006/relationships/image" Target="../media/image596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8.png"/><Relationship Id="rId671" Type="http://schemas.openxmlformats.org/officeDocument/2006/relationships/image" Target="../media/image995.png"/><Relationship Id="rId769" Type="http://schemas.openxmlformats.org/officeDocument/2006/relationships/image" Target="../media/image1044.png"/><Relationship Id="rId21" Type="http://schemas.openxmlformats.org/officeDocument/2006/relationships/image" Target="../media/image670.png"/><Relationship Id="rId324" Type="http://schemas.openxmlformats.org/officeDocument/2006/relationships/customXml" Target="../ink/ink781.xml"/><Relationship Id="rId531" Type="http://schemas.openxmlformats.org/officeDocument/2006/relationships/image" Target="../media/image925.png"/><Relationship Id="rId629" Type="http://schemas.openxmlformats.org/officeDocument/2006/relationships/image" Target="../media/image974.png"/><Relationship Id="rId170" Type="http://schemas.openxmlformats.org/officeDocument/2006/relationships/customXml" Target="../ink/ink704.xml"/><Relationship Id="rId836" Type="http://schemas.openxmlformats.org/officeDocument/2006/relationships/customXml" Target="../ink/ink1037.xml"/><Relationship Id="rId268" Type="http://schemas.openxmlformats.org/officeDocument/2006/relationships/customXml" Target="../ink/ink753.xml"/><Relationship Id="rId475" Type="http://schemas.openxmlformats.org/officeDocument/2006/relationships/image" Target="../media/image897.png"/><Relationship Id="rId682" Type="http://schemas.openxmlformats.org/officeDocument/2006/relationships/customXml" Target="../ink/ink960.xml"/><Relationship Id="rId903" Type="http://schemas.openxmlformats.org/officeDocument/2006/relationships/image" Target="../media/image1110.png"/><Relationship Id="rId32" Type="http://schemas.openxmlformats.org/officeDocument/2006/relationships/customXml" Target="../ink/ink635.xml"/><Relationship Id="rId128" Type="http://schemas.openxmlformats.org/officeDocument/2006/relationships/customXml" Target="../ink/ink683.xml"/><Relationship Id="rId335" Type="http://schemas.openxmlformats.org/officeDocument/2006/relationships/image" Target="../media/image827.png"/><Relationship Id="rId542" Type="http://schemas.openxmlformats.org/officeDocument/2006/relationships/customXml" Target="../ink/ink890.xml"/><Relationship Id="rId181" Type="http://schemas.openxmlformats.org/officeDocument/2006/relationships/image" Target="../media/image750.png"/><Relationship Id="rId402" Type="http://schemas.openxmlformats.org/officeDocument/2006/relationships/customXml" Target="../ink/ink820.xml"/><Relationship Id="rId847" Type="http://schemas.openxmlformats.org/officeDocument/2006/relationships/image" Target="../media/image1082.png"/><Relationship Id="rId279" Type="http://schemas.openxmlformats.org/officeDocument/2006/relationships/image" Target="../media/image799.png"/><Relationship Id="rId486" Type="http://schemas.openxmlformats.org/officeDocument/2006/relationships/customXml" Target="../ink/ink862.xml"/><Relationship Id="rId693" Type="http://schemas.openxmlformats.org/officeDocument/2006/relationships/image" Target="../media/image1006.png"/><Relationship Id="rId707" Type="http://schemas.openxmlformats.org/officeDocument/2006/relationships/image" Target="../media/image1013.png"/><Relationship Id="rId914" Type="http://schemas.openxmlformats.org/officeDocument/2006/relationships/customXml" Target="../ink/ink1076.xml"/><Relationship Id="rId43" Type="http://schemas.openxmlformats.org/officeDocument/2006/relationships/image" Target="../media/image681.png"/><Relationship Id="rId139" Type="http://schemas.openxmlformats.org/officeDocument/2006/relationships/image" Target="../media/image729.png"/><Relationship Id="rId346" Type="http://schemas.openxmlformats.org/officeDocument/2006/relationships/customXml" Target="../ink/ink792.xml"/><Relationship Id="rId553" Type="http://schemas.openxmlformats.org/officeDocument/2006/relationships/image" Target="../media/image936.png"/><Relationship Id="rId760" Type="http://schemas.openxmlformats.org/officeDocument/2006/relationships/customXml" Target="../ink/ink999.xml"/><Relationship Id="rId192" Type="http://schemas.openxmlformats.org/officeDocument/2006/relationships/customXml" Target="../ink/ink715.xml"/><Relationship Id="rId206" Type="http://schemas.openxmlformats.org/officeDocument/2006/relationships/customXml" Target="../ink/ink722.xml"/><Relationship Id="rId413" Type="http://schemas.openxmlformats.org/officeDocument/2006/relationships/image" Target="../media/image866.png"/><Relationship Id="rId858" Type="http://schemas.openxmlformats.org/officeDocument/2006/relationships/customXml" Target="../ink/ink1048.xml"/><Relationship Id="rId497" Type="http://schemas.openxmlformats.org/officeDocument/2006/relationships/image" Target="../media/image908.png"/><Relationship Id="rId620" Type="http://schemas.openxmlformats.org/officeDocument/2006/relationships/customXml" Target="../ink/ink929.xml"/><Relationship Id="rId718" Type="http://schemas.openxmlformats.org/officeDocument/2006/relationships/customXml" Target="../ink/ink978.xml"/><Relationship Id="rId357" Type="http://schemas.openxmlformats.org/officeDocument/2006/relationships/image" Target="../media/image838.png"/><Relationship Id="rId54" Type="http://schemas.openxmlformats.org/officeDocument/2006/relationships/customXml" Target="../ink/ink646.xml"/><Relationship Id="rId217" Type="http://schemas.openxmlformats.org/officeDocument/2006/relationships/image" Target="../media/image768.png"/><Relationship Id="rId564" Type="http://schemas.openxmlformats.org/officeDocument/2006/relationships/customXml" Target="../ink/ink901.xml"/><Relationship Id="rId771" Type="http://schemas.openxmlformats.org/officeDocument/2006/relationships/image" Target="../media/image34.png"/><Relationship Id="rId869" Type="http://schemas.openxmlformats.org/officeDocument/2006/relationships/image" Target="../media/image1093.png"/><Relationship Id="rId424" Type="http://schemas.openxmlformats.org/officeDocument/2006/relationships/customXml" Target="../ink/ink831.xml"/><Relationship Id="rId631" Type="http://schemas.openxmlformats.org/officeDocument/2006/relationships/image" Target="../media/image975.png"/><Relationship Id="rId729" Type="http://schemas.openxmlformats.org/officeDocument/2006/relationships/image" Target="../media/image1024.png"/><Relationship Id="rId270" Type="http://schemas.openxmlformats.org/officeDocument/2006/relationships/customXml" Target="../ink/ink754.xml"/><Relationship Id="rId65" Type="http://schemas.openxmlformats.org/officeDocument/2006/relationships/image" Target="../media/image692.png"/><Relationship Id="rId130" Type="http://schemas.openxmlformats.org/officeDocument/2006/relationships/customXml" Target="../ink/ink684.xml"/><Relationship Id="rId368" Type="http://schemas.openxmlformats.org/officeDocument/2006/relationships/customXml" Target="../ink/ink803.xml"/><Relationship Id="rId575" Type="http://schemas.openxmlformats.org/officeDocument/2006/relationships/image" Target="../media/image947.png"/><Relationship Id="rId782" Type="http://schemas.openxmlformats.org/officeDocument/2006/relationships/customXml" Target="../ink/ink1010.xml"/><Relationship Id="rId228" Type="http://schemas.openxmlformats.org/officeDocument/2006/relationships/customXml" Target="../ink/ink733.xml"/><Relationship Id="rId435" Type="http://schemas.openxmlformats.org/officeDocument/2006/relationships/image" Target="../media/image877.png"/><Relationship Id="rId642" Type="http://schemas.openxmlformats.org/officeDocument/2006/relationships/customXml" Target="../ink/ink940.xml"/><Relationship Id="rId281" Type="http://schemas.openxmlformats.org/officeDocument/2006/relationships/image" Target="../media/image800.png"/><Relationship Id="rId502" Type="http://schemas.openxmlformats.org/officeDocument/2006/relationships/customXml" Target="../ink/ink870.xml"/><Relationship Id="rId76" Type="http://schemas.openxmlformats.org/officeDocument/2006/relationships/customXml" Target="../ink/ink657.xml"/><Relationship Id="rId141" Type="http://schemas.openxmlformats.org/officeDocument/2006/relationships/image" Target="../media/image730.png"/><Relationship Id="rId379" Type="http://schemas.openxmlformats.org/officeDocument/2006/relationships/image" Target="../media/image849.png"/><Relationship Id="rId586" Type="http://schemas.openxmlformats.org/officeDocument/2006/relationships/customXml" Target="../ink/ink912.xml"/><Relationship Id="rId793" Type="http://schemas.openxmlformats.org/officeDocument/2006/relationships/image" Target="../media/image1055.png"/><Relationship Id="rId807" Type="http://schemas.openxmlformats.org/officeDocument/2006/relationships/image" Target="../media/image1062.png"/><Relationship Id="rId7" Type="http://schemas.openxmlformats.org/officeDocument/2006/relationships/image" Target="../media/image663.png"/><Relationship Id="rId239" Type="http://schemas.openxmlformats.org/officeDocument/2006/relationships/image" Target="../media/image779.png"/><Relationship Id="rId446" Type="http://schemas.openxmlformats.org/officeDocument/2006/relationships/customXml" Target="../ink/ink842.xml"/><Relationship Id="rId653" Type="http://schemas.openxmlformats.org/officeDocument/2006/relationships/image" Target="../media/image986.png"/><Relationship Id="rId292" Type="http://schemas.openxmlformats.org/officeDocument/2006/relationships/customXml" Target="../ink/ink765.xml"/><Relationship Id="rId306" Type="http://schemas.openxmlformats.org/officeDocument/2006/relationships/customXml" Target="../ink/ink772.xml"/><Relationship Id="rId860" Type="http://schemas.openxmlformats.org/officeDocument/2006/relationships/customXml" Target="../ink/ink1049.xml"/><Relationship Id="rId87" Type="http://schemas.openxmlformats.org/officeDocument/2006/relationships/image" Target="../media/image703.png"/><Relationship Id="rId513" Type="http://schemas.openxmlformats.org/officeDocument/2006/relationships/image" Target="../media/image916.png"/><Relationship Id="rId597" Type="http://schemas.openxmlformats.org/officeDocument/2006/relationships/image" Target="../media/image958.png"/><Relationship Id="rId720" Type="http://schemas.openxmlformats.org/officeDocument/2006/relationships/customXml" Target="../ink/ink979.xml"/><Relationship Id="rId818" Type="http://schemas.openxmlformats.org/officeDocument/2006/relationships/customXml" Target="../ink/ink1028.xml"/><Relationship Id="rId152" Type="http://schemas.openxmlformats.org/officeDocument/2006/relationships/customXml" Target="../ink/ink695.xml"/><Relationship Id="rId457" Type="http://schemas.openxmlformats.org/officeDocument/2006/relationships/image" Target="../media/image888.png"/><Relationship Id="rId664" Type="http://schemas.openxmlformats.org/officeDocument/2006/relationships/customXml" Target="../ink/ink951.xml"/><Relationship Id="rId871" Type="http://schemas.openxmlformats.org/officeDocument/2006/relationships/image" Target="../media/image1094.png"/><Relationship Id="rId14" Type="http://schemas.openxmlformats.org/officeDocument/2006/relationships/customXml" Target="../ink/ink626.xml"/><Relationship Id="rId317" Type="http://schemas.openxmlformats.org/officeDocument/2006/relationships/image" Target="../media/image818.png"/><Relationship Id="rId524" Type="http://schemas.openxmlformats.org/officeDocument/2006/relationships/customXml" Target="../ink/ink881.xml"/><Relationship Id="rId731" Type="http://schemas.openxmlformats.org/officeDocument/2006/relationships/image" Target="../media/image1025.png"/><Relationship Id="rId98" Type="http://schemas.openxmlformats.org/officeDocument/2006/relationships/customXml" Target="../ink/ink668.xml"/><Relationship Id="rId163" Type="http://schemas.openxmlformats.org/officeDocument/2006/relationships/image" Target="../media/image741.png"/><Relationship Id="rId370" Type="http://schemas.openxmlformats.org/officeDocument/2006/relationships/customXml" Target="../ink/ink804.xml"/><Relationship Id="rId829" Type="http://schemas.openxmlformats.org/officeDocument/2006/relationships/image" Target="../media/image1073.png"/><Relationship Id="rId230" Type="http://schemas.openxmlformats.org/officeDocument/2006/relationships/customXml" Target="../ink/ink734.xml"/><Relationship Id="rId468" Type="http://schemas.openxmlformats.org/officeDocument/2006/relationships/customXml" Target="../ink/ink853.xml"/><Relationship Id="rId675" Type="http://schemas.openxmlformats.org/officeDocument/2006/relationships/image" Target="../media/image997.png"/><Relationship Id="rId882" Type="http://schemas.openxmlformats.org/officeDocument/2006/relationships/customXml" Target="../ink/ink1060.xml"/><Relationship Id="rId25" Type="http://schemas.openxmlformats.org/officeDocument/2006/relationships/image" Target="../media/image672.png"/><Relationship Id="rId328" Type="http://schemas.openxmlformats.org/officeDocument/2006/relationships/customXml" Target="../ink/ink783.xml"/><Relationship Id="rId535" Type="http://schemas.openxmlformats.org/officeDocument/2006/relationships/image" Target="../media/image927.png"/><Relationship Id="rId742" Type="http://schemas.openxmlformats.org/officeDocument/2006/relationships/customXml" Target="../ink/ink990.xml"/><Relationship Id="rId174" Type="http://schemas.openxmlformats.org/officeDocument/2006/relationships/customXml" Target="../ink/ink706.xml"/><Relationship Id="rId381" Type="http://schemas.openxmlformats.org/officeDocument/2006/relationships/image" Target="../media/image850.png"/><Relationship Id="rId602" Type="http://schemas.openxmlformats.org/officeDocument/2006/relationships/customXml" Target="../ink/ink920.xml"/><Relationship Id="rId241" Type="http://schemas.openxmlformats.org/officeDocument/2006/relationships/image" Target="../media/image780.png"/><Relationship Id="rId479" Type="http://schemas.openxmlformats.org/officeDocument/2006/relationships/image" Target="../media/image899.png"/><Relationship Id="rId686" Type="http://schemas.openxmlformats.org/officeDocument/2006/relationships/customXml" Target="../ink/ink962.xml"/><Relationship Id="rId893" Type="http://schemas.openxmlformats.org/officeDocument/2006/relationships/image" Target="../media/image1105.png"/><Relationship Id="rId907" Type="http://schemas.openxmlformats.org/officeDocument/2006/relationships/image" Target="../media/image1112.png"/><Relationship Id="rId36" Type="http://schemas.openxmlformats.org/officeDocument/2006/relationships/customXml" Target="../ink/ink637.xml"/><Relationship Id="rId339" Type="http://schemas.openxmlformats.org/officeDocument/2006/relationships/image" Target="../media/image829.png"/><Relationship Id="rId546" Type="http://schemas.openxmlformats.org/officeDocument/2006/relationships/customXml" Target="../ink/ink892.xml"/><Relationship Id="rId753" Type="http://schemas.openxmlformats.org/officeDocument/2006/relationships/image" Target="../media/image1036.png"/><Relationship Id="rId101" Type="http://schemas.openxmlformats.org/officeDocument/2006/relationships/image" Target="../media/image710.png"/><Relationship Id="rId185" Type="http://schemas.openxmlformats.org/officeDocument/2006/relationships/image" Target="../media/image752.png"/><Relationship Id="rId406" Type="http://schemas.openxmlformats.org/officeDocument/2006/relationships/customXml" Target="../ink/ink822.xml"/><Relationship Id="rId392" Type="http://schemas.openxmlformats.org/officeDocument/2006/relationships/customXml" Target="../ink/ink815.xml"/><Relationship Id="rId613" Type="http://schemas.openxmlformats.org/officeDocument/2006/relationships/image" Target="../media/image966.png"/><Relationship Id="rId697" Type="http://schemas.openxmlformats.org/officeDocument/2006/relationships/image" Target="../media/image1008.png"/><Relationship Id="rId820" Type="http://schemas.openxmlformats.org/officeDocument/2006/relationships/customXml" Target="../ink/ink1029.xml"/><Relationship Id="rId918" Type="http://schemas.openxmlformats.org/officeDocument/2006/relationships/customXml" Target="../ink/ink1078.xml"/><Relationship Id="rId252" Type="http://schemas.openxmlformats.org/officeDocument/2006/relationships/customXml" Target="../ink/ink745.xml"/><Relationship Id="rId47" Type="http://schemas.openxmlformats.org/officeDocument/2006/relationships/image" Target="../media/image683.png"/><Relationship Id="rId112" Type="http://schemas.openxmlformats.org/officeDocument/2006/relationships/customXml" Target="../ink/ink675.xml"/><Relationship Id="rId557" Type="http://schemas.openxmlformats.org/officeDocument/2006/relationships/image" Target="../media/image938.png"/><Relationship Id="rId764" Type="http://schemas.openxmlformats.org/officeDocument/2006/relationships/customXml" Target="../ink/ink1001.xml"/><Relationship Id="rId196" Type="http://schemas.openxmlformats.org/officeDocument/2006/relationships/customXml" Target="../ink/ink717.xml"/><Relationship Id="rId417" Type="http://schemas.openxmlformats.org/officeDocument/2006/relationships/image" Target="../media/image868.png"/><Relationship Id="rId624" Type="http://schemas.openxmlformats.org/officeDocument/2006/relationships/customXml" Target="../ink/ink931.xml"/><Relationship Id="rId831" Type="http://schemas.openxmlformats.org/officeDocument/2006/relationships/image" Target="../media/image1074.png"/><Relationship Id="rId263" Type="http://schemas.openxmlformats.org/officeDocument/2006/relationships/image" Target="../media/image791.png"/><Relationship Id="rId470" Type="http://schemas.openxmlformats.org/officeDocument/2006/relationships/customXml" Target="../ink/ink854.xml"/><Relationship Id="rId58" Type="http://schemas.openxmlformats.org/officeDocument/2006/relationships/customXml" Target="../ink/ink648.xml"/><Relationship Id="rId123" Type="http://schemas.openxmlformats.org/officeDocument/2006/relationships/image" Target="../media/image721.png"/><Relationship Id="rId330" Type="http://schemas.openxmlformats.org/officeDocument/2006/relationships/customXml" Target="../ink/ink784.xml"/><Relationship Id="rId568" Type="http://schemas.openxmlformats.org/officeDocument/2006/relationships/customXml" Target="../ink/ink903.xml"/><Relationship Id="rId775" Type="http://schemas.openxmlformats.org/officeDocument/2006/relationships/image" Target="../media/image1046.png"/><Relationship Id="rId428" Type="http://schemas.openxmlformats.org/officeDocument/2006/relationships/customXml" Target="../ink/ink833.xml"/><Relationship Id="rId635" Type="http://schemas.openxmlformats.org/officeDocument/2006/relationships/image" Target="../media/image977.png"/><Relationship Id="rId842" Type="http://schemas.openxmlformats.org/officeDocument/2006/relationships/customXml" Target="../ink/ink1040.xml"/><Relationship Id="rId274" Type="http://schemas.openxmlformats.org/officeDocument/2006/relationships/customXml" Target="../ink/ink756.xml"/><Relationship Id="rId481" Type="http://schemas.openxmlformats.org/officeDocument/2006/relationships/image" Target="../media/image900.png"/><Relationship Id="rId702" Type="http://schemas.openxmlformats.org/officeDocument/2006/relationships/customXml" Target="../ink/ink970.xml"/><Relationship Id="rId69" Type="http://schemas.openxmlformats.org/officeDocument/2006/relationships/image" Target="../media/image694.png"/><Relationship Id="rId134" Type="http://schemas.openxmlformats.org/officeDocument/2006/relationships/customXml" Target="../ink/ink686.xml"/><Relationship Id="rId579" Type="http://schemas.openxmlformats.org/officeDocument/2006/relationships/image" Target="../media/image949.png"/><Relationship Id="rId786" Type="http://schemas.openxmlformats.org/officeDocument/2006/relationships/customXml" Target="../ink/ink1012.xml"/><Relationship Id="rId341" Type="http://schemas.openxmlformats.org/officeDocument/2006/relationships/image" Target="../media/image830.png"/><Relationship Id="rId439" Type="http://schemas.openxmlformats.org/officeDocument/2006/relationships/image" Target="../media/image879.png"/><Relationship Id="rId646" Type="http://schemas.openxmlformats.org/officeDocument/2006/relationships/customXml" Target="../ink/ink942.xml"/><Relationship Id="rId201" Type="http://schemas.openxmlformats.org/officeDocument/2006/relationships/image" Target="../media/image760.png"/><Relationship Id="rId285" Type="http://schemas.openxmlformats.org/officeDocument/2006/relationships/image" Target="../media/image802.png"/><Relationship Id="rId506" Type="http://schemas.openxmlformats.org/officeDocument/2006/relationships/customXml" Target="../ink/ink872.xml"/><Relationship Id="rId853" Type="http://schemas.openxmlformats.org/officeDocument/2006/relationships/image" Target="../media/image1085.png"/><Relationship Id="rId492" Type="http://schemas.openxmlformats.org/officeDocument/2006/relationships/customXml" Target="../ink/ink865.xml"/><Relationship Id="rId713" Type="http://schemas.openxmlformats.org/officeDocument/2006/relationships/image" Target="../media/image1016.png"/><Relationship Id="rId797" Type="http://schemas.openxmlformats.org/officeDocument/2006/relationships/image" Target="../media/image1057.png"/><Relationship Id="rId920" Type="http://schemas.openxmlformats.org/officeDocument/2006/relationships/customXml" Target="../ink/ink1079.xml"/><Relationship Id="rId145" Type="http://schemas.openxmlformats.org/officeDocument/2006/relationships/image" Target="../media/image732.png"/><Relationship Id="rId352" Type="http://schemas.openxmlformats.org/officeDocument/2006/relationships/customXml" Target="../ink/ink795.xml"/><Relationship Id="rId212" Type="http://schemas.openxmlformats.org/officeDocument/2006/relationships/customXml" Target="../ink/ink725.xml"/><Relationship Id="rId657" Type="http://schemas.openxmlformats.org/officeDocument/2006/relationships/image" Target="../media/image988.png"/><Relationship Id="rId864" Type="http://schemas.openxmlformats.org/officeDocument/2006/relationships/customXml" Target="../ink/ink1051.xml"/><Relationship Id="rId296" Type="http://schemas.openxmlformats.org/officeDocument/2006/relationships/customXml" Target="../ink/ink767.xml"/><Relationship Id="rId517" Type="http://schemas.openxmlformats.org/officeDocument/2006/relationships/image" Target="../media/image918.png"/><Relationship Id="rId724" Type="http://schemas.openxmlformats.org/officeDocument/2006/relationships/customXml" Target="../ink/ink981.xml"/><Relationship Id="rId60" Type="http://schemas.openxmlformats.org/officeDocument/2006/relationships/customXml" Target="../ink/ink649.xml"/><Relationship Id="rId156" Type="http://schemas.openxmlformats.org/officeDocument/2006/relationships/customXml" Target="../ink/ink697.xml"/><Relationship Id="rId363" Type="http://schemas.openxmlformats.org/officeDocument/2006/relationships/image" Target="../media/image841.png"/><Relationship Id="rId570" Type="http://schemas.openxmlformats.org/officeDocument/2006/relationships/customXml" Target="../ink/ink904.xml"/><Relationship Id="rId223" Type="http://schemas.openxmlformats.org/officeDocument/2006/relationships/image" Target="../media/image771.png"/><Relationship Id="rId430" Type="http://schemas.openxmlformats.org/officeDocument/2006/relationships/customXml" Target="../ink/ink834.xml"/><Relationship Id="rId668" Type="http://schemas.openxmlformats.org/officeDocument/2006/relationships/customXml" Target="../ink/ink953.xml"/><Relationship Id="rId875" Type="http://schemas.openxmlformats.org/officeDocument/2006/relationships/image" Target="../media/image1096.png"/><Relationship Id="rId18" Type="http://schemas.openxmlformats.org/officeDocument/2006/relationships/customXml" Target="../ink/ink628.xml"/><Relationship Id="rId528" Type="http://schemas.openxmlformats.org/officeDocument/2006/relationships/customXml" Target="../ink/ink883.xml"/><Relationship Id="rId735" Type="http://schemas.openxmlformats.org/officeDocument/2006/relationships/image" Target="../media/image1027.png"/><Relationship Id="rId167" Type="http://schemas.openxmlformats.org/officeDocument/2006/relationships/image" Target="../media/image743.png"/><Relationship Id="rId374" Type="http://schemas.openxmlformats.org/officeDocument/2006/relationships/customXml" Target="../ink/ink806.xml"/><Relationship Id="rId581" Type="http://schemas.openxmlformats.org/officeDocument/2006/relationships/image" Target="../media/image950.png"/><Relationship Id="rId71" Type="http://schemas.openxmlformats.org/officeDocument/2006/relationships/image" Target="../media/image695.png"/><Relationship Id="rId234" Type="http://schemas.openxmlformats.org/officeDocument/2006/relationships/customXml" Target="../ink/ink736.xml"/><Relationship Id="rId679" Type="http://schemas.openxmlformats.org/officeDocument/2006/relationships/image" Target="../media/image999.png"/><Relationship Id="rId802" Type="http://schemas.openxmlformats.org/officeDocument/2006/relationships/customXml" Target="../ink/ink1020.xml"/><Relationship Id="rId886" Type="http://schemas.openxmlformats.org/officeDocument/2006/relationships/customXml" Target="../ink/ink1062.xml"/><Relationship Id="rId2" Type="http://schemas.openxmlformats.org/officeDocument/2006/relationships/image" Target="../media/image661.jpeg"/><Relationship Id="rId29" Type="http://schemas.openxmlformats.org/officeDocument/2006/relationships/image" Target="../media/image674.png"/><Relationship Id="rId441" Type="http://schemas.openxmlformats.org/officeDocument/2006/relationships/image" Target="../media/image880.png"/><Relationship Id="rId539" Type="http://schemas.openxmlformats.org/officeDocument/2006/relationships/image" Target="../media/image929.png"/><Relationship Id="rId746" Type="http://schemas.openxmlformats.org/officeDocument/2006/relationships/customXml" Target="../ink/ink992.xml"/><Relationship Id="rId178" Type="http://schemas.openxmlformats.org/officeDocument/2006/relationships/customXml" Target="../ink/ink708.xml"/><Relationship Id="rId301" Type="http://schemas.openxmlformats.org/officeDocument/2006/relationships/image" Target="../media/image810.png"/><Relationship Id="rId82" Type="http://schemas.openxmlformats.org/officeDocument/2006/relationships/customXml" Target="../ink/ink660.xml"/><Relationship Id="rId385" Type="http://schemas.openxmlformats.org/officeDocument/2006/relationships/image" Target="../media/image852.png"/><Relationship Id="rId592" Type="http://schemas.openxmlformats.org/officeDocument/2006/relationships/customXml" Target="../ink/ink915.xml"/><Relationship Id="rId606" Type="http://schemas.openxmlformats.org/officeDocument/2006/relationships/customXml" Target="../ink/ink922.xml"/><Relationship Id="rId813" Type="http://schemas.openxmlformats.org/officeDocument/2006/relationships/image" Target="../media/image1065.png"/><Relationship Id="rId245" Type="http://schemas.openxmlformats.org/officeDocument/2006/relationships/image" Target="../media/image782.png"/><Relationship Id="rId452" Type="http://schemas.openxmlformats.org/officeDocument/2006/relationships/customXml" Target="../ink/ink845.xml"/><Relationship Id="rId897" Type="http://schemas.openxmlformats.org/officeDocument/2006/relationships/image" Target="../media/image1107.png"/><Relationship Id="rId105" Type="http://schemas.openxmlformats.org/officeDocument/2006/relationships/image" Target="../media/image712.png"/><Relationship Id="rId312" Type="http://schemas.openxmlformats.org/officeDocument/2006/relationships/customXml" Target="../ink/ink775.xml"/><Relationship Id="rId757" Type="http://schemas.openxmlformats.org/officeDocument/2006/relationships/image" Target="../media/image1038.png"/><Relationship Id="rId93" Type="http://schemas.openxmlformats.org/officeDocument/2006/relationships/image" Target="../media/image706.png"/><Relationship Id="rId189" Type="http://schemas.openxmlformats.org/officeDocument/2006/relationships/image" Target="../media/image754.png"/><Relationship Id="rId396" Type="http://schemas.openxmlformats.org/officeDocument/2006/relationships/customXml" Target="../ink/ink817.xml"/><Relationship Id="rId617" Type="http://schemas.openxmlformats.org/officeDocument/2006/relationships/image" Target="../media/image968.png"/><Relationship Id="rId824" Type="http://schemas.openxmlformats.org/officeDocument/2006/relationships/customXml" Target="../ink/ink1031.xml"/><Relationship Id="rId256" Type="http://schemas.openxmlformats.org/officeDocument/2006/relationships/customXml" Target="../ink/ink747.xml"/><Relationship Id="rId463" Type="http://schemas.openxmlformats.org/officeDocument/2006/relationships/image" Target="../media/image891.png"/><Relationship Id="rId670" Type="http://schemas.openxmlformats.org/officeDocument/2006/relationships/customXml" Target="../ink/ink954.xml"/><Relationship Id="rId116" Type="http://schemas.openxmlformats.org/officeDocument/2006/relationships/customXml" Target="../ink/ink677.xml"/><Relationship Id="rId323" Type="http://schemas.openxmlformats.org/officeDocument/2006/relationships/image" Target="../media/image821.png"/><Relationship Id="rId530" Type="http://schemas.openxmlformats.org/officeDocument/2006/relationships/customXml" Target="../ink/ink884.xml"/><Relationship Id="rId768" Type="http://schemas.openxmlformats.org/officeDocument/2006/relationships/customXml" Target="../ink/ink1003.xml"/><Relationship Id="rId20" Type="http://schemas.openxmlformats.org/officeDocument/2006/relationships/customXml" Target="../ink/ink629.xml"/><Relationship Id="rId628" Type="http://schemas.openxmlformats.org/officeDocument/2006/relationships/customXml" Target="../ink/ink933.xml"/><Relationship Id="rId835" Type="http://schemas.openxmlformats.org/officeDocument/2006/relationships/image" Target="../media/image1076.png"/><Relationship Id="rId267" Type="http://schemas.openxmlformats.org/officeDocument/2006/relationships/image" Target="../media/image793.png"/><Relationship Id="rId474" Type="http://schemas.openxmlformats.org/officeDocument/2006/relationships/customXml" Target="../ink/ink856.xml"/><Relationship Id="rId127" Type="http://schemas.openxmlformats.org/officeDocument/2006/relationships/image" Target="../media/image723.png"/><Relationship Id="rId681" Type="http://schemas.openxmlformats.org/officeDocument/2006/relationships/image" Target="../media/image1000.png"/><Relationship Id="rId779" Type="http://schemas.openxmlformats.org/officeDocument/2006/relationships/image" Target="../media/image1048.png"/><Relationship Id="rId902" Type="http://schemas.openxmlformats.org/officeDocument/2006/relationships/customXml" Target="../ink/ink1070.xml"/><Relationship Id="rId31" Type="http://schemas.openxmlformats.org/officeDocument/2006/relationships/image" Target="../media/image675.png"/><Relationship Id="rId334" Type="http://schemas.openxmlformats.org/officeDocument/2006/relationships/customXml" Target="../ink/ink786.xml"/><Relationship Id="rId541" Type="http://schemas.openxmlformats.org/officeDocument/2006/relationships/image" Target="../media/image930.png"/><Relationship Id="rId639" Type="http://schemas.openxmlformats.org/officeDocument/2006/relationships/image" Target="../media/image979.png"/><Relationship Id="rId180" Type="http://schemas.openxmlformats.org/officeDocument/2006/relationships/customXml" Target="../ink/ink709.xml"/><Relationship Id="rId278" Type="http://schemas.openxmlformats.org/officeDocument/2006/relationships/customXml" Target="../ink/ink758.xml"/><Relationship Id="rId401" Type="http://schemas.openxmlformats.org/officeDocument/2006/relationships/image" Target="../media/image860.png"/><Relationship Id="rId846" Type="http://schemas.openxmlformats.org/officeDocument/2006/relationships/customXml" Target="../ink/ink1042.xml"/><Relationship Id="rId485" Type="http://schemas.openxmlformats.org/officeDocument/2006/relationships/image" Target="../media/image902.png"/><Relationship Id="rId692" Type="http://schemas.openxmlformats.org/officeDocument/2006/relationships/customXml" Target="../ink/ink965.xml"/><Relationship Id="rId706" Type="http://schemas.openxmlformats.org/officeDocument/2006/relationships/customXml" Target="../ink/ink972.xml"/><Relationship Id="rId913" Type="http://schemas.openxmlformats.org/officeDocument/2006/relationships/image" Target="../media/image1115.png"/><Relationship Id="rId42" Type="http://schemas.openxmlformats.org/officeDocument/2006/relationships/customXml" Target="../ink/ink640.xml"/><Relationship Id="rId138" Type="http://schemas.openxmlformats.org/officeDocument/2006/relationships/customXml" Target="../ink/ink688.xml"/><Relationship Id="rId345" Type="http://schemas.openxmlformats.org/officeDocument/2006/relationships/image" Target="../media/image832.png"/><Relationship Id="rId552" Type="http://schemas.openxmlformats.org/officeDocument/2006/relationships/customXml" Target="../ink/ink895.xml"/><Relationship Id="rId191" Type="http://schemas.openxmlformats.org/officeDocument/2006/relationships/image" Target="../media/image755.png"/><Relationship Id="rId205" Type="http://schemas.openxmlformats.org/officeDocument/2006/relationships/image" Target="../media/image762.png"/><Relationship Id="rId412" Type="http://schemas.openxmlformats.org/officeDocument/2006/relationships/customXml" Target="../ink/ink825.xml"/><Relationship Id="rId857" Type="http://schemas.openxmlformats.org/officeDocument/2006/relationships/image" Target="../media/image1087.png"/><Relationship Id="rId289" Type="http://schemas.openxmlformats.org/officeDocument/2006/relationships/image" Target="../media/image804.png"/><Relationship Id="rId496" Type="http://schemas.openxmlformats.org/officeDocument/2006/relationships/customXml" Target="../ink/ink867.xml"/><Relationship Id="rId717" Type="http://schemas.openxmlformats.org/officeDocument/2006/relationships/image" Target="../media/image1018.png"/><Relationship Id="rId53" Type="http://schemas.openxmlformats.org/officeDocument/2006/relationships/image" Target="../media/image686.png"/><Relationship Id="rId149" Type="http://schemas.openxmlformats.org/officeDocument/2006/relationships/image" Target="../media/image734.png"/><Relationship Id="rId356" Type="http://schemas.openxmlformats.org/officeDocument/2006/relationships/customXml" Target="../ink/ink797.xml"/><Relationship Id="rId563" Type="http://schemas.openxmlformats.org/officeDocument/2006/relationships/image" Target="../media/image941.png"/><Relationship Id="rId770" Type="http://schemas.openxmlformats.org/officeDocument/2006/relationships/customXml" Target="../ink/ink1004.xml"/><Relationship Id="rId216" Type="http://schemas.openxmlformats.org/officeDocument/2006/relationships/customXml" Target="../ink/ink727.xml"/><Relationship Id="rId423" Type="http://schemas.openxmlformats.org/officeDocument/2006/relationships/image" Target="../media/image871.png"/><Relationship Id="rId868" Type="http://schemas.openxmlformats.org/officeDocument/2006/relationships/customXml" Target="../ink/ink1053.xml"/><Relationship Id="rId630" Type="http://schemas.openxmlformats.org/officeDocument/2006/relationships/customXml" Target="../ink/ink934.xml"/><Relationship Id="rId728" Type="http://schemas.openxmlformats.org/officeDocument/2006/relationships/customXml" Target="../ink/ink983.xml"/><Relationship Id="rId64" Type="http://schemas.openxmlformats.org/officeDocument/2006/relationships/customXml" Target="../ink/ink651.xml"/><Relationship Id="rId367" Type="http://schemas.openxmlformats.org/officeDocument/2006/relationships/image" Target="../media/image843.png"/><Relationship Id="rId574" Type="http://schemas.openxmlformats.org/officeDocument/2006/relationships/customXml" Target="../ink/ink906.xml"/><Relationship Id="rId227" Type="http://schemas.openxmlformats.org/officeDocument/2006/relationships/image" Target="../media/image773.png"/><Relationship Id="rId781" Type="http://schemas.openxmlformats.org/officeDocument/2006/relationships/image" Target="../media/image1049.png"/><Relationship Id="rId879" Type="http://schemas.openxmlformats.org/officeDocument/2006/relationships/image" Target="../media/image1098.png"/><Relationship Id="rId434" Type="http://schemas.openxmlformats.org/officeDocument/2006/relationships/customXml" Target="../ink/ink836.xml"/><Relationship Id="rId641" Type="http://schemas.openxmlformats.org/officeDocument/2006/relationships/image" Target="../media/image980.png"/><Relationship Id="rId739" Type="http://schemas.openxmlformats.org/officeDocument/2006/relationships/image" Target="../media/image1029.png"/><Relationship Id="rId280" Type="http://schemas.openxmlformats.org/officeDocument/2006/relationships/customXml" Target="../ink/ink759.xml"/><Relationship Id="rId501" Type="http://schemas.openxmlformats.org/officeDocument/2006/relationships/image" Target="../media/image910.png"/><Relationship Id="rId75" Type="http://schemas.openxmlformats.org/officeDocument/2006/relationships/image" Target="../media/image697.png"/><Relationship Id="rId140" Type="http://schemas.openxmlformats.org/officeDocument/2006/relationships/customXml" Target="../ink/ink689.xml"/><Relationship Id="rId378" Type="http://schemas.openxmlformats.org/officeDocument/2006/relationships/customXml" Target="../ink/ink808.xml"/><Relationship Id="rId585" Type="http://schemas.openxmlformats.org/officeDocument/2006/relationships/image" Target="../media/image952.png"/><Relationship Id="rId792" Type="http://schemas.openxmlformats.org/officeDocument/2006/relationships/customXml" Target="../ink/ink1015.xml"/><Relationship Id="rId806" Type="http://schemas.openxmlformats.org/officeDocument/2006/relationships/customXml" Target="../ink/ink1022.xml"/><Relationship Id="rId6" Type="http://schemas.openxmlformats.org/officeDocument/2006/relationships/customXml" Target="../ink/ink622.xml"/><Relationship Id="rId238" Type="http://schemas.openxmlformats.org/officeDocument/2006/relationships/customXml" Target="../ink/ink738.xml"/><Relationship Id="rId445" Type="http://schemas.openxmlformats.org/officeDocument/2006/relationships/image" Target="../media/image882.png"/><Relationship Id="rId652" Type="http://schemas.openxmlformats.org/officeDocument/2006/relationships/customXml" Target="../ink/ink945.xml"/><Relationship Id="rId291" Type="http://schemas.openxmlformats.org/officeDocument/2006/relationships/image" Target="../media/image805.png"/><Relationship Id="rId305" Type="http://schemas.openxmlformats.org/officeDocument/2006/relationships/image" Target="../media/image812.png"/><Relationship Id="rId512" Type="http://schemas.openxmlformats.org/officeDocument/2006/relationships/customXml" Target="../ink/ink875.xml"/><Relationship Id="rId86" Type="http://schemas.openxmlformats.org/officeDocument/2006/relationships/customXml" Target="../ink/ink662.xml"/><Relationship Id="rId151" Type="http://schemas.openxmlformats.org/officeDocument/2006/relationships/image" Target="../media/image735.png"/><Relationship Id="rId389" Type="http://schemas.openxmlformats.org/officeDocument/2006/relationships/image" Target="../media/image854.png"/><Relationship Id="rId596" Type="http://schemas.openxmlformats.org/officeDocument/2006/relationships/customXml" Target="../ink/ink917.xml"/><Relationship Id="rId817" Type="http://schemas.openxmlformats.org/officeDocument/2006/relationships/image" Target="../media/image1067.png"/><Relationship Id="rId249" Type="http://schemas.openxmlformats.org/officeDocument/2006/relationships/image" Target="../media/image784.png"/><Relationship Id="rId456" Type="http://schemas.openxmlformats.org/officeDocument/2006/relationships/customXml" Target="../ink/ink847.xml"/><Relationship Id="rId663" Type="http://schemas.openxmlformats.org/officeDocument/2006/relationships/image" Target="../media/image991.png"/><Relationship Id="rId870" Type="http://schemas.openxmlformats.org/officeDocument/2006/relationships/customXml" Target="../ink/ink1054.xml"/><Relationship Id="rId13" Type="http://schemas.openxmlformats.org/officeDocument/2006/relationships/image" Target="../media/image666.png"/><Relationship Id="rId109" Type="http://schemas.openxmlformats.org/officeDocument/2006/relationships/image" Target="../media/image714.png"/><Relationship Id="rId316" Type="http://schemas.openxmlformats.org/officeDocument/2006/relationships/customXml" Target="../ink/ink777.xml"/><Relationship Id="rId523" Type="http://schemas.openxmlformats.org/officeDocument/2006/relationships/image" Target="../media/image921.png"/><Relationship Id="rId97" Type="http://schemas.openxmlformats.org/officeDocument/2006/relationships/image" Target="../media/image708.png"/><Relationship Id="rId730" Type="http://schemas.openxmlformats.org/officeDocument/2006/relationships/customXml" Target="../ink/ink984.xml"/><Relationship Id="rId828" Type="http://schemas.openxmlformats.org/officeDocument/2006/relationships/customXml" Target="../ink/ink1033.xml"/><Relationship Id="rId162" Type="http://schemas.openxmlformats.org/officeDocument/2006/relationships/customXml" Target="../ink/ink700.xml"/><Relationship Id="rId467" Type="http://schemas.openxmlformats.org/officeDocument/2006/relationships/image" Target="../media/image893.png"/><Relationship Id="rId674" Type="http://schemas.openxmlformats.org/officeDocument/2006/relationships/customXml" Target="../ink/ink956.xml"/><Relationship Id="rId881" Type="http://schemas.openxmlformats.org/officeDocument/2006/relationships/image" Target="../media/image1099.png"/><Relationship Id="rId24" Type="http://schemas.openxmlformats.org/officeDocument/2006/relationships/customXml" Target="../ink/ink631.xml"/><Relationship Id="rId327" Type="http://schemas.openxmlformats.org/officeDocument/2006/relationships/image" Target="../media/image823.png"/><Relationship Id="rId534" Type="http://schemas.openxmlformats.org/officeDocument/2006/relationships/customXml" Target="../ink/ink886.xml"/><Relationship Id="rId741" Type="http://schemas.openxmlformats.org/officeDocument/2006/relationships/image" Target="../media/image1030.png"/><Relationship Id="rId839" Type="http://schemas.openxmlformats.org/officeDocument/2006/relationships/image" Target="../media/image1078.png"/><Relationship Id="rId173" Type="http://schemas.openxmlformats.org/officeDocument/2006/relationships/image" Target="../media/image746.png"/><Relationship Id="rId380" Type="http://schemas.openxmlformats.org/officeDocument/2006/relationships/customXml" Target="../ink/ink809.xml"/><Relationship Id="rId601" Type="http://schemas.openxmlformats.org/officeDocument/2006/relationships/image" Target="../media/image960.png"/><Relationship Id="rId240" Type="http://schemas.openxmlformats.org/officeDocument/2006/relationships/customXml" Target="../ink/ink739.xml"/><Relationship Id="rId478" Type="http://schemas.openxmlformats.org/officeDocument/2006/relationships/customXml" Target="../ink/ink858.xml"/><Relationship Id="rId685" Type="http://schemas.openxmlformats.org/officeDocument/2006/relationships/image" Target="../media/image1002.png"/><Relationship Id="rId892" Type="http://schemas.openxmlformats.org/officeDocument/2006/relationships/customXml" Target="../ink/ink1065.xml"/><Relationship Id="rId906" Type="http://schemas.openxmlformats.org/officeDocument/2006/relationships/customXml" Target="../ink/ink1072.xml"/><Relationship Id="rId35" Type="http://schemas.openxmlformats.org/officeDocument/2006/relationships/image" Target="../media/image677.png"/><Relationship Id="rId100" Type="http://schemas.openxmlformats.org/officeDocument/2006/relationships/customXml" Target="../ink/ink669.xml"/><Relationship Id="rId338" Type="http://schemas.openxmlformats.org/officeDocument/2006/relationships/customXml" Target="../ink/ink788.xml"/><Relationship Id="rId545" Type="http://schemas.openxmlformats.org/officeDocument/2006/relationships/image" Target="../media/image932.png"/><Relationship Id="rId752" Type="http://schemas.openxmlformats.org/officeDocument/2006/relationships/customXml" Target="../ink/ink995.xml"/><Relationship Id="rId184" Type="http://schemas.openxmlformats.org/officeDocument/2006/relationships/customXml" Target="../ink/ink711.xml"/><Relationship Id="rId391" Type="http://schemas.openxmlformats.org/officeDocument/2006/relationships/image" Target="../media/image855.png"/><Relationship Id="rId405" Type="http://schemas.openxmlformats.org/officeDocument/2006/relationships/image" Target="../media/image862.png"/><Relationship Id="rId612" Type="http://schemas.openxmlformats.org/officeDocument/2006/relationships/customXml" Target="../ink/ink925.xml"/><Relationship Id="rId251" Type="http://schemas.openxmlformats.org/officeDocument/2006/relationships/image" Target="../media/image785.png"/><Relationship Id="rId489" Type="http://schemas.openxmlformats.org/officeDocument/2006/relationships/image" Target="../media/image904.png"/><Relationship Id="rId696" Type="http://schemas.openxmlformats.org/officeDocument/2006/relationships/customXml" Target="../ink/ink967.xml"/><Relationship Id="rId917" Type="http://schemas.openxmlformats.org/officeDocument/2006/relationships/image" Target="../media/image1117.png"/><Relationship Id="rId46" Type="http://schemas.openxmlformats.org/officeDocument/2006/relationships/customXml" Target="../ink/ink642.xml"/><Relationship Id="rId349" Type="http://schemas.openxmlformats.org/officeDocument/2006/relationships/image" Target="../media/image834.png"/><Relationship Id="rId556" Type="http://schemas.openxmlformats.org/officeDocument/2006/relationships/customXml" Target="../ink/ink897.xml"/><Relationship Id="rId763" Type="http://schemas.openxmlformats.org/officeDocument/2006/relationships/image" Target="../media/image1041.png"/><Relationship Id="rId111" Type="http://schemas.openxmlformats.org/officeDocument/2006/relationships/image" Target="../media/image715.png"/><Relationship Id="rId195" Type="http://schemas.openxmlformats.org/officeDocument/2006/relationships/image" Target="../media/image757.png"/><Relationship Id="rId209" Type="http://schemas.openxmlformats.org/officeDocument/2006/relationships/image" Target="../media/image764.png"/><Relationship Id="rId416" Type="http://schemas.openxmlformats.org/officeDocument/2006/relationships/customXml" Target="../ink/ink827.xml"/><Relationship Id="rId623" Type="http://schemas.openxmlformats.org/officeDocument/2006/relationships/image" Target="../media/image971.png"/><Relationship Id="rId830" Type="http://schemas.openxmlformats.org/officeDocument/2006/relationships/customXml" Target="../ink/ink1034.xml"/><Relationship Id="rId57" Type="http://schemas.openxmlformats.org/officeDocument/2006/relationships/image" Target="../media/image688.png"/><Relationship Id="rId262" Type="http://schemas.openxmlformats.org/officeDocument/2006/relationships/customXml" Target="../ink/ink750.xml"/><Relationship Id="rId567" Type="http://schemas.openxmlformats.org/officeDocument/2006/relationships/image" Target="../media/image943.png"/><Relationship Id="rId122" Type="http://schemas.openxmlformats.org/officeDocument/2006/relationships/customXml" Target="../ink/ink680.xml"/><Relationship Id="rId774" Type="http://schemas.openxmlformats.org/officeDocument/2006/relationships/customXml" Target="../ink/ink1006.xml"/><Relationship Id="rId427" Type="http://schemas.openxmlformats.org/officeDocument/2006/relationships/image" Target="../media/image873.png"/><Relationship Id="rId634" Type="http://schemas.openxmlformats.org/officeDocument/2006/relationships/customXml" Target="../ink/ink936.xml"/><Relationship Id="rId841" Type="http://schemas.openxmlformats.org/officeDocument/2006/relationships/image" Target="../media/image1079.png"/><Relationship Id="rId273" Type="http://schemas.openxmlformats.org/officeDocument/2006/relationships/image" Target="../media/image796.png"/><Relationship Id="rId480" Type="http://schemas.openxmlformats.org/officeDocument/2006/relationships/customXml" Target="../ink/ink859.xml"/><Relationship Id="rId701" Type="http://schemas.openxmlformats.org/officeDocument/2006/relationships/image" Target="../media/image1010.png"/><Relationship Id="rId68" Type="http://schemas.openxmlformats.org/officeDocument/2006/relationships/customXml" Target="../ink/ink653.xml"/><Relationship Id="rId133" Type="http://schemas.openxmlformats.org/officeDocument/2006/relationships/image" Target="../media/image726.png"/><Relationship Id="rId340" Type="http://schemas.openxmlformats.org/officeDocument/2006/relationships/customXml" Target="../ink/ink789.xml"/><Relationship Id="rId578" Type="http://schemas.openxmlformats.org/officeDocument/2006/relationships/customXml" Target="../ink/ink908.xml"/><Relationship Id="rId785" Type="http://schemas.openxmlformats.org/officeDocument/2006/relationships/image" Target="../media/image1051.png"/><Relationship Id="rId200" Type="http://schemas.openxmlformats.org/officeDocument/2006/relationships/customXml" Target="../ink/ink719.xml"/><Relationship Id="rId438" Type="http://schemas.openxmlformats.org/officeDocument/2006/relationships/customXml" Target="../ink/ink838.xml"/><Relationship Id="rId645" Type="http://schemas.openxmlformats.org/officeDocument/2006/relationships/image" Target="../media/image982.png"/><Relationship Id="rId852" Type="http://schemas.openxmlformats.org/officeDocument/2006/relationships/customXml" Target="../ink/ink1045.xml"/><Relationship Id="rId284" Type="http://schemas.openxmlformats.org/officeDocument/2006/relationships/customXml" Target="../ink/ink761.xml"/><Relationship Id="rId491" Type="http://schemas.openxmlformats.org/officeDocument/2006/relationships/image" Target="../media/image905.png"/><Relationship Id="rId505" Type="http://schemas.openxmlformats.org/officeDocument/2006/relationships/image" Target="../media/image912.png"/><Relationship Id="rId712" Type="http://schemas.openxmlformats.org/officeDocument/2006/relationships/customXml" Target="../ink/ink975.xml"/><Relationship Id="rId79" Type="http://schemas.openxmlformats.org/officeDocument/2006/relationships/image" Target="../media/image699.png"/><Relationship Id="rId144" Type="http://schemas.openxmlformats.org/officeDocument/2006/relationships/customXml" Target="../ink/ink691.xml"/><Relationship Id="rId589" Type="http://schemas.openxmlformats.org/officeDocument/2006/relationships/image" Target="../media/image954.png"/><Relationship Id="rId796" Type="http://schemas.openxmlformats.org/officeDocument/2006/relationships/customXml" Target="../ink/ink1017.xml"/><Relationship Id="rId351" Type="http://schemas.openxmlformats.org/officeDocument/2006/relationships/image" Target="../media/image835.png"/><Relationship Id="rId449" Type="http://schemas.openxmlformats.org/officeDocument/2006/relationships/image" Target="../media/image884.png"/><Relationship Id="rId656" Type="http://schemas.openxmlformats.org/officeDocument/2006/relationships/customXml" Target="../ink/ink947.xml"/><Relationship Id="rId863" Type="http://schemas.openxmlformats.org/officeDocument/2006/relationships/image" Target="../media/image1090.png"/><Relationship Id="rId211" Type="http://schemas.openxmlformats.org/officeDocument/2006/relationships/image" Target="../media/image765.png"/><Relationship Id="rId295" Type="http://schemas.openxmlformats.org/officeDocument/2006/relationships/image" Target="../media/image807.png"/><Relationship Id="rId309" Type="http://schemas.openxmlformats.org/officeDocument/2006/relationships/image" Target="../media/image814.png"/><Relationship Id="rId516" Type="http://schemas.openxmlformats.org/officeDocument/2006/relationships/customXml" Target="../ink/ink877.xml"/><Relationship Id="rId48" Type="http://schemas.openxmlformats.org/officeDocument/2006/relationships/customXml" Target="../ink/ink643.xml"/><Relationship Id="rId113" Type="http://schemas.openxmlformats.org/officeDocument/2006/relationships/image" Target="../media/image716.png"/><Relationship Id="rId320" Type="http://schemas.openxmlformats.org/officeDocument/2006/relationships/customXml" Target="../ink/ink779.xml"/><Relationship Id="rId558" Type="http://schemas.openxmlformats.org/officeDocument/2006/relationships/customXml" Target="../ink/ink898.xml"/><Relationship Id="rId723" Type="http://schemas.openxmlformats.org/officeDocument/2006/relationships/image" Target="../media/image1021.png"/><Relationship Id="rId765" Type="http://schemas.openxmlformats.org/officeDocument/2006/relationships/image" Target="../media/image1042.png"/><Relationship Id="rId155" Type="http://schemas.openxmlformats.org/officeDocument/2006/relationships/image" Target="../media/image737.png"/><Relationship Id="rId197" Type="http://schemas.openxmlformats.org/officeDocument/2006/relationships/image" Target="../media/image758.png"/><Relationship Id="rId362" Type="http://schemas.openxmlformats.org/officeDocument/2006/relationships/customXml" Target="../ink/ink800.xml"/><Relationship Id="rId418" Type="http://schemas.openxmlformats.org/officeDocument/2006/relationships/customXml" Target="../ink/ink828.xml"/><Relationship Id="rId625" Type="http://schemas.openxmlformats.org/officeDocument/2006/relationships/image" Target="../media/image972.png"/><Relationship Id="rId832" Type="http://schemas.openxmlformats.org/officeDocument/2006/relationships/customXml" Target="../ink/ink1035.xml"/><Relationship Id="rId222" Type="http://schemas.openxmlformats.org/officeDocument/2006/relationships/customXml" Target="../ink/ink730.xml"/><Relationship Id="rId264" Type="http://schemas.openxmlformats.org/officeDocument/2006/relationships/customXml" Target="../ink/ink751.xml"/><Relationship Id="rId471" Type="http://schemas.openxmlformats.org/officeDocument/2006/relationships/image" Target="../media/image895.png"/><Relationship Id="rId667" Type="http://schemas.openxmlformats.org/officeDocument/2006/relationships/image" Target="../media/image993.png"/><Relationship Id="rId874" Type="http://schemas.openxmlformats.org/officeDocument/2006/relationships/customXml" Target="../ink/ink1056.xml"/><Relationship Id="rId17" Type="http://schemas.openxmlformats.org/officeDocument/2006/relationships/image" Target="../media/image668.png"/><Relationship Id="rId59" Type="http://schemas.openxmlformats.org/officeDocument/2006/relationships/image" Target="../media/image689.png"/><Relationship Id="rId124" Type="http://schemas.openxmlformats.org/officeDocument/2006/relationships/customXml" Target="../ink/ink681.xml"/><Relationship Id="rId527" Type="http://schemas.openxmlformats.org/officeDocument/2006/relationships/image" Target="../media/image923.png"/><Relationship Id="rId569" Type="http://schemas.openxmlformats.org/officeDocument/2006/relationships/image" Target="../media/image944.png"/><Relationship Id="rId734" Type="http://schemas.openxmlformats.org/officeDocument/2006/relationships/customXml" Target="../ink/ink986.xml"/><Relationship Id="rId776" Type="http://schemas.openxmlformats.org/officeDocument/2006/relationships/customXml" Target="../ink/ink1007.xml"/><Relationship Id="rId70" Type="http://schemas.openxmlformats.org/officeDocument/2006/relationships/customXml" Target="../ink/ink654.xml"/><Relationship Id="rId166" Type="http://schemas.openxmlformats.org/officeDocument/2006/relationships/customXml" Target="../ink/ink702.xml"/><Relationship Id="rId331" Type="http://schemas.openxmlformats.org/officeDocument/2006/relationships/image" Target="../media/image825.png"/><Relationship Id="rId373" Type="http://schemas.openxmlformats.org/officeDocument/2006/relationships/image" Target="../media/image846.png"/><Relationship Id="rId429" Type="http://schemas.openxmlformats.org/officeDocument/2006/relationships/image" Target="../media/image874.png"/><Relationship Id="rId580" Type="http://schemas.openxmlformats.org/officeDocument/2006/relationships/customXml" Target="../ink/ink909.xml"/><Relationship Id="rId636" Type="http://schemas.openxmlformats.org/officeDocument/2006/relationships/customXml" Target="../ink/ink937.xml"/><Relationship Id="rId801" Type="http://schemas.openxmlformats.org/officeDocument/2006/relationships/image" Target="../media/image1059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776.png"/><Relationship Id="rId440" Type="http://schemas.openxmlformats.org/officeDocument/2006/relationships/customXml" Target="../ink/ink839.xml"/><Relationship Id="rId678" Type="http://schemas.openxmlformats.org/officeDocument/2006/relationships/customXml" Target="../ink/ink958.xml"/><Relationship Id="rId843" Type="http://schemas.openxmlformats.org/officeDocument/2006/relationships/image" Target="../media/image1080.png"/><Relationship Id="rId885" Type="http://schemas.openxmlformats.org/officeDocument/2006/relationships/image" Target="../media/image1101.png"/><Relationship Id="rId28" Type="http://schemas.openxmlformats.org/officeDocument/2006/relationships/customXml" Target="../ink/ink633.xml"/><Relationship Id="rId275" Type="http://schemas.openxmlformats.org/officeDocument/2006/relationships/image" Target="../media/image797.png"/><Relationship Id="rId300" Type="http://schemas.openxmlformats.org/officeDocument/2006/relationships/customXml" Target="../ink/ink769.xml"/><Relationship Id="rId482" Type="http://schemas.openxmlformats.org/officeDocument/2006/relationships/customXml" Target="../ink/ink860.xml"/><Relationship Id="rId538" Type="http://schemas.openxmlformats.org/officeDocument/2006/relationships/customXml" Target="../ink/ink888.xml"/><Relationship Id="rId703" Type="http://schemas.openxmlformats.org/officeDocument/2006/relationships/image" Target="../media/image1011.png"/><Relationship Id="rId745" Type="http://schemas.openxmlformats.org/officeDocument/2006/relationships/image" Target="../media/image1032.png"/><Relationship Id="rId910" Type="http://schemas.openxmlformats.org/officeDocument/2006/relationships/customXml" Target="../ink/ink1074.xml"/><Relationship Id="rId81" Type="http://schemas.openxmlformats.org/officeDocument/2006/relationships/image" Target="../media/image700.png"/><Relationship Id="rId135" Type="http://schemas.openxmlformats.org/officeDocument/2006/relationships/image" Target="../media/image727.png"/><Relationship Id="rId177" Type="http://schemas.openxmlformats.org/officeDocument/2006/relationships/image" Target="../media/image748.png"/><Relationship Id="rId342" Type="http://schemas.openxmlformats.org/officeDocument/2006/relationships/customXml" Target="../ink/ink790.xml"/><Relationship Id="rId384" Type="http://schemas.openxmlformats.org/officeDocument/2006/relationships/customXml" Target="../ink/ink811.xml"/><Relationship Id="rId591" Type="http://schemas.openxmlformats.org/officeDocument/2006/relationships/image" Target="../media/image955.png"/><Relationship Id="rId605" Type="http://schemas.openxmlformats.org/officeDocument/2006/relationships/image" Target="../media/image962.png"/><Relationship Id="rId787" Type="http://schemas.openxmlformats.org/officeDocument/2006/relationships/image" Target="../media/image1052.png"/><Relationship Id="rId812" Type="http://schemas.openxmlformats.org/officeDocument/2006/relationships/customXml" Target="../ink/ink1025.xml"/><Relationship Id="rId202" Type="http://schemas.openxmlformats.org/officeDocument/2006/relationships/customXml" Target="../ink/ink720.xml"/><Relationship Id="rId244" Type="http://schemas.openxmlformats.org/officeDocument/2006/relationships/customXml" Target="../ink/ink741.xml"/><Relationship Id="rId647" Type="http://schemas.openxmlformats.org/officeDocument/2006/relationships/image" Target="../media/image983.png"/><Relationship Id="rId689" Type="http://schemas.openxmlformats.org/officeDocument/2006/relationships/image" Target="../media/image1004.png"/><Relationship Id="rId854" Type="http://schemas.openxmlformats.org/officeDocument/2006/relationships/customXml" Target="../ink/ink1046.xml"/><Relationship Id="rId896" Type="http://schemas.openxmlformats.org/officeDocument/2006/relationships/customXml" Target="../ink/ink1067.xml"/><Relationship Id="rId39" Type="http://schemas.openxmlformats.org/officeDocument/2006/relationships/image" Target="../media/image679.png"/><Relationship Id="rId286" Type="http://schemas.openxmlformats.org/officeDocument/2006/relationships/customXml" Target="../ink/ink762.xml"/><Relationship Id="rId451" Type="http://schemas.openxmlformats.org/officeDocument/2006/relationships/image" Target="../media/image885.png"/><Relationship Id="rId493" Type="http://schemas.openxmlformats.org/officeDocument/2006/relationships/image" Target="../media/image906.png"/><Relationship Id="rId507" Type="http://schemas.openxmlformats.org/officeDocument/2006/relationships/image" Target="../media/image913.png"/><Relationship Id="rId549" Type="http://schemas.openxmlformats.org/officeDocument/2006/relationships/image" Target="../media/image934.png"/><Relationship Id="rId714" Type="http://schemas.openxmlformats.org/officeDocument/2006/relationships/customXml" Target="../ink/ink976.xml"/><Relationship Id="rId756" Type="http://schemas.openxmlformats.org/officeDocument/2006/relationships/customXml" Target="../ink/ink997.xml"/><Relationship Id="rId921" Type="http://schemas.openxmlformats.org/officeDocument/2006/relationships/image" Target="../media/image1119.png"/><Relationship Id="rId50" Type="http://schemas.openxmlformats.org/officeDocument/2006/relationships/customXml" Target="../ink/ink644.xml"/><Relationship Id="rId104" Type="http://schemas.openxmlformats.org/officeDocument/2006/relationships/customXml" Target="../ink/ink671.xml"/><Relationship Id="rId146" Type="http://schemas.openxmlformats.org/officeDocument/2006/relationships/customXml" Target="../ink/ink692.xml"/><Relationship Id="rId188" Type="http://schemas.openxmlformats.org/officeDocument/2006/relationships/customXml" Target="../ink/ink713.xml"/><Relationship Id="rId311" Type="http://schemas.openxmlformats.org/officeDocument/2006/relationships/image" Target="../media/image815.png"/><Relationship Id="rId353" Type="http://schemas.openxmlformats.org/officeDocument/2006/relationships/image" Target="../media/image836.png"/><Relationship Id="rId395" Type="http://schemas.openxmlformats.org/officeDocument/2006/relationships/image" Target="../media/image857.png"/><Relationship Id="rId409" Type="http://schemas.openxmlformats.org/officeDocument/2006/relationships/image" Target="../media/image864.png"/><Relationship Id="rId560" Type="http://schemas.openxmlformats.org/officeDocument/2006/relationships/customXml" Target="../ink/ink899.xml"/><Relationship Id="rId798" Type="http://schemas.openxmlformats.org/officeDocument/2006/relationships/customXml" Target="../ink/ink1018.xml"/><Relationship Id="rId92" Type="http://schemas.openxmlformats.org/officeDocument/2006/relationships/customXml" Target="../ink/ink665.xml"/><Relationship Id="rId213" Type="http://schemas.openxmlformats.org/officeDocument/2006/relationships/image" Target="../media/image766.png"/><Relationship Id="rId420" Type="http://schemas.openxmlformats.org/officeDocument/2006/relationships/customXml" Target="../ink/ink829.xml"/><Relationship Id="rId616" Type="http://schemas.openxmlformats.org/officeDocument/2006/relationships/customXml" Target="../ink/ink927.xml"/><Relationship Id="rId658" Type="http://schemas.openxmlformats.org/officeDocument/2006/relationships/customXml" Target="../ink/ink948.xml"/><Relationship Id="rId823" Type="http://schemas.openxmlformats.org/officeDocument/2006/relationships/image" Target="../media/image1070.png"/><Relationship Id="rId865" Type="http://schemas.openxmlformats.org/officeDocument/2006/relationships/image" Target="../media/image1091.png"/><Relationship Id="rId255" Type="http://schemas.openxmlformats.org/officeDocument/2006/relationships/image" Target="../media/image787.png"/><Relationship Id="rId297" Type="http://schemas.openxmlformats.org/officeDocument/2006/relationships/image" Target="../media/image808.png"/><Relationship Id="rId462" Type="http://schemas.openxmlformats.org/officeDocument/2006/relationships/customXml" Target="../ink/ink850.xml"/><Relationship Id="rId518" Type="http://schemas.openxmlformats.org/officeDocument/2006/relationships/customXml" Target="../ink/ink878.xml"/><Relationship Id="rId725" Type="http://schemas.openxmlformats.org/officeDocument/2006/relationships/image" Target="../media/image1022.png"/><Relationship Id="rId115" Type="http://schemas.openxmlformats.org/officeDocument/2006/relationships/image" Target="../media/image717.png"/><Relationship Id="rId157" Type="http://schemas.openxmlformats.org/officeDocument/2006/relationships/image" Target="../media/image738.png"/><Relationship Id="rId322" Type="http://schemas.openxmlformats.org/officeDocument/2006/relationships/customXml" Target="../ink/ink780.xml"/><Relationship Id="rId364" Type="http://schemas.openxmlformats.org/officeDocument/2006/relationships/customXml" Target="../ink/ink801.xml"/><Relationship Id="rId767" Type="http://schemas.openxmlformats.org/officeDocument/2006/relationships/image" Target="../media/image1043.png"/><Relationship Id="rId61" Type="http://schemas.openxmlformats.org/officeDocument/2006/relationships/image" Target="../media/image690.png"/><Relationship Id="rId199" Type="http://schemas.openxmlformats.org/officeDocument/2006/relationships/image" Target="../media/image759.png"/><Relationship Id="rId571" Type="http://schemas.openxmlformats.org/officeDocument/2006/relationships/image" Target="../media/image945.png"/><Relationship Id="rId627" Type="http://schemas.openxmlformats.org/officeDocument/2006/relationships/image" Target="../media/image973.png"/><Relationship Id="rId669" Type="http://schemas.openxmlformats.org/officeDocument/2006/relationships/image" Target="../media/image994.png"/><Relationship Id="rId834" Type="http://schemas.openxmlformats.org/officeDocument/2006/relationships/customXml" Target="../ink/ink1036.xml"/><Relationship Id="rId876" Type="http://schemas.openxmlformats.org/officeDocument/2006/relationships/customXml" Target="../ink/ink1057.xml"/><Relationship Id="rId19" Type="http://schemas.openxmlformats.org/officeDocument/2006/relationships/image" Target="../media/image669.png"/><Relationship Id="rId224" Type="http://schemas.openxmlformats.org/officeDocument/2006/relationships/customXml" Target="../ink/ink731.xml"/><Relationship Id="rId266" Type="http://schemas.openxmlformats.org/officeDocument/2006/relationships/customXml" Target="../ink/ink752.xml"/><Relationship Id="rId431" Type="http://schemas.openxmlformats.org/officeDocument/2006/relationships/image" Target="../media/image875.png"/><Relationship Id="rId473" Type="http://schemas.openxmlformats.org/officeDocument/2006/relationships/image" Target="../media/image896.png"/><Relationship Id="rId529" Type="http://schemas.openxmlformats.org/officeDocument/2006/relationships/image" Target="../media/image924.png"/><Relationship Id="rId680" Type="http://schemas.openxmlformats.org/officeDocument/2006/relationships/customXml" Target="../ink/ink959.xml"/><Relationship Id="rId736" Type="http://schemas.openxmlformats.org/officeDocument/2006/relationships/customXml" Target="../ink/ink987.xml"/><Relationship Id="rId901" Type="http://schemas.openxmlformats.org/officeDocument/2006/relationships/image" Target="../media/image1109.png"/><Relationship Id="rId30" Type="http://schemas.openxmlformats.org/officeDocument/2006/relationships/customXml" Target="../ink/ink634.xml"/><Relationship Id="rId126" Type="http://schemas.openxmlformats.org/officeDocument/2006/relationships/customXml" Target="../ink/ink682.xml"/><Relationship Id="rId168" Type="http://schemas.openxmlformats.org/officeDocument/2006/relationships/customXml" Target="../ink/ink703.xml"/><Relationship Id="rId333" Type="http://schemas.openxmlformats.org/officeDocument/2006/relationships/image" Target="../media/image826.png"/><Relationship Id="rId540" Type="http://schemas.openxmlformats.org/officeDocument/2006/relationships/customXml" Target="../ink/ink889.xml"/><Relationship Id="rId778" Type="http://schemas.openxmlformats.org/officeDocument/2006/relationships/customXml" Target="../ink/ink1008.xml"/><Relationship Id="rId72" Type="http://schemas.openxmlformats.org/officeDocument/2006/relationships/customXml" Target="../ink/ink655.xml"/><Relationship Id="rId375" Type="http://schemas.openxmlformats.org/officeDocument/2006/relationships/image" Target="../media/image847.png"/><Relationship Id="rId582" Type="http://schemas.openxmlformats.org/officeDocument/2006/relationships/customXml" Target="../ink/ink910.xml"/><Relationship Id="rId638" Type="http://schemas.openxmlformats.org/officeDocument/2006/relationships/customXml" Target="../ink/ink938.xml"/><Relationship Id="rId803" Type="http://schemas.openxmlformats.org/officeDocument/2006/relationships/image" Target="../media/image1060.png"/><Relationship Id="rId845" Type="http://schemas.openxmlformats.org/officeDocument/2006/relationships/image" Target="../media/image1081.png"/><Relationship Id="rId3" Type="http://schemas.openxmlformats.org/officeDocument/2006/relationships/image" Target="../media/image17.png"/><Relationship Id="rId235" Type="http://schemas.openxmlformats.org/officeDocument/2006/relationships/image" Target="../media/image777.png"/><Relationship Id="rId277" Type="http://schemas.openxmlformats.org/officeDocument/2006/relationships/image" Target="../media/image798.png"/><Relationship Id="rId400" Type="http://schemas.openxmlformats.org/officeDocument/2006/relationships/customXml" Target="../ink/ink819.xml"/><Relationship Id="rId442" Type="http://schemas.openxmlformats.org/officeDocument/2006/relationships/customXml" Target="../ink/ink840.xml"/><Relationship Id="rId484" Type="http://schemas.openxmlformats.org/officeDocument/2006/relationships/customXml" Target="../ink/ink861.xml"/><Relationship Id="rId705" Type="http://schemas.openxmlformats.org/officeDocument/2006/relationships/image" Target="../media/image1012.png"/><Relationship Id="rId887" Type="http://schemas.openxmlformats.org/officeDocument/2006/relationships/image" Target="../media/image1102.png"/><Relationship Id="rId137" Type="http://schemas.openxmlformats.org/officeDocument/2006/relationships/image" Target="../media/image728.png"/><Relationship Id="rId302" Type="http://schemas.openxmlformats.org/officeDocument/2006/relationships/customXml" Target="../ink/ink770.xml"/><Relationship Id="rId344" Type="http://schemas.openxmlformats.org/officeDocument/2006/relationships/customXml" Target="../ink/ink791.xml"/><Relationship Id="rId691" Type="http://schemas.openxmlformats.org/officeDocument/2006/relationships/image" Target="../media/image1005.png"/><Relationship Id="rId747" Type="http://schemas.openxmlformats.org/officeDocument/2006/relationships/image" Target="../media/image1033.png"/><Relationship Id="rId789" Type="http://schemas.openxmlformats.org/officeDocument/2006/relationships/image" Target="../media/image1053.png"/><Relationship Id="rId912" Type="http://schemas.openxmlformats.org/officeDocument/2006/relationships/customXml" Target="../ink/ink1075.xml"/><Relationship Id="rId41" Type="http://schemas.openxmlformats.org/officeDocument/2006/relationships/image" Target="../media/image680.png"/><Relationship Id="rId83" Type="http://schemas.openxmlformats.org/officeDocument/2006/relationships/image" Target="../media/image701.png"/><Relationship Id="rId179" Type="http://schemas.openxmlformats.org/officeDocument/2006/relationships/image" Target="../media/image749.png"/><Relationship Id="rId386" Type="http://schemas.openxmlformats.org/officeDocument/2006/relationships/customXml" Target="../ink/ink812.xml"/><Relationship Id="rId551" Type="http://schemas.openxmlformats.org/officeDocument/2006/relationships/image" Target="../media/image935.png"/><Relationship Id="rId593" Type="http://schemas.openxmlformats.org/officeDocument/2006/relationships/image" Target="../media/image956.png"/><Relationship Id="rId607" Type="http://schemas.openxmlformats.org/officeDocument/2006/relationships/image" Target="../media/image963.png"/><Relationship Id="rId649" Type="http://schemas.openxmlformats.org/officeDocument/2006/relationships/image" Target="../media/image984.png"/><Relationship Id="rId814" Type="http://schemas.openxmlformats.org/officeDocument/2006/relationships/customXml" Target="../ink/ink1026.xml"/><Relationship Id="rId856" Type="http://schemas.openxmlformats.org/officeDocument/2006/relationships/customXml" Target="../ink/ink1047.xml"/><Relationship Id="rId190" Type="http://schemas.openxmlformats.org/officeDocument/2006/relationships/customXml" Target="../ink/ink714.xml"/><Relationship Id="rId204" Type="http://schemas.openxmlformats.org/officeDocument/2006/relationships/customXml" Target="../ink/ink721.xml"/><Relationship Id="rId246" Type="http://schemas.openxmlformats.org/officeDocument/2006/relationships/customXml" Target="../ink/ink742.xml"/><Relationship Id="rId288" Type="http://schemas.openxmlformats.org/officeDocument/2006/relationships/customXml" Target="../ink/ink763.xml"/><Relationship Id="rId411" Type="http://schemas.openxmlformats.org/officeDocument/2006/relationships/image" Target="../media/image865.png"/><Relationship Id="rId453" Type="http://schemas.openxmlformats.org/officeDocument/2006/relationships/image" Target="../media/image886.png"/><Relationship Id="rId509" Type="http://schemas.openxmlformats.org/officeDocument/2006/relationships/image" Target="../media/image914.png"/><Relationship Id="rId660" Type="http://schemas.openxmlformats.org/officeDocument/2006/relationships/customXml" Target="../ink/ink949.xml"/><Relationship Id="rId898" Type="http://schemas.openxmlformats.org/officeDocument/2006/relationships/customXml" Target="../ink/ink1068.xml"/><Relationship Id="rId106" Type="http://schemas.openxmlformats.org/officeDocument/2006/relationships/customXml" Target="../ink/ink672.xml"/><Relationship Id="rId313" Type="http://schemas.openxmlformats.org/officeDocument/2006/relationships/image" Target="../media/image816.png"/><Relationship Id="rId495" Type="http://schemas.openxmlformats.org/officeDocument/2006/relationships/image" Target="../media/image907.png"/><Relationship Id="rId716" Type="http://schemas.openxmlformats.org/officeDocument/2006/relationships/customXml" Target="../ink/ink977.xml"/><Relationship Id="rId758" Type="http://schemas.openxmlformats.org/officeDocument/2006/relationships/customXml" Target="../ink/ink998.xml"/><Relationship Id="rId923" Type="http://schemas.openxmlformats.org/officeDocument/2006/relationships/image" Target="../media/image1120.png"/><Relationship Id="rId10" Type="http://schemas.openxmlformats.org/officeDocument/2006/relationships/customXml" Target="../ink/ink624.xml"/><Relationship Id="rId52" Type="http://schemas.openxmlformats.org/officeDocument/2006/relationships/customXml" Target="../ink/ink645.xml"/><Relationship Id="rId94" Type="http://schemas.openxmlformats.org/officeDocument/2006/relationships/customXml" Target="../ink/ink666.xml"/><Relationship Id="rId148" Type="http://schemas.openxmlformats.org/officeDocument/2006/relationships/customXml" Target="../ink/ink693.xml"/><Relationship Id="rId355" Type="http://schemas.openxmlformats.org/officeDocument/2006/relationships/image" Target="../media/image837.png"/><Relationship Id="rId397" Type="http://schemas.openxmlformats.org/officeDocument/2006/relationships/image" Target="../media/image858.png"/><Relationship Id="rId520" Type="http://schemas.openxmlformats.org/officeDocument/2006/relationships/customXml" Target="../ink/ink879.xml"/><Relationship Id="rId562" Type="http://schemas.openxmlformats.org/officeDocument/2006/relationships/customXml" Target="../ink/ink900.xml"/><Relationship Id="rId618" Type="http://schemas.openxmlformats.org/officeDocument/2006/relationships/customXml" Target="../ink/ink928.xml"/><Relationship Id="rId825" Type="http://schemas.openxmlformats.org/officeDocument/2006/relationships/image" Target="../media/image1071.png"/><Relationship Id="rId215" Type="http://schemas.openxmlformats.org/officeDocument/2006/relationships/image" Target="../media/image767.png"/><Relationship Id="rId257" Type="http://schemas.openxmlformats.org/officeDocument/2006/relationships/image" Target="../media/image788.png"/><Relationship Id="rId422" Type="http://schemas.openxmlformats.org/officeDocument/2006/relationships/customXml" Target="../ink/ink830.xml"/><Relationship Id="rId464" Type="http://schemas.openxmlformats.org/officeDocument/2006/relationships/customXml" Target="../ink/ink851.xml"/><Relationship Id="rId867" Type="http://schemas.openxmlformats.org/officeDocument/2006/relationships/image" Target="../media/image1092.png"/><Relationship Id="rId299" Type="http://schemas.openxmlformats.org/officeDocument/2006/relationships/image" Target="../media/image809.png"/><Relationship Id="rId727" Type="http://schemas.openxmlformats.org/officeDocument/2006/relationships/image" Target="../media/image1023.png"/><Relationship Id="rId63" Type="http://schemas.openxmlformats.org/officeDocument/2006/relationships/image" Target="../media/image691.png"/><Relationship Id="rId159" Type="http://schemas.openxmlformats.org/officeDocument/2006/relationships/image" Target="../media/image739.png"/><Relationship Id="rId366" Type="http://schemas.openxmlformats.org/officeDocument/2006/relationships/customXml" Target="../ink/ink802.xml"/><Relationship Id="rId573" Type="http://schemas.openxmlformats.org/officeDocument/2006/relationships/image" Target="../media/image946.png"/><Relationship Id="rId780" Type="http://schemas.openxmlformats.org/officeDocument/2006/relationships/customXml" Target="../ink/ink1009.xml"/><Relationship Id="rId226" Type="http://schemas.openxmlformats.org/officeDocument/2006/relationships/customXml" Target="../ink/ink732.xml"/><Relationship Id="rId433" Type="http://schemas.openxmlformats.org/officeDocument/2006/relationships/image" Target="../media/image876.png"/><Relationship Id="rId878" Type="http://schemas.openxmlformats.org/officeDocument/2006/relationships/customXml" Target="../ink/ink1058.xml"/><Relationship Id="rId640" Type="http://schemas.openxmlformats.org/officeDocument/2006/relationships/customXml" Target="../ink/ink939.xml"/><Relationship Id="rId738" Type="http://schemas.openxmlformats.org/officeDocument/2006/relationships/customXml" Target="../ink/ink988.xml"/><Relationship Id="rId74" Type="http://schemas.openxmlformats.org/officeDocument/2006/relationships/customXml" Target="../ink/ink656.xml"/><Relationship Id="rId377" Type="http://schemas.openxmlformats.org/officeDocument/2006/relationships/image" Target="../media/image848.png"/><Relationship Id="rId500" Type="http://schemas.openxmlformats.org/officeDocument/2006/relationships/customXml" Target="../ink/ink869.xml"/><Relationship Id="rId584" Type="http://schemas.openxmlformats.org/officeDocument/2006/relationships/customXml" Target="../ink/ink911.xml"/><Relationship Id="rId805" Type="http://schemas.openxmlformats.org/officeDocument/2006/relationships/image" Target="../media/image1061.png"/><Relationship Id="rId5" Type="http://schemas.openxmlformats.org/officeDocument/2006/relationships/image" Target="../media/image662.png"/><Relationship Id="rId237" Type="http://schemas.openxmlformats.org/officeDocument/2006/relationships/image" Target="../media/image778.png"/><Relationship Id="rId791" Type="http://schemas.openxmlformats.org/officeDocument/2006/relationships/image" Target="../media/image1054.png"/><Relationship Id="rId889" Type="http://schemas.openxmlformats.org/officeDocument/2006/relationships/image" Target="../media/image1103.png"/><Relationship Id="rId444" Type="http://schemas.openxmlformats.org/officeDocument/2006/relationships/customXml" Target="../ink/ink841.xml"/><Relationship Id="rId651" Type="http://schemas.openxmlformats.org/officeDocument/2006/relationships/image" Target="../media/image985.png"/><Relationship Id="rId749" Type="http://schemas.openxmlformats.org/officeDocument/2006/relationships/image" Target="../media/image1034.png"/><Relationship Id="rId290" Type="http://schemas.openxmlformats.org/officeDocument/2006/relationships/customXml" Target="../ink/ink764.xml"/><Relationship Id="rId304" Type="http://schemas.openxmlformats.org/officeDocument/2006/relationships/customXml" Target="../ink/ink771.xml"/><Relationship Id="rId388" Type="http://schemas.openxmlformats.org/officeDocument/2006/relationships/customXml" Target="../ink/ink813.xml"/><Relationship Id="rId511" Type="http://schemas.openxmlformats.org/officeDocument/2006/relationships/image" Target="../media/image915.png"/><Relationship Id="rId609" Type="http://schemas.openxmlformats.org/officeDocument/2006/relationships/image" Target="../media/image964.png"/><Relationship Id="rId85" Type="http://schemas.openxmlformats.org/officeDocument/2006/relationships/image" Target="../media/image702.png"/><Relationship Id="rId150" Type="http://schemas.openxmlformats.org/officeDocument/2006/relationships/customXml" Target="../ink/ink694.xml"/><Relationship Id="rId595" Type="http://schemas.openxmlformats.org/officeDocument/2006/relationships/image" Target="../media/image957.png"/><Relationship Id="rId816" Type="http://schemas.openxmlformats.org/officeDocument/2006/relationships/customXml" Target="../ink/ink1027.xml"/><Relationship Id="rId248" Type="http://schemas.openxmlformats.org/officeDocument/2006/relationships/customXml" Target="../ink/ink743.xml"/><Relationship Id="rId455" Type="http://schemas.openxmlformats.org/officeDocument/2006/relationships/image" Target="../media/image887.png"/><Relationship Id="rId662" Type="http://schemas.openxmlformats.org/officeDocument/2006/relationships/customXml" Target="../ink/ink950.xml"/><Relationship Id="rId12" Type="http://schemas.openxmlformats.org/officeDocument/2006/relationships/customXml" Target="../ink/ink625.xml"/><Relationship Id="rId108" Type="http://schemas.openxmlformats.org/officeDocument/2006/relationships/customXml" Target="../ink/ink673.xml"/><Relationship Id="rId315" Type="http://schemas.openxmlformats.org/officeDocument/2006/relationships/image" Target="../media/image817.png"/><Relationship Id="rId522" Type="http://schemas.openxmlformats.org/officeDocument/2006/relationships/customXml" Target="../ink/ink880.xml"/><Relationship Id="rId96" Type="http://schemas.openxmlformats.org/officeDocument/2006/relationships/customXml" Target="../ink/ink667.xml"/><Relationship Id="rId161" Type="http://schemas.openxmlformats.org/officeDocument/2006/relationships/image" Target="../media/image740.png"/><Relationship Id="rId399" Type="http://schemas.openxmlformats.org/officeDocument/2006/relationships/image" Target="../media/image859.png"/><Relationship Id="rId827" Type="http://schemas.openxmlformats.org/officeDocument/2006/relationships/image" Target="../media/image1072.png"/><Relationship Id="rId259" Type="http://schemas.openxmlformats.org/officeDocument/2006/relationships/image" Target="../media/image789.png"/><Relationship Id="rId466" Type="http://schemas.openxmlformats.org/officeDocument/2006/relationships/customXml" Target="../ink/ink852.xml"/><Relationship Id="rId673" Type="http://schemas.openxmlformats.org/officeDocument/2006/relationships/image" Target="../media/image996.png"/><Relationship Id="rId880" Type="http://schemas.openxmlformats.org/officeDocument/2006/relationships/customXml" Target="../ink/ink1059.xml"/><Relationship Id="rId23" Type="http://schemas.openxmlformats.org/officeDocument/2006/relationships/image" Target="../media/image671.png"/><Relationship Id="rId119" Type="http://schemas.openxmlformats.org/officeDocument/2006/relationships/image" Target="../media/image719.png"/><Relationship Id="rId326" Type="http://schemas.openxmlformats.org/officeDocument/2006/relationships/customXml" Target="../ink/ink782.xml"/><Relationship Id="rId533" Type="http://schemas.openxmlformats.org/officeDocument/2006/relationships/image" Target="../media/image926.png"/><Relationship Id="rId740" Type="http://schemas.openxmlformats.org/officeDocument/2006/relationships/customXml" Target="../ink/ink989.xml"/><Relationship Id="rId838" Type="http://schemas.openxmlformats.org/officeDocument/2006/relationships/customXml" Target="../ink/ink1038.xml"/><Relationship Id="rId172" Type="http://schemas.openxmlformats.org/officeDocument/2006/relationships/customXml" Target="../ink/ink705.xml"/><Relationship Id="rId477" Type="http://schemas.openxmlformats.org/officeDocument/2006/relationships/image" Target="../media/image898.png"/><Relationship Id="rId600" Type="http://schemas.openxmlformats.org/officeDocument/2006/relationships/customXml" Target="../ink/ink919.xml"/><Relationship Id="rId684" Type="http://schemas.openxmlformats.org/officeDocument/2006/relationships/customXml" Target="../ink/ink961.xml"/><Relationship Id="rId337" Type="http://schemas.openxmlformats.org/officeDocument/2006/relationships/image" Target="../media/image828.png"/><Relationship Id="rId891" Type="http://schemas.openxmlformats.org/officeDocument/2006/relationships/image" Target="../media/image1104.png"/><Relationship Id="rId905" Type="http://schemas.openxmlformats.org/officeDocument/2006/relationships/image" Target="../media/image1111.png"/><Relationship Id="rId34" Type="http://schemas.openxmlformats.org/officeDocument/2006/relationships/customXml" Target="../ink/ink636.xml"/><Relationship Id="rId544" Type="http://schemas.openxmlformats.org/officeDocument/2006/relationships/customXml" Target="../ink/ink891.xml"/><Relationship Id="rId751" Type="http://schemas.openxmlformats.org/officeDocument/2006/relationships/image" Target="../media/image1035.png"/><Relationship Id="rId849" Type="http://schemas.openxmlformats.org/officeDocument/2006/relationships/image" Target="../media/image1083.png"/><Relationship Id="rId183" Type="http://schemas.openxmlformats.org/officeDocument/2006/relationships/image" Target="../media/image751.png"/><Relationship Id="rId390" Type="http://schemas.openxmlformats.org/officeDocument/2006/relationships/customXml" Target="../ink/ink814.xml"/><Relationship Id="rId404" Type="http://schemas.openxmlformats.org/officeDocument/2006/relationships/customXml" Target="../ink/ink821.xml"/><Relationship Id="rId611" Type="http://schemas.openxmlformats.org/officeDocument/2006/relationships/image" Target="../media/image965.png"/><Relationship Id="rId250" Type="http://schemas.openxmlformats.org/officeDocument/2006/relationships/customXml" Target="../ink/ink744.xml"/><Relationship Id="rId488" Type="http://schemas.openxmlformats.org/officeDocument/2006/relationships/customXml" Target="../ink/ink863.xml"/><Relationship Id="rId695" Type="http://schemas.openxmlformats.org/officeDocument/2006/relationships/image" Target="../media/image1007.png"/><Relationship Id="rId709" Type="http://schemas.openxmlformats.org/officeDocument/2006/relationships/image" Target="../media/image1014.png"/><Relationship Id="rId916" Type="http://schemas.openxmlformats.org/officeDocument/2006/relationships/customXml" Target="../ink/ink1077.xml"/><Relationship Id="rId45" Type="http://schemas.openxmlformats.org/officeDocument/2006/relationships/image" Target="../media/image682.png"/><Relationship Id="rId110" Type="http://schemas.openxmlformats.org/officeDocument/2006/relationships/customXml" Target="../ink/ink674.xml"/><Relationship Id="rId348" Type="http://schemas.openxmlformats.org/officeDocument/2006/relationships/customXml" Target="../ink/ink793.xml"/><Relationship Id="rId555" Type="http://schemas.openxmlformats.org/officeDocument/2006/relationships/image" Target="../media/image937.png"/><Relationship Id="rId762" Type="http://schemas.openxmlformats.org/officeDocument/2006/relationships/customXml" Target="../ink/ink1000.xml"/><Relationship Id="rId194" Type="http://schemas.openxmlformats.org/officeDocument/2006/relationships/customXml" Target="../ink/ink716.xml"/><Relationship Id="rId208" Type="http://schemas.openxmlformats.org/officeDocument/2006/relationships/customXml" Target="../ink/ink723.xml"/><Relationship Id="rId415" Type="http://schemas.openxmlformats.org/officeDocument/2006/relationships/image" Target="../media/image867.png"/><Relationship Id="rId622" Type="http://schemas.openxmlformats.org/officeDocument/2006/relationships/customXml" Target="../ink/ink930.xml"/><Relationship Id="rId261" Type="http://schemas.openxmlformats.org/officeDocument/2006/relationships/image" Target="../media/image790.png"/><Relationship Id="rId499" Type="http://schemas.openxmlformats.org/officeDocument/2006/relationships/image" Target="../media/image909.png"/><Relationship Id="rId56" Type="http://schemas.openxmlformats.org/officeDocument/2006/relationships/customXml" Target="../ink/ink647.xml"/><Relationship Id="rId359" Type="http://schemas.openxmlformats.org/officeDocument/2006/relationships/image" Target="../media/image839.png"/><Relationship Id="rId566" Type="http://schemas.openxmlformats.org/officeDocument/2006/relationships/customXml" Target="../ink/ink902.xml"/><Relationship Id="rId773" Type="http://schemas.openxmlformats.org/officeDocument/2006/relationships/image" Target="../media/image1045.png"/><Relationship Id="rId121" Type="http://schemas.openxmlformats.org/officeDocument/2006/relationships/image" Target="../media/image720.png"/><Relationship Id="rId219" Type="http://schemas.openxmlformats.org/officeDocument/2006/relationships/image" Target="../media/image769.png"/><Relationship Id="rId426" Type="http://schemas.openxmlformats.org/officeDocument/2006/relationships/customXml" Target="../ink/ink832.xml"/><Relationship Id="rId633" Type="http://schemas.openxmlformats.org/officeDocument/2006/relationships/image" Target="../media/image976.png"/><Relationship Id="rId840" Type="http://schemas.openxmlformats.org/officeDocument/2006/relationships/customXml" Target="../ink/ink1039.xml"/><Relationship Id="rId67" Type="http://schemas.openxmlformats.org/officeDocument/2006/relationships/image" Target="../media/image693.png"/><Relationship Id="rId272" Type="http://schemas.openxmlformats.org/officeDocument/2006/relationships/customXml" Target="../ink/ink755.xml"/><Relationship Id="rId577" Type="http://schemas.openxmlformats.org/officeDocument/2006/relationships/image" Target="../media/image948.png"/><Relationship Id="rId700" Type="http://schemas.openxmlformats.org/officeDocument/2006/relationships/customXml" Target="../ink/ink969.xml"/><Relationship Id="rId132" Type="http://schemas.openxmlformats.org/officeDocument/2006/relationships/customXml" Target="../ink/ink685.xml"/><Relationship Id="rId784" Type="http://schemas.openxmlformats.org/officeDocument/2006/relationships/customXml" Target="../ink/ink1011.xml"/><Relationship Id="rId437" Type="http://schemas.openxmlformats.org/officeDocument/2006/relationships/image" Target="../media/image878.png"/><Relationship Id="rId644" Type="http://schemas.openxmlformats.org/officeDocument/2006/relationships/customXml" Target="../ink/ink941.xml"/><Relationship Id="rId851" Type="http://schemas.openxmlformats.org/officeDocument/2006/relationships/image" Target="../media/image1084.png"/><Relationship Id="rId283" Type="http://schemas.openxmlformats.org/officeDocument/2006/relationships/image" Target="../media/image801.png"/><Relationship Id="rId490" Type="http://schemas.openxmlformats.org/officeDocument/2006/relationships/customXml" Target="../ink/ink864.xml"/><Relationship Id="rId504" Type="http://schemas.openxmlformats.org/officeDocument/2006/relationships/customXml" Target="../ink/ink871.xml"/><Relationship Id="rId711" Type="http://schemas.openxmlformats.org/officeDocument/2006/relationships/image" Target="../media/image1015.png"/><Relationship Id="rId78" Type="http://schemas.openxmlformats.org/officeDocument/2006/relationships/customXml" Target="../ink/ink658.xml"/><Relationship Id="rId143" Type="http://schemas.openxmlformats.org/officeDocument/2006/relationships/image" Target="../media/image731.png"/><Relationship Id="rId350" Type="http://schemas.openxmlformats.org/officeDocument/2006/relationships/customXml" Target="../ink/ink794.xml"/><Relationship Id="rId588" Type="http://schemas.openxmlformats.org/officeDocument/2006/relationships/customXml" Target="../ink/ink913.xml"/><Relationship Id="rId795" Type="http://schemas.openxmlformats.org/officeDocument/2006/relationships/image" Target="../media/image1056.png"/><Relationship Id="rId809" Type="http://schemas.openxmlformats.org/officeDocument/2006/relationships/image" Target="../media/image1063.png"/><Relationship Id="rId9" Type="http://schemas.openxmlformats.org/officeDocument/2006/relationships/image" Target="../media/image664.png"/><Relationship Id="rId210" Type="http://schemas.openxmlformats.org/officeDocument/2006/relationships/customXml" Target="../ink/ink724.xml"/><Relationship Id="rId448" Type="http://schemas.openxmlformats.org/officeDocument/2006/relationships/customXml" Target="../ink/ink843.xml"/><Relationship Id="rId655" Type="http://schemas.openxmlformats.org/officeDocument/2006/relationships/image" Target="../media/image987.png"/><Relationship Id="rId862" Type="http://schemas.openxmlformats.org/officeDocument/2006/relationships/customXml" Target="../ink/ink1050.xml"/><Relationship Id="rId294" Type="http://schemas.openxmlformats.org/officeDocument/2006/relationships/customXml" Target="../ink/ink766.xml"/><Relationship Id="rId308" Type="http://schemas.openxmlformats.org/officeDocument/2006/relationships/customXml" Target="../ink/ink773.xml"/><Relationship Id="rId515" Type="http://schemas.openxmlformats.org/officeDocument/2006/relationships/image" Target="../media/image917.png"/><Relationship Id="rId722" Type="http://schemas.openxmlformats.org/officeDocument/2006/relationships/customXml" Target="../ink/ink980.xml"/><Relationship Id="rId89" Type="http://schemas.openxmlformats.org/officeDocument/2006/relationships/image" Target="../media/image704.png"/><Relationship Id="rId154" Type="http://schemas.openxmlformats.org/officeDocument/2006/relationships/customXml" Target="../ink/ink696.xml"/><Relationship Id="rId361" Type="http://schemas.openxmlformats.org/officeDocument/2006/relationships/image" Target="../media/image840.png"/><Relationship Id="rId599" Type="http://schemas.openxmlformats.org/officeDocument/2006/relationships/image" Target="../media/image959.png"/><Relationship Id="rId459" Type="http://schemas.openxmlformats.org/officeDocument/2006/relationships/image" Target="../media/image889.png"/><Relationship Id="rId666" Type="http://schemas.openxmlformats.org/officeDocument/2006/relationships/customXml" Target="../ink/ink952.xml"/><Relationship Id="rId873" Type="http://schemas.openxmlformats.org/officeDocument/2006/relationships/image" Target="../media/image1095.png"/><Relationship Id="rId16" Type="http://schemas.openxmlformats.org/officeDocument/2006/relationships/customXml" Target="../ink/ink627.xml"/><Relationship Id="rId221" Type="http://schemas.openxmlformats.org/officeDocument/2006/relationships/image" Target="../media/image770.png"/><Relationship Id="rId319" Type="http://schemas.openxmlformats.org/officeDocument/2006/relationships/image" Target="../media/image819.png"/><Relationship Id="rId526" Type="http://schemas.openxmlformats.org/officeDocument/2006/relationships/customXml" Target="../ink/ink882.xml"/><Relationship Id="rId733" Type="http://schemas.openxmlformats.org/officeDocument/2006/relationships/image" Target="../media/image1026.png"/><Relationship Id="rId165" Type="http://schemas.openxmlformats.org/officeDocument/2006/relationships/image" Target="../media/image742.png"/><Relationship Id="rId372" Type="http://schemas.openxmlformats.org/officeDocument/2006/relationships/customXml" Target="../ink/ink805.xml"/><Relationship Id="rId677" Type="http://schemas.openxmlformats.org/officeDocument/2006/relationships/image" Target="../media/image998.png"/><Relationship Id="rId800" Type="http://schemas.openxmlformats.org/officeDocument/2006/relationships/customXml" Target="../ink/ink1019.xml"/><Relationship Id="rId232" Type="http://schemas.openxmlformats.org/officeDocument/2006/relationships/customXml" Target="../ink/ink735.xml"/><Relationship Id="rId884" Type="http://schemas.openxmlformats.org/officeDocument/2006/relationships/customXml" Target="../ink/ink1061.xml"/><Relationship Id="rId27" Type="http://schemas.openxmlformats.org/officeDocument/2006/relationships/image" Target="../media/image673.png"/><Relationship Id="rId537" Type="http://schemas.openxmlformats.org/officeDocument/2006/relationships/image" Target="../media/image928.png"/><Relationship Id="rId744" Type="http://schemas.openxmlformats.org/officeDocument/2006/relationships/customXml" Target="../ink/ink991.xml"/><Relationship Id="rId80" Type="http://schemas.openxmlformats.org/officeDocument/2006/relationships/customXml" Target="../ink/ink659.xml"/><Relationship Id="rId176" Type="http://schemas.openxmlformats.org/officeDocument/2006/relationships/customXml" Target="../ink/ink707.xml"/><Relationship Id="rId383" Type="http://schemas.openxmlformats.org/officeDocument/2006/relationships/image" Target="../media/image851.png"/><Relationship Id="rId590" Type="http://schemas.openxmlformats.org/officeDocument/2006/relationships/customXml" Target="../ink/ink914.xml"/><Relationship Id="rId604" Type="http://schemas.openxmlformats.org/officeDocument/2006/relationships/customXml" Target="../ink/ink921.xml"/><Relationship Id="rId811" Type="http://schemas.openxmlformats.org/officeDocument/2006/relationships/image" Target="../media/image1064.png"/><Relationship Id="rId243" Type="http://schemas.openxmlformats.org/officeDocument/2006/relationships/image" Target="../media/image781.png"/><Relationship Id="rId450" Type="http://schemas.openxmlformats.org/officeDocument/2006/relationships/customXml" Target="../ink/ink844.xml"/><Relationship Id="rId688" Type="http://schemas.openxmlformats.org/officeDocument/2006/relationships/customXml" Target="../ink/ink963.xml"/><Relationship Id="rId895" Type="http://schemas.openxmlformats.org/officeDocument/2006/relationships/image" Target="../media/image1106.png"/><Relationship Id="rId909" Type="http://schemas.openxmlformats.org/officeDocument/2006/relationships/image" Target="../media/image1113.png"/><Relationship Id="rId38" Type="http://schemas.openxmlformats.org/officeDocument/2006/relationships/customXml" Target="../ink/ink638.xml"/><Relationship Id="rId103" Type="http://schemas.openxmlformats.org/officeDocument/2006/relationships/image" Target="../media/image711.png"/><Relationship Id="rId310" Type="http://schemas.openxmlformats.org/officeDocument/2006/relationships/customXml" Target="../ink/ink774.xml"/><Relationship Id="rId548" Type="http://schemas.openxmlformats.org/officeDocument/2006/relationships/customXml" Target="../ink/ink893.xml"/><Relationship Id="rId755" Type="http://schemas.openxmlformats.org/officeDocument/2006/relationships/image" Target="../media/image1037.png"/><Relationship Id="rId91" Type="http://schemas.openxmlformats.org/officeDocument/2006/relationships/image" Target="../media/image705.png"/><Relationship Id="rId187" Type="http://schemas.openxmlformats.org/officeDocument/2006/relationships/image" Target="../media/image753.png"/><Relationship Id="rId394" Type="http://schemas.openxmlformats.org/officeDocument/2006/relationships/customXml" Target="../ink/ink816.xml"/><Relationship Id="rId408" Type="http://schemas.openxmlformats.org/officeDocument/2006/relationships/customXml" Target="../ink/ink823.xml"/><Relationship Id="rId615" Type="http://schemas.openxmlformats.org/officeDocument/2006/relationships/image" Target="../media/image967.png"/><Relationship Id="rId822" Type="http://schemas.openxmlformats.org/officeDocument/2006/relationships/customXml" Target="../ink/ink1030.xml"/><Relationship Id="rId254" Type="http://schemas.openxmlformats.org/officeDocument/2006/relationships/customXml" Target="../ink/ink746.xml"/><Relationship Id="rId699" Type="http://schemas.openxmlformats.org/officeDocument/2006/relationships/image" Target="../media/image1009.png"/><Relationship Id="rId49" Type="http://schemas.openxmlformats.org/officeDocument/2006/relationships/image" Target="../media/image684.png"/><Relationship Id="rId114" Type="http://schemas.openxmlformats.org/officeDocument/2006/relationships/customXml" Target="../ink/ink676.xml"/><Relationship Id="rId461" Type="http://schemas.openxmlformats.org/officeDocument/2006/relationships/image" Target="../media/image890.png"/><Relationship Id="rId559" Type="http://schemas.openxmlformats.org/officeDocument/2006/relationships/image" Target="../media/image939.png"/><Relationship Id="rId766" Type="http://schemas.openxmlformats.org/officeDocument/2006/relationships/customXml" Target="../ink/ink1002.xml"/><Relationship Id="rId198" Type="http://schemas.openxmlformats.org/officeDocument/2006/relationships/customXml" Target="../ink/ink718.xml"/><Relationship Id="rId321" Type="http://schemas.openxmlformats.org/officeDocument/2006/relationships/image" Target="../media/image820.png"/><Relationship Id="rId419" Type="http://schemas.openxmlformats.org/officeDocument/2006/relationships/image" Target="../media/image869.png"/><Relationship Id="rId626" Type="http://schemas.openxmlformats.org/officeDocument/2006/relationships/customXml" Target="../ink/ink932.xml"/><Relationship Id="rId833" Type="http://schemas.openxmlformats.org/officeDocument/2006/relationships/image" Target="../media/image1075.png"/><Relationship Id="rId265" Type="http://schemas.openxmlformats.org/officeDocument/2006/relationships/image" Target="../media/image792.png"/><Relationship Id="rId472" Type="http://schemas.openxmlformats.org/officeDocument/2006/relationships/customXml" Target="../ink/ink855.xml"/><Relationship Id="rId900" Type="http://schemas.openxmlformats.org/officeDocument/2006/relationships/customXml" Target="../ink/ink1069.xml"/><Relationship Id="rId125" Type="http://schemas.openxmlformats.org/officeDocument/2006/relationships/image" Target="../media/image722.png"/><Relationship Id="rId332" Type="http://schemas.openxmlformats.org/officeDocument/2006/relationships/customXml" Target="../ink/ink785.xml"/><Relationship Id="rId777" Type="http://schemas.openxmlformats.org/officeDocument/2006/relationships/image" Target="../media/image1047.png"/><Relationship Id="rId637" Type="http://schemas.openxmlformats.org/officeDocument/2006/relationships/image" Target="../media/image978.png"/><Relationship Id="rId844" Type="http://schemas.openxmlformats.org/officeDocument/2006/relationships/customXml" Target="../ink/ink1041.xml"/><Relationship Id="rId276" Type="http://schemas.openxmlformats.org/officeDocument/2006/relationships/customXml" Target="../ink/ink757.xml"/><Relationship Id="rId483" Type="http://schemas.openxmlformats.org/officeDocument/2006/relationships/image" Target="../media/image901.png"/><Relationship Id="rId690" Type="http://schemas.openxmlformats.org/officeDocument/2006/relationships/customXml" Target="../ink/ink964.xml"/><Relationship Id="rId704" Type="http://schemas.openxmlformats.org/officeDocument/2006/relationships/customXml" Target="../ink/ink971.xml"/><Relationship Id="rId911" Type="http://schemas.openxmlformats.org/officeDocument/2006/relationships/image" Target="../media/image1114.png"/><Relationship Id="rId40" Type="http://schemas.openxmlformats.org/officeDocument/2006/relationships/customXml" Target="../ink/ink639.xml"/><Relationship Id="rId136" Type="http://schemas.openxmlformats.org/officeDocument/2006/relationships/customXml" Target="../ink/ink687.xml"/><Relationship Id="rId343" Type="http://schemas.openxmlformats.org/officeDocument/2006/relationships/image" Target="../media/image831.png"/><Relationship Id="rId550" Type="http://schemas.openxmlformats.org/officeDocument/2006/relationships/customXml" Target="../ink/ink894.xml"/><Relationship Id="rId788" Type="http://schemas.openxmlformats.org/officeDocument/2006/relationships/customXml" Target="../ink/ink1013.xml"/><Relationship Id="rId203" Type="http://schemas.openxmlformats.org/officeDocument/2006/relationships/image" Target="../media/image761.png"/><Relationship Id="rId648" Type="http://schemas.openxmlformats.org/officeDocument/2006/relationships/customXml" Target="../ink/ink943.xml"/><Relationship Id="rId855" Type="http://schemas.openxmlformats.org/officeDocument/2006/relationships/image" Target="../media/image1086.png"/><Relationship Id="rId287" Type="http://schemas.openxmlformats.org/officeDocument/2006/relationships/image" Target="../media/image803.png"/><Relationship Id="rId410" Type="http://schemas.openxmlformats.org/officeDocument/2006/relationships/customXml" Target="../ink/ink824.xml"/><Relationship Id="rId494" Type="http://schemas.openxmlformats.org/officeDocument/2006/relationships/customXml" Target="../ink/ink866.xml"/><Relationship Id="rId508" Type="http://schemas.openxmlformats.org/officeDocument/2006/relationships/customXml" Target="../ink/ink873.xml"/><Relationship Id="rId715" Type="http://schemas.openxmlformats.org/officeDocument/2006/relationships/image" Target="../media/image1017.png"/><Relationship Id="rId922" Type="http://schemas.openxmlformats.org/officeDocument/2006/relationships/customXml" Target="../ink/ink1080.xml"/><Relationship Id="rId147" Type="http://schemas.openxmlformats.org/officeDocument/2006/relationships/image" Target="../media/image733.png"/><Relationship Id="rId354" Type="http://schemas.openxmlformats.org/officeDocument/2006/relationships/customXml" Target="../ink/ink796.xml"/><Relationship Id="rId799" Type="http://schemas.openxmlformats.org/officeDocument/2006/relationships/image" Target="../media/image1058.png"/><Relationship Id="rId51" Type="http://schemas.openxmlformats.org/officeDocument/2006/relationships/image" Target="../media/image685.png"/><Relationship Id="rId561" Type="http://schemas.openxmlformats.org/officeDocument/2006/relationships/image" Target="../media/image940.png"/><Relationship Id="rId659" Type="http://schemas.openxmlformats.org/officeDocument/2006/relationships/image" Target="../media/image989.png"/><Relationship Id="rId866" Type="http://schemas.openxmlformats.org/officeDocument/2006/relationships/customXml" Target="../ink/ink1052.xml"/><Relationship Id="rId214" Type="http://schemas.openxmlformats.org/officeDocument/2006/relationships/customXml" Target="../ink/ink726.xml"/><Relationship Id="rId298" Type="http://schemas.openxmlformats.org/officeDocument/2006/relationships/customXml" Target="../ink/ink768.xml"/><Relationship Id="rId421" Type="http://schemas.openxmlformats.org/officeDocument/2006/relationships/image" Target="../media/image870.png"/><Relationship Id="rId519" Type="http://schemas.openxmlformats.org/officeDocument/2006/relationships/image" Target="../media/image919.png"/><Relationship Id="rId158" Type="http://schemas.openxmlformats.org/officeDocument/2006/relationships/customXml" Target="../ink/ink698.xml"/><Relationship Id="rId726" Type="http://schemas.openxmlformats.org/officeDocument/2006/relationships/customXml" Target="../ink/ink982.xml"/><Relationship Id="rId62" Type="http://schemas.openxmlformats.org/officeDocument/2006/relationships/customXml" Target="../ink/ink650.xml"/><Relationship Id="rId365" Type="http://schemas.openxmlformats.org/officeDocument/2006/relationships/image" Target="../media/image842.png"/><Relationship Id="rId572" Type="http://schemas.openxmlformats.org/officeDocument/2006/relationships/customXml" Target="../ink/ink905.xml"/><Relationship Id="rId225" Type="http://schemas.openxmlformats.org/officeDocument/2006/relationships/image" Target="../media/image772.png"/><Relationship Id="rId432" Type="http://schemas.openxmlformats.org/officeDocument/2006/relationships/customXml" Target="../ink/ink835.xml"/><Relationship Id="rId877" Type="http://schemas.openxmlformats.org/officeDocument/2006/relationships/image" Target="../media/image1097.png"/><Relationship Id="rId737" Type="http://schemas.openxmlformats.org/officeDocument/2006/relationships/image" Target="../media/image1028.png"/><Relationship Id="rId73" Type="http://schemas.openxmlformats.org/officeDocument/2006/relationships/image" Target="../media/image696.png"/><Relationship Id="rId169" Type="http://schemas.openxmlformats.org/officeDocument/2006/relationships/image" Target="../media/image744.png"/><Relationship Id="rId376" Type="http://schemas.openxmlformats.org/officeDocument/2006/relationships/customXml" Target="../ink/ink807.xml"/><Relationship Id="rId583" Type="http://schemas.openxmlformats.org/officeDocument/2006/relationships/image" Target="../media/image951.png"/><Relationship Id="rId790" Type="http://schemas.openxmlformats.org/officeDocument/2006/relationships/customXml" Target="../ink/ink1014.xml"/><Relationship Id="rId804" Type="http://schemas.openxmlformats.org/officeDocument/2006/relationships/customXml" Target="../ink/ink1021.xml"/><Relationship Id="rId4" Type="http://schemas.openxmlformats.org/officeDocument/2006/relationships/customXml" Target="../ink/ink621.xml"/><Relationship Id="rId236" Type="http://schemas.openxmlformats.org/officeDocument/2006/relationships/customXml" Target="../ink/ink737.xml"/><Relationship Id="rId443" Type="http://schemas.openxmlformats.org/officeDocument/2006/relationships/image" Target="../media/image881.png"/><Relationship Id="rId650" Type="http://schemas.openxmlformats.org/officeDocument/2006/relationships/customXml" Target="../ink/ink944.xml"/><Relationship Id="rId888" Type="http://schemas.openxmlformats.org/officeDocument/2006/relationships/customXml" Target="../ink/ink1063.xml"/><Relationship Id="rId303" Type="http://schemas.openxmlformats.org/officeDocument/2006/relationships/image" Target="../media/image811.png"/><Relationship Id="rId748" Type="http://schemas.openxmlformats.org/officeDocument/2006/relationships/customXml" Target="../ink/ink993.xml"/><Relationship Id="rId84" Type="http://schemas.openxmlformats.org/officeDocument/2006/relationships/customXml" Target="../ink/ink661.xml"/><Relationship Id="rId387" Type="http://schemas.openxmlformats.org/officeDocument/2006/relationships/image" Target="../media/image853.png"/><Relationship Id="rId510" Type="http://schemas.openxmlformats.org/officeDocument/2006/relationships/customXml" Target="../ink/ink874.xml"/><Relationship Id="rId594" Type="http://schemas.openxmlformats.org/officeDocument/2006/relationships/customXml" Target="../ink/ink916.xml"/><Relationship Id="rId608" Type="http://schemas.openxmlformats.org/officeDocument/2006/relationships/customXml" Target="../ink/ink923.xml"/><Relationship Id="rId815" Type="http://schemas.openxmlformats.org/officeDocument/2006/relationships/image" Target="../media/image1066.png"/><Relationship Id="rId247" Type="http://schemas.openxmlformats.org/officeDocument/2006/relationships/image" Target="../media/image783.png"/><Relationship Id="rId899" Type="http://schemas.openxmlformats.org/officeDocument/2006/relationships/image" Target="../media/image1108.png"/><Relationship Id="rId107" Type="http://schemas.openxmlformats.org/officeDocument/2006/relationships/image" Target="../media/image713.png"/><Relationship Id="rId454" Type="http://schemas.openxmlformats.org/officeDocument/2006/relationships/customXml" Target="../ink/ink846.xml"/><Relationship Id="rId661" Type="http://schemas.openxmlformats.org/officeDocument/2006/relationships/image" Target="../media/image990.png"/><Relationship Id="rId759" Type="http://schemas.openxmlformats.org/officeDocument/2006/relationships/image" Target="../media/image1039.png"/><Relationship Id="rId11" Type="http://schemas.openxmlformats.org/officeDocument/2006/relationships/image" Target="../media/image665.png"/><Relationship Id="rId314" Type="http://schemas.openxmlformats.org/officeDocument/2006/relationships/customXml" Target="../ink/ink776.xml"/><Relationship Id="rId398" Type="http://schemas.openxmlformats.org/officeDocument/2006/relationships/customXml" Target="../ink/ink818.xml"/><Relationship Id="rId521" Type="http://schemas.openxmlformats.org/officeDocument/2006/relationships/image" Target="../media/image920.png"/><Relationship Id="rId619" Type="http://schemas.openxmlformats.org/officeDocument/2006/relationships/image" Target="../media/image969.png"/><Relationship Id="rId95" Type="http://schemas.openxmlformats.org/officeDocument/2006/relationships/image" Target="../media/image707.png"/><Relationship Id="rId160" Type="http://schemas.openxmlformats.org/officeDocument/2006/relationships/customXml" Target="../ink/ink699.xml"/><Relationship Id="rId826" Type="http://schemas.openxmlformats.org/officeDocument/2006/relationships/customXml" Target="../ink/ink1032.xml"/><Relationship Id="rId258" Type="http://schemas.openxmlformats.org/officeDocument/2006/relationships/customXml" Target="../ink/ink748.xml"/><Relationship Id="rId465" Type="http://schemas.openxmlformats.org/officeDocument/2006/relationships/image" Target="../media/image892.png"/><Relationship Id="rId672" Type="http://schemas.openxmlformats.org/officeDocument/2006/relationships/customXml" Target="../ink/ink955.xml"/><Relationship Id="rId22" Type="http://schemas.openxmlformats.org/officeDocument/2006/relationships/customXml" Target="../ink/ink630.xml"/><Relationship Id="rId118" Type="http://schemas.openxmlformats.org/officeDocument/2006/relationships/customXml" Target="../ink/ink678.xml"/><Relationship Id="rId325" Type="http://schemas.openxmlformats.org/officeDocument/2006/relationships/image" Target="../media/image822.png"/><Relationship Id="rId532" Type="http://schemas.openxmlformats.org/officeDocument/2006/relationships/customXml" Target="../ink/ink885.xml"/><Relationship Id="rId171" Type="http://schemas.openxmlformats.org/officeDocument/2006/relationships/image" Target="../media/image745.png"/><Relationship Id="rId837" Type="http://schemas.openxmlformats.org/officeDocument/2006/relationships/image" Target="../media/image1077.png"/><Relationship Id="rId269" Type="http://schemas.openxmlformats.org/officeDocument/2006/relationships/image" Target="../media/image794.png"/><Relationship Id="rId476" Type="http://schemas.openxmlformats.org/officeDocument/2006/relationships/customXml" Target="../ink/ink857.xml"/><Relationship Id="rId683" Type="http://schemas.openxmlformats.org/officeDocument/2006/relationships/image" Target="../media/image1001.png"/><Relationship Id="rId890" Type="http://schemas.openxmlformats.org/officeDocument/2006/relationships/customXml" Target="../ink/ink1064.xml"/><Relationship Id="rId904" Type="http://schemas.openxmlformats.org/officeDocument/2006/relationships/customXml" Target="../ink/ink1071.xml"/><Relationship Id="rId33" Type="http://schemas.openxmlformats.org/officeDocument/2006/relationships/image" Target="../media/image676.png"/><Relationship Id="rId129" Type="http://schemas.openxmlformats.org/officeDocument/2006/relationships/image" Target="../media/image724.png"/><Relationship Id="rId336" Type="http://schemas.openxmlformats.org/officeDocument/2006/relationships/customXml" Target="../ink/ink787.xml"/><Relationship Id="rId543" Type="http://schemas.openxmlformats.org/officeDocument/2006/relationships/image" Target="../media/image931.png"/><Relationship Id="rId182" Type="http://schemas.openxmlformats.org/officeDocument/2006/relationships/customXml" Target="../ink/ink710.xml"/><Relationship Id="rId403" Type="http://schemas.openxmlformats.org/officeDocument/2006/relationships/image" Target="../media/image861.png"/><Relationship Id="rId750" Type="http://schemas.openxmlformats.org/officeDocument/2006/relationships/customXml" Target="../ink/ink994.xml"/><Relationship Id="rId848" Type="http://schemas.openxmlformats.org/officeDocument/2006/relationships/customXml" Target="../ink/ink1043.xml"/><Relationship Id="rId487" Type="http://schemas.openxmlformats.org/officeDocument/2006/relationships/image" Target="../media/image903.png"/><Relationship Id="rId610" Type="http://schemas.openxmlformats.org/officeDocument/2006/relationships/customXml" Target="../ink/ink924.xml"/><Relationship Id="rId694" Type="http://schemas.openxmlformats.org/officeDocument/2006/relationships/customXml" Target="../ink/ink966.xml"/><Relationship Id="rId708" Type="http://schemas.openxmlformats.org/officeDocument/2006/relationships/customXml" Target="../ink/ink973.xml"/><Relationship Id="rId915" Type="http://schemas.openxmlformats.org/officeDocument/2006/relationships/image" Target="../media/image1116.png"/><Relationship Id="rId347" Type="http://schemas.openxmlformats.org/officeDocument/2006/relationships/image" Target="../media/image833.png"/><Relationship Id="rId44" Type="http://schemas.openxmlformats.org/officeDocument/2006/relationships/customXml" Target="../ink/ink641.xml"/><Relationship Id="rId554" Type="http://schemas.openxmlformats.org/officeDocument/2006/relationships/customXml" Target="../ink/ink896.xml"/><Relationship Id="rId761" Type="http://schemas.openxmlformats.org/officeDocument/2006/relationships/image" Target="../media/image1040.png"/><Relationship Id="rId859" Type="http://schemas.openxmlformats.org/officeDocument/2006/relationships/image" Target="../media/image1088.png"/><Relationship Id="rId193" Type="http://schemas.openxmlformats.org/officeDocument/2006/relationships/image" Target="../media/image756.png"/><Relationship Id="rId207" Type="http://schemas.openxmlformats.org/officeDocument/2006/relationships/image" Target="../media/image763.png"/><Relationship Id="rId414" Type="http://schemas.openxmlformats.org/officeDocument/2006/relationships/customXml" Target="../ink/ink826.xml"/><Relationship Id="rId498" Type="http://schemas.openxmlformats.org/officeDocument/2006/relationships/customXml" Target="../ink/ink868.xml"/><Relationship Id="rId621" Type="http://schemas.openxmlformats.org/officeDocument/2006/relationships/image" Target="../media/image970.png"/><Relationship Id="rId260" Type="http://schemas.openxmlformats.org/officeDocument/2006/relationships/customXml" Target="../ink/ink749.xml"/><Relationship Id="rId719" Type="http://schemas.openxmlformats.org/officeDocument/2006/relationships/image" Target="../media/image1019.png"/><Relationship Id="rId55" Type="http://schemas.openxmlformats.org/officeDocument/2006/relationships/image" Target="../media/image687.png"/><Relationship Id="rId120" Type="http://schemas.openxmlformats.org/officeDocument/2006/relationships/customXml" Target="../ink/ink679.xml"/><Relationship Id="rId358" Type="http://schemas.openxmlformats.org/officeDocument/2006/relationships/customXml" Target="../ink/ink798.xml"/><Relationship Id="rId565" Type="http://schemas.openxmlformats.org/officeDocument/2006/relationships/image" Target="../media/image942.png"/><Relationship Id="rId772" Type="http://schemas.openxmlformats.org/officeDocument/2006/relationships/customXml" Target="../ink/ink1005.xml"/><Relationship Id="rId218" Type="http://schemas.openxmlformats.org/officeDocument/2006/relationships/customXml" Target="../ink/ink728.xml"/><Relationship Id="rId425" Type="http://schemas.openxmlformats.org/officeDocument/2006/relationships/image" Target="../media/image872.png"/><Relationship Id="rId632" Type="http://schemas.openxmlformats.org/officeDocument/2006/relationships/customXml" Target="../ink/ink935.xml"/><Relationship Id="rId271" Type="http://schemas.openxmlformats.org/officeDocument/2006/relationships/image" Target="../media/image795.png"/><Relationship Id="rId66" Type="http://schemas.openxmlformats.org/officeDocument/2006/relationships/customXml" Target="../ink/ink652.xml"/><Relationship Id="rId131" Type="http://schemas.openxmlformats.org/officeDocument/2006/relationships/image" Target="../media/image725.png"/><Relationship Id="rId369" Type="http://schemas.openxmlformats.org/officeDocument/2006/relationships/image" Target="../media/image844.png"/><Relationship Id="rId576" Type="http://schemas.openxmlformats.org/officeDocument/2006/relationships/customXml" Target="../ink/ink907.xml"/><Relationship Id="rId783" Type="http://schemas.openxmlformats.org/officeDocument/2006/relationships/image" Target="../media/image1050.png"/><Relationship Id="rId229" Type="http://schemas.openxmlformats.org/officeDocument/2006/relationships/image" Target="../media/image774.png"/><Relationship Id="rId436" Type="http://schemas.openxmlformats.org/officeDocument/2006/relationships/customXml" Target="../ink/ink837.xml"/><Relationship Id="rId643" Type="http://schemas.openxmlformats.org/officeDocument/2006/relationships/image" Target="../media/image981.png"/><Relationship Id="rId850" Type="http://schemas.openxmlformats.org/officeDocument/2006/relationships/customXml" Target="../ink/ink1044.xml"/><Relationship Id="rId77" Type="http://schemas.openxmlformats.org/officeDocument/2006/relationships/image" Target="../media/image698.png"/><Relationship Id="rId282" Type="http://schemas.openxmlformats.org/officeDocument/2006/relationships/customXml" Target="../ink/ink760.xml"/><Relationship Id="rId503" Type="http://schemas.openxmlformats.org/officeDocument/2006/relationships/image" Target="../media/image911.png"/><Relationship Id="rId587" Type="http://schemas.openxmlformats.org/officeDocument/2006/relationships/image" Target="../media/image953.png"/><Relationship Id="rId710" Type="http://schemas.openxmlformats.org/officeDocument/2006/relationships/customXml" Target="../ink/ink974.xml"/><Relationship Id="rId808" Type="http://schemas.openxmlformats.org/officeDocument/2006/relationships/customXml" Target="../ink/ink1023.xml"/><Relationship Id="rId8" Type="http://schemas.openxmlformats.org/officeDocument/2006/relationships/customXml" Target="../ink/ink623.xml"/><Relationship Id="rId142" Type="http://schemas.openxmlformats.org/officeDocument/2006/relationships/customXml" Target="../ink/ink690.xml"/><Relationship Id="rId447" Type="http://schemas.openxmlformats.org/officeDocument/2006/relationships/image" Target="../media/image883.png"/><Relationship Id="rId794" Type="http://schemas.openxmlformats.org/officeDocument/2006/relationships/customXml" Target="../ink/ink1016.xml"/><Relationship Id="rId654" Type="http://schemas.openxmlformats.org/officeDocument/2006/relationships/customXml" Target="../ink/ink946.xml"/><Relationship Id="rId861" Type="http://schemas.openxmlformats.org/officeDocument/2006/relationships/image" Target="../media/image1089.png"/><Relationship Id="rId293" Type="http://schemas.openxmlformats.org/officeDocument/2006/relationships/image" Target="../media/image806.png"/><Relationship Id="rId307" Type="http://schemas.openxmlformats.org/officeDocument/2006/relationships/image" Target="../media/image813.png"/><Relationship Id="rId514" Type="http://schemas.openxmlformats.org/officeDocument/2006/relationships/customXml" Target="../ink/ink876.xml"/><Relationship Id="rId721" Type="http://schemas.openxmlformats.org/officeDocument/2006/relationships/image" Target="../media/image1020.png"/><Relationship Id="rId88" Type="http://schemas.openxmlformats.org/officeDocument/2006/relationships/customXml" Target="../ink/ink663.xml"/><Relationship Id="rId153" Type="http://schemas.openxmlformats.org/officeDocument/2006/relationships/image" Target="../media/image736.png"/><Relationship Id="rId360" Type="http://schemas.openxmlformats.org/officeDocument/2006/relationships/customXml" Target="../ink/ink799.xml"/><Relationship Id="rId598" Type="http://schemas.openxmlformats.org/officeDocument/2006/relationships/customXml" Target="../ink/ink918.xml"/><Relationship Id="rId819" Type="http://schemas.openxmlformats.org/officeDocument/2006/relationships/image" Target="../media/image1068.png"/><Relationship Id="rId220" Type="http://schemas.openxmlformats.org/officeDocument/2006/relationships/customXml" Target="../ink/ink729.xml"/><Relationship Id="rId458" Type="http://schemas.openxmlformats.org/officeDocument/2006/relationships/customXml" Target="../ink/ink848.xml"/><Relationship Id="rId665" Type="http://schemas.openxmlformats.org/officeDocument/2006/relationships/image" Target="../media/image992.png"/><Relationship Id="rId872" Type="http://schemas.openxmlformats.org/officeDocument/2006/relationships/customXml" Target="../ink/ink1055.xml"/><Relationship Id="rId15" Type="http://schemas.openxmlformats.org/officeDocument/2006/relationships/image" Target="../media/image667.png"/><Relationship Id="rId318" Type="http://schemas.openxmlformats.org/officeDocument/2006/relationships/customXml" Target="../ink/ink778.xml"/><Relationship Id="rId525" Type="http://schemas.openxmlformats.org/officeDocument/2006/relationships/image" Target="../media/image922.png"/><Relationship Id="rId732" Type="http://schemas.openxmlformats.org/officeDocument/2006/relationships/customXml" Target="../ink/ink985.xml"/><Relationship Id="rId99" Type="http://schemas.openxmlformats.org/officeDocument/2006/relationships/image" Target="../media/image709.png"/><Relationship Id="rId164" Type="http://schemas.openxmlformats.org/officeDocument/2006/relationships/customXml" Target="../ink/ink701.xml"/><Relationship Id="rId371" Type="http://schemas.openxmlformats.org/officeDocument/2006/relationships/image" Target="../media/image845.png"/><Relationship Id="rId469" Type="http://schemas.openxmlformats.org/officeDocument/2006/relationships/image" Target="../media/image894.png"/><Relationship Id="rId676" Type="http://schemas.openxmlformats.org/officeDocument/2006/relationships/customXml" Target="../ink/ink957.xml"/><Relationship Id="rId883" Type="http://schemas.openxmlformats.org/officeDocument/2006/relationships/image" Target="../media/image1100.png"/><Relationship Id="rId26" Type="http://schemas.openxmlformats.org/officeDocument/2006/relationships/customXml" Target="../ink/ink632.xml"/><Relationship Id="rId231" Type="http://schemas.openxmlformats.org/officeDocument/2006/relationships/image" Target="../media/image775.png"/><Relationship Id="rId329" Type="http://schemas.openxmlformats.org/officeDocument/2006/relationships/image" Target="../media/image824.png"/><Relationship Id="rId536" Type="http://schemas.openxmlformats.org/officeDocument/2006/relationships/customXml" Target="../ink/ink887.xml"/><Relationship Id="rId175" Type="http://schemas.openxmlformats.org/officeDocument/2006/relationships/image" Target="../media/image747.png"/><Relationship Id="rId743" Type="http://schemas.openxmlformats.org/officeDocument/2006/relationships/image" Target="../media/image1031.png"/><Relationship Id="rId382" Type="http://schemas.openxmlformats.org/officeDocument/2006/relationships/customXml" Target="../ink/ink810.xml"/><Relationship Id="rId603" Type="http://schemas.openxmlformats.org/officeDocument/2006/relationships/image" Target="../media/image961.png"/><Relationship Id="rId687" Type="http://schemas.openxmlformats.org/officeDocument/2006/relationships/image" Target="../media/image1003.png"/><Relationship Id="rId810" Type="http://schemas.openxmlformats.org/officeDocument/2006/relationships/customXml" Target="../ink/ink1024.xml"/><Relationship Id="rId908" Type="http://schemas.openxmlformats.org/officeDocument/2006/relationships/customXml" Target="../ink/ink1073.xml"/><Relationship Id="rId242" Type="http://schemas.openxmlformats.org/officeDocument/2006/relationships/customXml" Target="../ink/ink740.xml"/><Relationship Id="rId894" Type="http://schemas.openxmlformats.org/officeDocument/2006/relationships/customXml" Target="../ink/ink1066.xml"/><Relationship Id="rId37" Type="http://schemas.openxmlformats.org/officeDocument/2006/relationships/image" Target="../media/image678.png"/><Relationship Id="rId102" Type="http://schemas.openxmlformats.org/officeDocument/2006/relationships/customXml" Target="../ink/ink670.xml"/><Relationship Id="rId547" Type="http://schemas.openxmlformats.org/officeDocument/2006/relationships/image" Target="../media/image933.png"/><Relationship Id="rId754" Type="http://schemas.openxmlformats.org/officeDocument/2006/relationships/customXml" Target="../ink/ink996.xml"/><Relationship Id="rId90" Type="http://schemas.openxmlformats.org/officeDocument/2006/relationships/customXml" Target="../ink/ink664.xml"/><Relationship Id="rId186" Type="http://schemas.openxmlformats.org/officeDocument/2006/relationships/customXml" Target="../ink/ink712.xml"/><Relationship Id="rId393" Type="http://schemas.openxmlformats.org/officeDocument/2006/relationships/image" Target="../media/image856.png"/><Relationship Id="rId407" Type="http://schemas.openxmlformats.org/officeDocument/2006/relationships/image" Target="../media/image863.png"/><Relationship Id="rId614" Type="http://schemas.openxmlformats.org/officeDocument/2006/relationships/customXml" Target="../ink/ink926.xml"/><Relationship Id="rId821" Type="http://schemas.openxmlformats.org/officeDocument/2006/relationships/image" Target="../media/image1069.png"/><Relationship Id="rId253" Type="http://schemas.openxmlformats.org/officeDocument/2006/relationships/image" Target="../media/image786.png"/><Relationship Id="rId460" Type="http://schemas.openxmlformats.org/officeDocument/2006/relationships/customXml" Target="../ink/ink849.xml"/><Relationship Id="rId698" Type="http://schemas.openxmlformats.org/officeDocument/2006/relationships/customXml" Target="../ink/ink968.xml"/><Relationship Id="rId919" Type="http://schemas.openxmlformats.org/officeDocument/2006/relationships/image" Target="../media/image111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38.xml"/><Relationship Id="rId21" Type="http://schemas.openxmlformats.org/officeDocument/2006/relationships/customXml" Target="../ink/ink1090.xml"/><Relationship Id="rId63" Type="http://schemas.openxmlformats.org/officeDocument/2006/relationships/customXml" Target="../ink/ink1111.xml"/><Relationship Id="rId159" Type="http://schemas.openxmlformats.org/officeDocument/2006/relationships/customXml" Target="../ink/ink1159.xml"/><Relationship Id="rId170" Type="http://schemas.openxmlformats.org/officeDocument/2006/relationships/image" Target="../media/image1205.png"/><Relationship Id="rId226" Type="http://schemas.openxmlformats.org/officeDocument/2006/relationships/image" Target="../media/image1233.png"/><Relationship Id="rId268" Type="http://schemas.openxmlformats.org/officeDocument/2006/relationships/image" Target="../media/image1254.png"/><Relationship Id="rId32" Type="http://schemas.openxmlformats.org/officeDocument/2006/relationships/image" Target="../media/image1136.png"/><Relationship Id="rId74" Type="http://schemas.openxmlformats.org/officeDocument/2006/relationships/image" Target="../media/image1157.png"/><Relationship Id="rId128" Type="http://schemas.openxmlformats.org/officeDocument/2006/relationships/image" Target="../media/image1184.png"/><Relationship Id="rId5" Type="http://schemas.openxmlformats.org/officeDocument/2006/relationships/customXml" Target="../ink/ink1082.xml"/><Relationship Id="rId181" Type="http://schemas.openxmlformats.org/officeDocument/2006/relationships/customXml" Target="../ink/ink1170.xml"/><Relationship Id="rId237" Type="http://schemas.openxmlformats.org/officeDocument/2006/relationships/customXml" Target="../ink/ink1198.xml"/><Relationship Id="rId279" Type="http://schemas.openxmlformats.org/officeDocument/2006/relationships/customXml" Target="../ink/ink1219.xml"/><Relationship Id="rId43" Type="http://schemas.openxmlformats.org/officeDocument/2006/relationships/customXml" Target="../ink/ink1101.xml"/><Relationship Id="rId139" Type="http://schemas.openxmlformats.org/officeDocument/2006/relationships/customXml" Target="../ink/ink1149.xml"/><Relationship Id="rId290" Type="http://schemas.openxmlformats.org/officeDocument/2006/relationships/image" Target="../media/image1265.png"/><Relationship Id="rId85" Type="http://schemas.openxmlformats.org/officeDocument/2006/relationships/customXml" Target="../ink/ink1122.xml"/><Relationship Id="rId150" Type="http://schemas.openxmlformats.org/officeDocument/2006/relationships/image" Target="../media/image1195.png"/><Relationship Id="rId192" Type="http://schemas.openxmlformats.org/officeDocument/2006/relationships/image" Target="../media/image1216.png"/><Relationship Id="rId206" Type="http://schemas.openxmlformats.org/officeDocument/2006/relationships/image" Target="../media/image1223.png"/><Relationship Id="rId248" Type="http://schemas.openxmlformats.org/officeDocument/2006/relationships/image" Target="../media/image1244.png"/><Relationship Id="rId269" Type="http://schemas.openxmlformats.org/officeDocument/2006/relationships/customXml" Target="../ink/ink1214.xml"/><Relationship Id="rId12" Type="http://schemas.openxmlformats.org/officeDocument/2006/relationships/image" Target="../media/image1126.png"/><Relationship Id="rId33" Type="http://schemas.openxmlformats.org/officeDocument/2006/relationships/customXml" Target="../ink/ink1096.xml"/><Relationship Id="rId108" Type="http://schemas.openxmlformats.org/officeDocument/2006/relationships/image" Target="../media/image1174.png"/><Relationship Id="rId129" Type="http://schemas.openxmlformats.org/officeDocument/2006/relationships/customXml" Target="../ink/ink1144.xml"/><Relationship Id="rId280" Type="http://schemas.openxmlformats.org/officeDocument/2006/relationships/image" Target="../media/image1260.png"/><Relationship Id="rId54" Type="http://schemas.openxmlformats.org/officeDocument/2006/relationships/image" Target="../media/image1147.png"/><Relationship Id="rId75" Type="http://schemas.openxmlformats.org/officeDocument/2006/relationships/customXml" Target="../ink/ink1117.xml"/><Relationship Id="rId96" Type="http://schemas.openxmlformats.org/officeDocument/2006/relationships/image" Target="../media/image1168.png"/><Relationship Id="rId140" Type="http://schemas.openxmlformats.org/officeDocument/2006/relationships/image" Target="../media/image1190.png"/><Relationship Id="rId161" Type="http://schemas.openxmlformats.org/officeDocument/2006/relationships/customXml" Target="../ink/ink1160.xml"/><Relationship Id="rId182" Type="http://schemas.openxmlformats.org/officeDocument/2006/relationships/image" Target="../media/image1211.png"/><Relationship Id="rId217" Type="http://schemas.openxmlformats.org/officeDocument/2006/relationships/customXml" Target="../ink/ink1188.xml"/><Relationship Id="rId6" Type="http://schemas.openxmlformats.org/officeDocument/2006/relationships/image" Target="../media/image1123.png"/><Relationship Id="rId238" Type="http://schemas.openxmlformats.org/officeDocument/2006/relationships/image" Target="../media/image1239.png"/><Relationship Id="rId259" Type="http://schemas.openxmlformats.org/officeDocument/2006/relationships/customXml" Target="../ink/ink1209.xml"/><Relationship Id="rId23" Type="http://schemas.openxmlformats.org/officeDocument/2006/relationships/customXml" Target="../ink/ink1091.xml"/><Relationship Id="rId119" Type="http://schemas.openxmlformats.org/officeDocument/2006/relationships/customXml" Target="../ink/ink1139.xml"/><Relationship Id="rId270" Type="http://schemas.openxmlformats.org/officeDocument/2006/relationships/image" Target="../media/image1255.png"/><Relationship Id="rId44" Type="http://schemas.openxmlformats.org/officeDocument/2006/relationships/image" Target="../media/image1142.png"/><Relationship Id="rId65" Type="http://schemas.openxmlformats.org/officeDocument/2006/relationships/customXml" Target="../ink/ink1112.xml"/><Relationship Id="rId86" Type="http://schemas.openxmlformats.org/officeDocument/2006/relationships/image" Target="../media/image1163.png"/><Relationship Id="rId130" Type="http://schemas.openxmlformats.org/officeDocument/2006/relationships/image" Target="../media/image1185.png"/><Relationship Id="rId151" Type="http://schemas.openxmlformats.org/officeDocument/2006/relationships/customXml" Target="../ink/ink1155.xml"/><Relationship Id="rId172" Type="http://schemas.openxmlformats.org/officeDocument/2006/relationships/image" Target="../media/image1206.png"/><Relationship Id="rId193" Type="http://schemas.openxmlformats.org/officeDocument/2006/relationships/customXml" Target="../ink/ink1176.xml"/><Relationship Id="rId207" Type="http://schemas.openxmlformats.org/officeDocument/2006/relationships/customXml" Target="../ink/ink1183.xml"/><Relationship Id="rId228" Type="http://schemas.openxmlformats.org/officeDocument/2006/relationships/image" Target="../media/image1234.png"/><Relationship Id="rId249" Type="http://schemas.openxmlformats.org/officeDocument/2006/relationships/customXml" Target="../ink/ink1204.xml"/><Relationship Id="rId13" Type="http://schemas.openxmlformats.org/officeDocument/2006/relationships/customXml" Target="../ink/ink1086.xml"/><Relationship Id="rId109" Type="http://schemas.openxmlformats.org/officeDocument/2006/relationships/customXml" Target="../ink/ink1134.xml"/><Relationship Id="rId260" Type="http://schemas.openxmlformats.org/officeDocument/2006/relationships/image" Target="../media/image1250.png"/><Relationship Id="rId281" Type="http://schemas.openxmlformats.org/officeDocument/2006/relationships/customXml" Target="../ink/ink1220.xml"/><Relationship Id="rId34" Type="http://schemas.openxmlformats.org/officeDocument/2006/relationships/image" Target="../media/image1137.png"/><Relationship Id="rId55" Type="http://schemas.openxmlformats.org/officeDocument/2006/relationships/customXml" Target="../ink/ink1107.xml"/><Relationship Id="rId76" Type="http://schemas.openxmlformats.org/officeDocument/2006/relationships/image" Target="../media/image1158.png"/><Relationship Id="rId97" Type="http://schemas.openxmlformats.org/officeDocument/2006/relationships/customXml" Target="../ink/ink1128.xml"/><Relationship Id="rId120" Type="http://schemas.openxmlformats.org/officeDocument/2006/relationships/image" Target="../media/image1180.png"/><Relationship Id="rId141" Type="http://schemas.openxmlformats.org/officeDocument/2006/relationships/customXml" Target="../ink/ink1150.xml"/><Relationship Id="rId7" Type="http://schemas.openxmlformats.org/officeDocument/2006/relationships/customXml" Target="../ink/ink1083.xml"/><Relationship Id="rId162" Type="http://schemas.openxmlformats.org/officeDocument/2006/relationships/image" Target="../media/image1201.png"/><Relationship Id="rId183" Type="http://schemas.openxmlformats.org/officeDocument/2006/relationships/customXml" Target="../ink/ink1171.xml"/><Relationship Id="rId218" Type="http://schemas.openxmlformats.org/officeDocument/2006/relationships/image" Target="../media/image1229.png"/><Relationship Id="rId239" Type="http://schemas.openxmlformats.org/officeDocument/2006/relationships/customXml" Target="../ink/ink1199.xml"/><Relationship Id="rId250" Type="http://schemas.openxmlformats.org/officeDocument/2006/relationships/image" Target="../media/image1245.png"/><Relationship Id="rId271" Type="http://schemas.openxmlformats.org/officeDocument/2006/relationships/customXml" Target="../ink/ink1215.xml"/><Relationship Id="rId24" Type="http://schemas.openxmlformats.org/officeDocument/2006/relationships/image" Target="../media/image1132.png"/><Relationship Id="rId45" Type="http://schemas.openxmlformats.org/officeDocument/2006/relationships/customXml" Target="../ink/ink1102.xml"/><Relationship Id="rId66" Type="http://schemas.openxmlformats.org/officeDocument/2006/relationships/image" Target="../media/image1153.png"/><Relationship Id="rId87" Type="http://schemas.openxmlformats.org/officeDocument/2006/relationships/customXml" Target="../ink/ink1123.xml"/><Relationship Id="rId110" Type="http://schemas.openxmlformats.org/officeDocument/2006/relationships/image" Target="../media/image1175.png"/><Relationship Id="rId131" Type="http://schemas.openxmlformats.org/officeDocument/2006/relationships/customXml" Target="../ink/ink1145.xml"/><Relationship Id="rId152" Type="http://schemas.openxmlformats.org/officeDocument/2006/relationships/image" Target="../media/image1196.png"/><Relationship Id="rId173" Type="http://schemas.openxmlformats.org/officeDocument/2006/relationships/customXml" Target="../ink/ink1166.xml"/><Relationship Id="rId194" Type="http://schemas.openxmlformats.org/officeDocument/2006/relationships/image" Target="../media/image1217.png"/><Relationship Id="rId208" Type="http://schemas.openxmlformats.org/officeDocument/2006/relationships/image" Target="../media/image1224.png"/><Relationship Id="rId229" Type="http://schemas.openxmlformats.org/officeDocument/2006/relationships/customXml" Target="../ink/ink1194.xml"/><Relationship Id="rId240" Type="http://schemas.openxmlformats.org/officeDocument/2006/relationships/image" Target="../media/image1240.png"/><Relationship Id="rId261" Type="http://schemas.openxmlformats.org/officeDocument/2006/relationships/customXml" Target="../ink/ink1210.xml"/><Relationship Id="rId14" Type="http://schemas.openxmlformats.org/officeDocument/2006/relationships/image" Target="../media/image1127.png"/><Relationship Id="rId35" Type="http://schemas.openxmlformats.org/officeDocument/2006/relationships/customXml" Target="../ink/ink1097.xml"/><Relationship Id="rId56" Type="http://schemas.openxmlformats.org/officeDocument/2006/relationships/image" Target="../media/image1148.png"/><Relationship Id="rId77" Type="http://schemas.openxmlformats.org/officeDocument/2006/relationships/customXml" Target="../ink/ink1118.xml"/><Relationship Id="rId100" Type="http://schemas.openxmlformats.org/officeDocument/2006/relationships/image" Target="../media/image1170.png"/><Relationship Id="rId282" Type="http://schemas.openxmlformats.org/officeDocument/2006/relationships/image" Target="../media/image1261.png"/><Relationship Id="rId8" Type="http://schemas.openxmlformats.org/officeDocument/2006/relationships/image" Target="../media/image1124.png"/><Relationship Id="rId98" Type="http://schemas.openxmlformats.org/officeDocument/2006/relationships/image" Target="../media/image1169.png"/><Relationship Id="rId121" Type="http://schemas.openxmlformats.org/officeDocument/2006/relationships/customXml" Target="../ink/ink1140.xml"/><Relationship Id="rId142" Type="http://schemas.openxmlformats.org/officeDocument/2006/relationships/image" Target="../media/image1191.png"/><Relationship Id="rId163" Type="http://schemas.openxmlformats.org/officeDocument/2006/relationships/customXml" Target="../ink/ink1161.xml"/><Relationship Id="rId184" Type="http://schemas.openxmlformats.org/officeDocument/2006/relationships/image" Target="../media/image1212.png"/><Relationship Id="rId219" Type="http://schemas.openxmlformats.org/officeDocument/2006/relationships/customXml" Target="../ink/ink1189.xml"/><Relationship Id="rId230" Type="http://schemas.openxmlformats.org/officeDocument/2006/relationships/image" Target="../media/image1235.png"/><Relationship Id="rId251" Type="http://schemas.openxmlformats.org/officeDocument/2006/relationships/customXml" Target="../ink/ink1205.xml"/><Relationship Id="rId25" Type="http://schemas.openxmlformats.org/officeDocument/2006/relationships/customXml" Target="../ink/ink1092.xml"/><Relationship Id="rId46" Type="http://schemas.openxmlformats.org/officeDocument/2006/relationships/image" Target="../media/image1143.png"/><Relationship Id="rId67" Type="http://schemas.openxmlformats.org/officeDocument/2006/relationships/customXml" Target="../ink/ink1113.xml"/><Relationship Id="rId272" Type="http://schemas.openxmlformats.org/officeDocument/2006/relationships/image" Target="../media/image1256.png"/><Relationship Id="rId88" Type="http://schemas.openxmlformats.org/officeDocument/2006/relationships/image" Target="../media/image1164.png"/><Relationship Id="rId111" Type="http://schemas.openxmlformats.org/officeDocument/2006/relationships/customXml" Target="../ink/ink1135.xml"/><Relationship Id="rId132" Type="http://schemas.openxmlformats.org/officeDocument/2006/relationships/image" Target="../media/image1186.png"/><Relationship Id="rId153" Type="http://schemas.openxmlformats.org/officeDocument/2006/relationships/customXml" Target="../ink/ink1156.xml"/><Relationship Id="rId174" Type="http://schemas.openxmlformats.org/officeDocument/2006/relationships/image" Target="../media/image1207.png"/><Relationship Id="rId195" Type="http://schemas.openxmlformats.org/officeDocument/2006/relationships/customXml" Target="../ink/ink1177.xml"/><Relationship Id="rId209" Type="http://schemas.openxmlformats.org/officeDocument/2006/relationships/customXml" Target="../ink/ink1184.xml"/><Relationship Id="rId220" Type="http://schemas.openxmlformats.org/officeDocument/2006/relationships/image" Target="../media/image1230.png"/><Relationship Id="rId241" Type="http://schemas.openxmlformats.org/officeDocument/2006/relationships/customXml" Target="../ink/ink1200.xml"/><Relationship Id="rId15" Type="http://schemas.openxmlformats.org/officeDocument/2006/relationships/customXml" Target="../ink/ink1087.xml"/><Relationship Id="rId36" Type="http://schemas.openxmlformats.org/officeDocument/2006/relationships/image" Target="../media/image1138.png"/><Relationship Id="rId57" Type="http://schemas.openxmlformats.org/officeDocument/2006/relationships/customXml" Target="../ink/ink1108.xml"/><Relationship Id="rId262" Type="http://schemas.openxmlformats.org/officeDocument/2006/relationships/image" Target="../media/image1251.png"/><Relationship Id="rId283" Type="http://schemas.openxmlformats.org/officeDocument/2006/relationships/customXml" Target="../ink/ink1221.xml"/><Relationship Id="rId78" Type="http://schemas.openxmlformats.org/officeDocument/2006/relationships/image" Target="../media/image1159.png"/><Relationship Id="rId99" Type="http://schemas.openxmlformats.org/officeDocument/2006/relationships/customXml" Target="../ink/ink1129.xml"/><Relationship Id="rId101" Type="http://schemas.openxmlformats.org/officeDocument/2006/relationships/customXml" Target="../ink/ink1130.xml"/><Relationship Id="rId122" Type="http://schemas.openxmlformats.org/officeDocument/2006/relationships/image" Target="../media/image1181.png"/><Relationship Id="rId143" Type="http://schemas.openxmlformats.org/officeDocument/2006/relationships/customXml" Target="../ink/ink1151.xml"/><Relationship Id="rId164" Type="http://schemas.openxmlformats.org/officeDocument/2006/relationships/image" Target="../media/image1202.png"/><Relationship Id="rId185" Type="http://schemas.openxmlformats.org/officeDocument/2006/relationships/customXml" Target="../ink/ink1172.xml"/><Relationship Id="rId9" Type="http://schemas.openxmlformats.org/officeDocument/2006/relationships/customXml" Target="../ink/ink1084.xml"/><Relationship Id="rId210" Type="http://schemas.openxmlformats.org/officeDocument/2006/relationships/image" Target="../media/image1225.png"/><Relationship Id="rId26" Type="http://schemas.openxmlformats.org/officeDocument/2006/relationships/image" Target="../media/image1133.png"/><Relationship Id="rId231" Type="http://schemas.openxmlformats.org/officeDocument/2006/relationships/customXml" Target="../ink/ink1195.xml"/><Relationship Id="rId252" Type="http://schemas.openxmlformats.org/officeDocument/2006/relationships/image" Target="../media/image1246.png"/><Relationship Id="rId273" Type="http://schemas.openxmlformats.org/officeDocument/2006/relationships/customXml" Target="../ink/ink1216.xml"/><Relationship Id="rId47" Type="http://schemas.openxmlformats.org/officeDocument/2006/relationships/customXml" Target="../ink/ink1103.xml"/><Relationship Id="rId68" Type="http://schemas.openxmlformats.org/officeDocument/2006/relationships/image" Target="../media/image1154.png"/><Relationship Id="rId89" Type="http://schemas.openxmlformats.org/officeDocument/2006/relationships/customXml" Target="../ink/ink1124.xml"/><Relationship Id="rId112" Type="http://schemas.openxmlformats.org/officeDocument/2006/relationships/image" Target="../media/image1176.png"/><Relationship Id="rId133" Type="http://schemas.openxmlformats.org/officeDocument/2006/relationships/customXml" Target="../ink/ink1146.xml"/><Relationship Id="rId154" Type="http://schemas.openxmlformats.org/officeDocument/2006/relationships/image" Target="../media/image1197.png"/><Relationship Id="rId175" Type="http://schemas.openxmlformats.org/officeDocument/2006/relationships/customXml" Target="../ink/ink1167.xml"/><Relationship Id="rId196" Type="http://schemas.openxmlformats.org/officeDocument/2006/relationships/image" Target="../media/image1218.png"/><Relationship Id="rId200" Type="http://schemas.openxmlformats.org/officeDocument/2006/relationships/image" Target="../media/image1220.png"/><Relationship Id="rId16" Type="http://schemas.openxmlformats.org/officeDocument/2006/relationships/image" Target="../media/image1128.png"/><Relationship Id="rId221" Type="http://schemas.openxmlformats.org/officeDocument/2006/relationships/customXml" Target="../ink/ink1190.xml"/><Relationship Id="rId242" Type="http://schemas.openxmlformats.org/officeDocument/2006/relationships/image" Target="../media/image1241.png"/><Relationship Id="rId263" Type="http://schemas.openxmlformats.org/officeDocument/2006/relationships/customXml" Target="../ink/ink1211.xml"/><Relationship Id="rId284" Type="http://schemas.openxmlformats.org/officeDocument/2006/relationships/image" Target="../media/image1262.png"/><Relationship Id="rId37" Type="http://schemas.openxmlformats.org/officeDocument/2006/relationships/customXml" Target="../ink/ink1098.xml"/><Relationship Id="rId58" Type="http://schemas.openxmlformats.org/officeDocument/2006/relationships/image" Target="../media/image1149.png"/><Relationship Id="rId79" Type="http://schemas.openxmlformats.org/officeDocument/2006/relationships/customXml" Target="../ink/ink1119.xml"/><Relationship Id="rId102" Type="http://schemas.openxmlformats.org/officeDocument/2006/relationships/image" Target="../media/image1171.png"/><Relationship Id="rId123" Type="http://schemas.openxmlformats.org/officeDocument/2006/relationships/customXml" Target="../ink/ink1141.xml"/><Relationship Id="rId144" Type="http://schemas.openxmlformats.org/officeDocument/2006/relationships/image" Target="../media/image1192.png"/><Relationship Id="rId90" Type="http://schemas.openxmlformats.org/officeDocument/2006/relationships/image" Target="../media/image1165.png"/><Relationship Id="rId165" Type="http://schemas.openxmlformats.org/officeDocument/2006/relationships/customXml" Target="../ink/ink1162.xml"/><Relationship Id="rId186" Type="http://schemas.openxmlformats.org/officeDocument/2006/relationships/image" Target="../media/image1213.png"/><Relationship Id="rId211" Type="http://schemas.openxmlformats.org/officeDocument/2006/relationships/customXml" Target="../ink/ink1185.xml"/><Relationship Id="rId232" Type="http://schemas.openxmlformats.org/officeDocument/2006/relationships/image" Target="../media/image1236.png"/><Relationship Id="rId253" Type="http://schemas.openxmlformats.org/officeDocument/2006/relationships/customXml" Target="../ink/ink1206.xml"/><Relationship Id="rId274" Type="http://schemas.openxmlformats.org/officeDocument/2006/relationships/image" Target="../media/image1257.png"/><Relationship Id="rId27" Type="http://schemas.openxmlformats.org/officeDocument/2006/relationships/customXml" Target="../ink/ink1093.xml"/><Relationship Id="rId48" Type="http://schemas.openxmlformats.org/officeDocument/2006/relationships/image" Target="../media/image1144.png"/><Relationship Id="rId69" Type="http://schemas.openxmlformats.org/officeDocument/2006/relationships/customXml" Target="../ink/ink1114.xml"/><Relationship Id="rId113" Type="http://schemas.openxmlformats.org/officeDocument/2006/relationships/customXml" Target="../ink/ink1136.xml"/><Relationship Id="rId134" Type="http://schemas.openxmlformats.org/officeDocument/2006/relationships/image" Target="../media/image1187.png"/><Relationship Id="rId80" Type="http://schemas.openxmlformats.org/officeDocument/2006/relationships/image" Target="../media/image1160.png"/><Relationship Id="rId155" Type="http://schemas.openxmlformats.org/officeDocument/2006/relationships/customXml" Target="../ink/ink1157.xml"/><Relationship Id="rId176" Type="http://schemas.openxmlformats.org/officeDocument/2006/relationships/image" Target="../media/image1208.png"/><Relationship Id="rId197" Type="http://schemas.openxmlformats.org/officeDocument/2006/relationships/customXml" Target="../ink/ink1178.xml"/><Relationship Id="rId201" Type="http://schemas.openxmlformats.org/officeDocument/2006/relationships/customXml" Target="../ink/ink1180.xml"/><Relationship Id="rId222" Type="http://schemas.openxmlformats.org/officeDocument/2006/relationships/image" Target="../media/image1231.png"/><Relationship Id="rId243" Type="http://schemas.openxmlformats.org/officeDocument/2006/relationships/customXml" Target="../ink/ink1201.xml"/><Relationship Id="rId264" Type="http://schemas.openxmlformats.org/officeDocument/2006/relationships/image" Target="../media/image1252.png"/><Relationship Id="rId285" Type="http://schemas.openxmlformats.org/officeDocument/2006/relationships/customXml" Target="../ink/ink1222.xml"/><Relationship Id="rId17" Type="http://schemas.openxmlformats.org/officeDocument/2006/relationships/customXml" Target="../ink/ink1088.xml"/><Relationship Id="rId38" Type="http://schemas.openxmlformats.org/officeDocument/2006/relationships/image" Target="../media/image1139.png"/><Relationship Id="rId59" Type="http://schemas.openxmlformats.org/officeDocument/2006/relationships/customXml" Target="../ink/ink1109.xml"/><Relationship Id="rId103" Type="http://schemas.openxmlformats.org/officeDocument/2006/relationships/customXml" Target="../ink/ink1131.xml"/><Relationship Id="rId124" Type="http://schemas.openxmlformats.org/officeDocument/2006/relationships/image" Target="../media/image1182.png"/><Relationship Id="rId70" Type="http://schemas.openxmlformats.org/officeDocument/2006/relationships/image" Target="../media/image1155.png"/><Relationship Id="rId91" Type="http://schemas.openxmlformats.org/officeDocument/2006/relationships/customXml" Target="../ink/ink1125.xml"/><Relationship Id="rId145" Type="http://schemas.openxmlformats.org/officeDocument/2006/relationships/customXml" Target="../ink/ink1152.xml"/><Relationship Id="rId166" Type="http://schemas.openxmlformats.org/officeDocument/2006/relationships/image" Target="../media/image1203.png"/><Relationship Id="rId187" Type="http://schemas.openxmlformats.org/officeDocument/2006/relationships/customXml" Target="../ink/ink117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226.png"/><Relationship Id="rId233" Type="http://schemas.openxmlformats.org/officeDocument/2006/relationships/customXml" Target="../ink/ink1196.xml"/><Relationship Id="rId254" Type="http://schemas.openxmlformats.org/officeDocument/2006/relationships/image" Target="../media/image1247.png"/><Relationship Id="rId28" Type="http://schemas.openxmlformats.org/officeDocument/2006/relationships/image" Target="../media/image1134.png"/><Relationship Id="rId49" Type="http://schemas.openxmlformats.org/officeDocument/2006/relationships/customXml" Target="../ink/ink1104.xml"/><Relationship Id="rId114" Type="http://schemas.openxmlformats.org/officeDocument/2006/relationships/image" Target="../media/image1177.png"/><Relationship Id="rId275" Type="http://schemas.openxmlformats.org/officeDocument/2006/relationships/customXml" Target="../ink/ink1217.xml"/><Relationship Id="rId60" Type="http://schemas.openxmlformats.org/officeDocument/2006/relationships/image" Target="../media/image1150.png"/><Relationship Id="rId81" Type="http://schemas.openxmlformats.org/officeDocument/2006/relationships/customXml" Target="../ink/ink1120.xml"/><Relationship Id="rId135" Type="http://schemas.openxmlformats.org/officeDocument/2006/relationships/customXml" Target="../ink/ink1147.xml"/><Relationship Id="rId156" Type="http://schemas.openxmlformats.org/officeDocument/2006/relationships/image" Target="../media/image1198.png"/><Relationship Id="rId177" Type="http://schemas.openxmlformats.org/officeDocument/2006/relationships/customXml" Target="../ink/ink1168.xml"/><Relationship Id="rId198" Type="http://schemas.openxmlformats.org/officeDocument/2006/relationships/image" Target="../media/image1219.png"/><Relationship Id="rId202" Type="http://schemas.openxmlformats.org/officeDocument/2006/relationships/image" Target="../media/image1221.png"/><Relationship Id="rId223" Type="http://schemas.openxmlformats.org/officeDocument/2006/relationships/customXml" Target="../ink/ink1191.xml"/><Relationship Id="rId244" Type="http://schemas.openxmlformats.org/officeDocument/2006/relationships/image" Target="../media/image1242.png"/><Relationship Id="rId18" Type="http://schemas.openxmlformats.org/officeDocument/2006/relationships/image" Target="../media/image1129.png"/><Relationship Id="rId39" Type="http://schemas.openxmlformats.org/officeDocument/2006/relationships/customXml" Target="../ink/ink1099.xml"/><Relationship Id="rId265" Type="http://schemas.openxmlformats.org/officeDocument/2006/relationships/customXml" Target="../ink/ink1212.xml"/><Relationship Id="rId286" Type="http://schemas.openxmlformats.org/officeDocument/2006/relationships/image" Target="../media/image1263.png"/><Relationship Id="rId50" Type="http://schemas.openxmlformats.org/officeDocument/2006/relationships/image" Target="../media/image1145.png"/><Relationship Id="rId104" Type="http://schemas.openxmlformats.org/officeDocument/2006/relationships/image" Target="../media/image1172.png"/><Relationship Id="rId125" Type="http://schemas.openxmlformats.org/officeDocument/2006/relationships/customXml" Target="../ink/ink1142.xml"/><Relationship Id="rId146" Type="http://schemas.openxmlformats.org/officeDocument/2006/relationships/image" Target="../media/image1193.png"/><Relationship Id="rId167" Type="http://schemas.openxmlformats.org/officeDocument/2006/relationships/customXml" Target="../ink/ink1163.xml"/><Relationship Id="rId188" Type="http://schemas.openxmlformats.org/officeDocument/2006/relationships/image" Target="../media/image1214.png"/><Relationship Id="rId71" Type="http://schemas.openxmlformats.org/officeDocument/2006/relationships/customXml" Target="../ink/ink1115.xml"/><Relationship Id="rId92" Type="http://schemas.openxmlformats.org/officeDocument/2006/relationships/image" Target="../media/image1166.png"/><Relationship Id="rId213" Type="http://schemas.openxmlformats.org/officeDocument/2006/relationships/customXml" Target="../ink/ink1186.xml"/><Relationship Id="rId234" Type="http://schemas.openxmlformats.org/officeDocument/2006/relationships/image" Target="../media/image1237.png"/><Relationship Id="rId2" Type="http://schemas.openxmlformats.org/officeDocument/2006/relationships/image" Target="../media/image1121.jpeg"/><Relationship Id="rId29" Type="http://schemas.openxmlformats.org/officeDocument/2006/relationships/customXml" Target="../ink/ink1094.xml"/><Relationship Id="rId255" Type="http://schemas.openxmlformats.org/officeDocument/2006/relationships/customXml" Target="../ink/ink1207.xml"/><Relationship Id="rId276" Type="http://schemas.openxmlformats.org/officeDocument/2006/relationships/image" Target="../media/image1258.png"/><Relationship Id="rId40" Type="http://schemas.openxmlformats.org/officeDocument/2006/relationships/image" Target="../media/image1140.png"/><Relationship Id="rId115" Type="http://schemas.openxmlformats.org/officeDocument/2006/relationships/customXml" Target="../ink/ink1137.xml"/><Relationship Id="rId136" Type="http://schemas.openxmlformats.org/officeDocument/2006/relationships/image" Target="../media/image1188.png"/><Relationship Id="rId157" Type="http://schemas.openxmlformats.org/officeDocument/2006/relationships/customXml" Target="../ink/ink1158.xml"/><Relationship Id="rId178" Type="http://schemas.openxmlformats.org/officeDocument/2006/relationships/image" Target="../media/image1209.png"/><Relationship Id="rId61" Type="http://schemas.openxmlformats.org/officeDocument/2006/relationships/customXml" Target="../ink/ink1110.xml"/><Relationship Id="rId82" Type="http://schemas.openxmlformats.org/officeDocument/2006/relationships/image" Target="../media/image1161.png"/><Relationship Id="rId199" Type="http://schemas.openxmlformats.org/officeDocument/2006/relationships/customXml" Target="../ink/ink1179.xml"/><Relationship Id="rId203" Type="http://schemas.openxmlformats.org/officeDocument/2006/relationships/customXml" Target="../ink/ink1181.xml"/><Relationship Id="rId19" Type="http://schemas.openxmlformats.org/officeDocument/2006/relationships/customXml" Target="../ink/ink1089.xml"/><Relationship Id="rId224" Type="http://schemas.openxmlformats.org/officeDocument/2006/relationships/image" Target="../media/image1232.png"/><Relationship Id="rId245" Type="http://schemas.openxmlformats.org/officeDocument/2006/relationships/customXml" Target="../ink/ink1202.xml"/><Relationship Id="rId266" Type="http://schemas.openxmlformats.org/officeDocument/2006/relationships/image" Target="../media/image1253.png"/><Relationship Id="rId287" Type="http://schemas.openxmlformats.org/officeDocument/2006/relationships/customXml" Target="../ink/ink1223.xml"/><Relationship Id="rId30" Type="http://schemas.openxmlformats.org/officeDocument/2006/relationships/image" Target="../media/image1135.png"/><Relationship Id="rId105" Type="http://schemas.openxmlformats.org/officeDocument/2006/relationships/customXml" Target="../ink/ink1132.xml"/><Relationship Id="rId126" Type="http://schemas.openxmlformats.org/officeDocument/2006/relationships/image" Target="../media/image1183.png"/><Relationship Id="rId147" Type="http://schemas.openxmlformats.org/officeDocument/2006/relationships/customXml" Target="../ink/ink1153.xml"/><Relationship Id="rId168" Type="http://schemas.openxmlformats.org/officeDocument/2006/relationships/image" Target="../media/image1204.png"/><Relationship Id="rId51" Type="http://schemas.openxmlformats.org/officeDocument/2006/relationships/customXml" Target="../ink/ink1105.xml"/><Relationship Id="rId72" Type="http://schemas.openxmlformats.org/officeDocument/2006/relationships/image" Target="../media/image1156.png"/><Relationship Id="rId93" Type="http://schemas.openxmlformats.org/officeDocument/2006/relationships/customXml" Target="../ink/ink1126.xml"/><Relationship Id="rId189" Type="http://schemas.openxmlformats.org/officeDocument/2006/relationships/customXml" Target="../ink/ink1174.xml"/><Relationship Id="rId3" Type="http://schemas.openxmlformats.org/officeDocument/2006/relationships/customXml" Target="../ink/ink1081.xml"/><Relationship Id="rId214" Type="http://schemas.openxmlformats.org/officeDocument/2006/relationships/image" Target="../media/image1227.png"/><Relationship Id="rId235" Type="http://schemas.openxmlformats.org/officeDocument/2006/relationships/customXml" Target="../ink/ink1197.xml"/><Relationship Id="rId256" Type="http://schemas.openxmlformats.org/officeDocument/2006/relationships/image" Target="../media/image1248.png"/><Relationship Id="rId277" Type="http://schemas.openxmlformats.org/officeDocument/2006/relationships/customXml" Target="../ink/ink1218.xml"/><Relationship Id="rId116" Type="http://schemas.openxmlformats.org/officeDocument/2006/relationships/image" Target="../media/image1178.png"/><Relationship Id="rId137" Type="http://schemas.openxmlformats.org/officeDocument/2006/relationships/customXml" Target="../ink/ink1148.xml"/><Relationship Id="rId158" Type="http://schemas.openxmlformats.org/officeDocument/2006/relationships/image" Target="../media/image1199.png"/><Relationship Id="rId20" Type="http://schemas.openxmlformats.org/officeDocument/2006/relationships/image" Target="../media/image1130.png"/><Relationship Id="rId41" Type="http://schemas.openxmlformats.org/officeDocument/2006/relationships/customXml" Target="../ink/ink1100.xml"/><Relationship Id="rId62" Type="http://schemas.openxmlformats.org/officeDocument/2006/relationships/image" Target="../media/image1151.png"/><Relationship Id="rId83" Type="http://schemas.openxmlformats.org/officeDocument/2006/relationships/customXml" Target="../ink/ink1121.xml"/><Relationship Id="rId179" Type="http://schemas.openxmlformats.org/officeDocument/2006/relationships/customXml" Target="../ink/ink1169.xml"/><Relationship Id="rId190" Type="http://schemas.openxmlformats.org/officeDocument/2006/relationships/image" Target="../media/image1215.png"/><Relationship Id="rId204" Type="http://schemas.openxmlformats.org/officeDocument/2006/relationships/image" Target="../media/image1222.png"/><Relationship Id="rId225" Type="http://schemas.openxmlformats.org/officeDocument/2006/relationships/customXml" Target="../ink/ink1192.xml"/><Relationship Id="rId246" Type="http://schemas.openxmlformats.org/officeDocument/2006/relationships/image" Target="../media/image1243.png"/><Relationship Id="rId267" Type="http://schemas.openxmlformats.org/officeDocument/2006/relationships/customXml" Target="../ink/ink1213.xml"/><Relationship Id="rId288" Type="http://schemas.openxmlformats.org/officeDocument/2006/relationships/image" Target="../media/image1264.png"/><Relationship Id="rId106" Type="http://schemas.openxmlformats.org/officeDocument/2006/relationships/image" Target="../media/image1173.png"/><Relationship Id="rId127" Type="http://schemas.openxmlformats.org/officeDocument/2006/relationships/customXml" Target="../ink/ink1143.xml"/><Relationship Id="rId10" Type="http://schemas.openxmlformats.org/officeDocument/2006/relationships/image" Target="../media/image1125.png"/><Relationship Id="rId31" Type="http://schemas.openxmlformats.org/officeDocument/2006/relationships/customXml" Target="../ink/ink1095.xml"/><Relationship Id="rId52" Type="http://schemas.openxmlformats.org/officeDocument/2006/relationships/image" Target="../media/image1146.png"/><Relationship Id="rId73" Type="http://schemas.openxmlformats.org/officeDocument/2006/relationships/customXml" Target="../ink/ink1116.xml"/><Relationship Id="rId94" Type="http://schemas.openxmlformats.org/officeDocument/2006/relationships/image" Target="../media/image1167.png"/><Relationship Id="rId148" Type="http://schemas.openxmlformats.org/officeDocument/2006/relationships/image" Target="../media/image1194.png"/><Relationship Id="rId169" Type="http://schemas.openxmlformats.org/officeDocument/2006/relationships/customXml" Target="../ink/ink1164.xml"/><Relationship Id="rId4" Type="http://schemas.openxmlformats.org/officeDocument/2006/relationships/image" Target="../media/image1122.png"/><Relationship Id="rId180" Type="http://schemas.openxmlformats.org/officeDocument/2006/relationships/image" Target="../media/image1210.png"/><Relationship Id="rId215" Type="http://schemas.openxmlformats.org/officeDocument/2006/relationships/customXml" Target="../ink/ink1187.xml"/><Relationship Id="rId236" Type="http://schemas.openxmlformats.org/officeDocument/2006/relationships/image" Target="../media/image1238.png"/><Relationship Id="rId257" Type="http://schemas.openxmlformats.org/officeDocument/2006/relationships/customXml" Target="../ink/ink1208.xml"/><Relationship Id="rId278" Type="http://schemas.openxmlformats.org/officeDocument/2006/relationships/image" Target="../media/image1259.png"/><Relationship Id="rId42" Type="http://schemas.openxmlformats.org/officeDocument/2006/relationships/image" Target="../media/image1141.png"/><Relationship Id="rId84" Type="http://schemas.openxmlformats.org/officeDocument/2006/relationships/image" Target="../media/image1162.png"/><Relationship Id="rId138" Type="http://schemas.openxmlformats.org/officeDocument/2006/relationships/image" Target="../media/image1189.png"/><Relationship Id="rId191" Type="http://schemas.openxmlformats.org/officeDocument/2006/relationships/customXml" Target="../ink/ink1175.xml"/><Relationship Id="rId205" Type="http://schemas.openxmlformats.org/officeDocument/2006/relationships/customXml" Target="../ink/ink1182.xml"/><Relationship Id="rId247" Type="http://schemas.openxmlformats.org/officeDocument/2006/relationships/customXml" Target="../ink/ink1203.xml"/><Relationship Id="rId107" Type="http://schemas.openxmlformats.org/officeDocument/2006/relationships/customXml" Target="../ink/ink1133.xml"/><Relationship Id="rId289" Type="http://schemas.openxmlformats.org/officeDocument/2006/relationships/customXml" Target="../ink/ink1224.xml"/><Relationship Id="rId11" Type="http://schemas.openxmlformats.org/officeDocument/2006/relationships/customXml" Target="../ink/ink1085.xml"/><Relationship Id="rId53" Type="http://schemas.openxmlformats.org/officeDocument/2006/relationships/customXml" Target="../ink/ink1106.xml"/><Relationship Id="rId149" Type="http://schemas.openxmlformats.org/officeDocument/2006/relationships/customXml" Target="../ink/ink1154.xml"/><Relationship Id="rId95" Type="http://schemas.openxmlformats.org/officeDocument/2006/relationships/customXml" Target="../ink/ink1127.xml"/><Relationship Id="rId160" Type="http://schemas.openxmlformats.org/officeDocument/2006/relationships/image" Target="../media/image1200.png"/><Relationship Id="rId216" Type="http://schemas.openxmlformats.org/officeDocument/2006/relationships/image" Target="../media/image1228.png"/><Relationship Id="rId258" Type="http://schemas.openxmlformats.org/officeDocument/2006/relationships/image" Target="../media/image1249.png"/><Relationship Id="rId22" Type="http://schemas.openxmlformats.org/officeDocument/2006/relationships/image" Target="../media/image1131.png"/><Relationship Id="rId64" Type="http://schemas.openxmlformats.org/officeDocument/2006/relationships/image" Target="../media/image1152.png"/><Relationship Id="rId118" Type="http://schemas.openxmlformats.org/officeDocument/2006/relationships/image" Target="../media/image1179.png"/><Relationship Id="rId171" Type="http://schemas.openxmlformats.org/officeDocument/2006/relationships/customXml" Target="../ink/ink1165.xml"/><Relationship Id="rId227" Type="http://schemas.openxmlformats.org/officeDocument/2006/relationships/customXml" Target="../ink/ink1193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3.png"/><Relationship Id="rId671" Type="http://schemas.openxmlformats.org/officeDocument/2006/relationships/image" Target="../media/image1600.png"/><Relationship Id="rId21" Type="http://schemas.openxmlformats.org/officeDocument/2006/relationships/image" Target="../media/image1275.png"/><Relationship Id="rId324" Type="http://schemas.openxmlformats.org/officeDocument/2006/relationships/customXml" Target="../ink/ink1386.xml"/><Relationship Id="rId531" Type="http://schemas.openxmlformats.org/officeDocument/2006/relationships/image" Target="../media/image1530.png"/><Relationship Id="rId629" Type="http://schemas.openxmlformats.org/officeDocument/2006/relationships/image" Target="../media/image1579.png"/><Relationship Id="rId170" Type="http://schemas.openxmlformats.org/officeDocument/2006/relationships/customXml" Target="../ink/ink1309.xml"/><Relationship Id="rId268" Type="http://schemas.openxmlformats.org/officeDocument/2006/relationships/customXml" Target="../ink/ink1358.xml"/><Relationship Id="rId475" Type="http://schemas.openxmlformats.org/officeDocument/2006/relationships/image" Target="../media/image1502.png"/><Relationship Id="rId682" Type="http://schemas.openxmlformats.org/officeDocument/2006/relationships/customXml" Target="../ink/ink1565.xml"/><Relationship Id="rId32" Type="http://schemas.openxmlformats.org/officeDocument/2006/relationships/customXml" Target="../ink/ink1240.xml"/><Relationship Id="rId128" Type="http://schemas.openxmlformats.org/officeDocument/2006/relationships/customXml" Target="../ink/ink1288.xml"/><Relationship Id="rId335" Type="http://schemas.openxmlformats.org/officeDocument/2006/relationships/image" Target="../media/image1432.png"/><Relationship Id="rId542" Type="http://schemas.openxmlformats.org/officeDocument/2006/relationships/customXml" Target="../ink/ink1495.xml"/><Relationship Id="rId181" Type="http://schemas.openxmlformats.org/officeDocument/2006/relationships/image" Target="../media/image1355.png"/><Relationship Id="rId402" Type="http://schemas.openxmlformats.org/officeDocument/2006/relationships/customXml" Target="../ink/ink1425.xml"/><Relationship Id="rId279" Type="http://schemas.openxmlformats.org/officeDocument/2006/relationships/image" Target="../media/image1404.png"/><Relationship Id="rId486" Type="http://schemas.openxmlformats.org/officeDocument/2006/relationships/customXml" Target="../ink/ink1467.xml"/><Relationship Id="rId693" Type="http://schemas.openxmlformats.org/officeDocument/2006/relationships/image" Target="../media/image1611.png"/><Relationship Id="rId707" Type="http://schemas.openxmlformats.org/officeDocument/2006/relationships/image" Target="../media/image1618.png"/><Relationship Id="rId43" Type="http://schemas.openxmlformats.org/officeDocument/2006/relationships/image" Target="../media/image1286.png"/><Relationship Id="rId139" Type="http://schemas.openxmlformats.org/officeDocument/2006/relationships/image" Target="../media/image1334.png"/><Relationship Id="rId346" Type="http://schemas.openxmlformats.org/officeDocument/2006/relationships/customXml" Target="../ink/ink1397.xml"/><Relationship Id="rId553" Type="http://schemas.openxmlformats.org/officeDocument/2006/relationships/image" Target="../media/image1541.png"/><Relationship Id="rId192" Type="http://schemas.openxmlformats.org/officeDocument/2006/relationships/customXml" Target="../ink/ink1320.xml"/><Relationship Id="rId206" Type="http://schemas.openxmlformats.org/officeDocument/2006/relationships/customXml" Target="../ink/ink1327.xml"/><Relationship Id="rId413" Type="http://schemas.openxmlformats.org/officeDocument/2006/relationships/image" Target="../media/image1471.png"/><Relationship Id="rId497" Type="http://schemas.openxmlformats.org/officeDocument/2006/relationships/image" Target="../media/image1513.png"/><Relationship Id="rId620" Type="http://schemas.openxmlformats.org/officeDocument/2006/relationships/customXml" Target="../ink/ink1534.xml"/><Relationship Id="rId718" Type="http://schemas.openxmlformats.org/officeDocument/2006/relationships/customXml" Target="../ink/ink1583.xml"/><Relationship Id="rId357" Type="http://schemas.openxmlformats.org/officeDocument/2006/relationships/image" Target="../media/image1443.png"/><Relationship Id="rId54" Type="http://schemas.openxmlformats.org/officeDocument/2006/relationships/customXml" Target="../ink/ink1251.xml"/><Relationship Id="rId217" Type="http://schemas.openxmlformats.org/officeDocument/2006/relationships/image" Target="../media/image1373.png"/><Relationship Id="rId564" Type="http://schemas.openxmlformats.org/officeDocument/2006/relationships/customXml" Target="../ink/ink1506.xml"/><Relationship Id="rId424" Type="http://schemas.openxmlformats.org/officeDocument/2006/relationships/customXml" Target="../ink/ink1436.xml"/><Relationship Id="rId631" Type="http://schemas.openxmlformats.org/officeDocument/2006/relationships/image" Target="../media/image1580.png"/><Relationship Id="rId270" Type="http://schemas.openxmlformats.org/officeDocument/2006/relationships/customXml" Target="../ink/ink1359.xml"/><Relationship Id="rId65" Type="http://schemas.openxmlformats.org/officeDocument/2006/relationships/image" Target="../media/image1297.png"/><Relationship Id="rId130" Type="http://schemas.openxmlformats.org/officeDocument/2006/relationships/customXml" Target="../ink/ink1289.xml"/><Relationship Id="rId368" Type="http://schemas.openxmlformats.org/officeDocument/2006/relationships/customXml" Target="../ink/ink1408.xml"/><Relationship Id="rId575" Type="http://schemas.openxmlformats.org/officeDocument/2006/relationships/image" Target="../media/image1552.png"/><Relationship Id="rId228" Type="http://schemas.openxmlformats.org/officeDocument/2006/relationships/customXml" Target="../ink/ink1338.xml"/><Relationship Id="rId435" Type="http://schemas.openxmlformats.org/officeDocument/2006/relationships/image" Target="../media/image1482.png"/><Relationship Id="rId642" Type="http://schemas.openxmlformats.org/officeDocument/2006/relationships/customXml" Target="../ink/ink1545.xml"/><Relationship Id="rId281" Type="http://schemas.openxmlformats.org/officeDocument/2006/relationships/image" Target="../media/image1405.png"/><Relationship Id="rId502" Type="http://schemas.openxmlformats.org/officeDocument/2006/relationships/customXml" Target="../ink/ink1475.xml"/><Relationship Id="rId76" Type="http://schemas.openxmlformats.org/officeDocument/2006/relationships/customXml" Target="../ink/ink1262.xml"/><Relationship Id="rId141" Type="http://schemas.openxmlformats.org/officeDocument/2006/relationships/image" Target="../media/image1335.png"/><Relationship Id="rId379" Type="http://schemas.openxmlformats.org/officeDocument/2006/relationships/image" Target="../media/image1454.png"/><Relationship Id="rId586" Type="http://schemas.openxmlformats.org/officeDocument/2006/relationships/customXml" Target="../ink/ink1517.xml"/><Relationship Id="rId7" Type="http://schemas.openxmlformats.org/officeDocument/2006/relationships/image" Target="../media/image1268.png"/><Relationship Id="rId239" Type="http://schemas.openxmlformats.org/officeDocument/2006/relationships/image" Target="../media/image1384.png"/><Relationship Id="rId446" Type="http://schemas.openxmlformats.org/officeDocument/2006/relationships/customXml" Target="../ink/ink1447.xml"/><Relationship Id="rId653" Type="http://schemas.openxmlformats.org/officeDocument/2006/relationships/image" Target="../media/image1591.png"/><Relationship Id="rId292" Type="http://schemas.openxmlformats.org/officeDocument/2006/relationships/customXml" Target="../ink/ink1370.xml"/><Relationship Id="rId306" Type="http://schemas.openxmlformats.org/officeDocument/2006/relationships/customXml" Target="../ink/ink1377.xml"/><Relationship Id="rId87" Type="http://schemas.openxmlformats.org/officeDocument/2006/relationships/image" Target="../media/image1308.png"/><Relationship Id="rId513" Type="http://schemas.openxmlformats.org/officeDocument/2006/relationships/image" Target="../media/image1521.png"/><Relationship Id="rId597" Type="http://schemas.openxmlformats.org/officeDocument/2006/relationships/image" Target="../media/image1563.png"/><Relationship Id="rId720" Type="http://schemas.openxmlformats.org/officeDocument/2006/relationships/customXml" Target="../ink/ink1584.xml"/><Relationship Id="rId152" Type="http://schemas.openxmlformats.org/officeDocument/2006/relationships/customXml" Target="../ink/ink1300.xml"/><Relationship Id="rId457" Type="http://schemas.openxmlformats.org/officeDocument/2006/relationships/image" Target="../media/image1493.png"/><Relationship Id="rId664" Type="http://schemas.openxmlformats.org/officeDocument/2006/relationships/customXml" Target="../ink/ink1556.xml"/><Relationship Id="rId14" Type="http://schemas.openxmlformats.org/officeDocument/2006/relationships/customXml" Target="../ink/ink1231.xml"/><Relationship Id="rId317" Type="http://schemas.openxmlformats.org/officeDocument/2006/relationships/image" Target="../media/image1423.png"/><Relationship Id="rId524" Type="http://schemas.openxmlformats.org/officeDocument/2006/relationships/customXml" Target="../ink/ink1486.xml"/><Relationship Id="rId98" Type="http://schemas.openxmlformats.org/officeDocument/2006/relationships/customXml" Target="../ink/ink1273.xml"/><Relationship Id="rId163" Type="http://schemas.openxmlformats.org/officeDocument/2006/relationships/image" Target="../media/image1346.png"/><Relationship Id="rId370" Type="http://schemas.openxmlformats.org/officeDocument/2006/relationships/customXml" Target="../ink/ink1409.xml"/><Relationship Id="rId230" Type="http://schemas.openxmlformats.org/officeDocument/2006/relationships/customXml" Target="../ink/ink1339.xml"/><Relationship Id="rId468" Type="http://schemas.openxmlformats.org/officeDocument/2006/relationships/customXml" Target="../ink/ink1458.xml"/><Relationship Id="rId675" Type="http://schemas.openxmlformats.org/officeDocument/2006/relationships/image" Target="../media/image1602.png"/><Relationship Id="rId25" Type="http://schemas.openxmlformats.org/officeDocument/2006/relationships/image" Target="../media/image1277.png"/><Relationship Id="rId328" Type="http://schemas.openxmlformats.org/officeDocument/2006/relationships/customXml" Target="../ink/ink1388.xml"/><Relationship Id="rId535" Type="http://schemas.openxmlformats.org/officeDocument/2006/relationships/image" Target="../media/image1532.png"/><Relationship Id="rId174" Type="http://schemas.openxmlformats.org/officeDocument/2006/relationships/customXml" Target="../ink/ink1311.xml"/><Relationship Id="rId381" Type="http://schemas.openxmlformats.org/officeDocument/2006/relationships/image" Target="../media/image1455.png"/><Relationship Id="rId602" Type="http://schemas.openxmlformats.org/officeDocument/2006/relationships/customXml" Target="../ink/ink1525.xml"/><Relationship Id="rId241" Type="http://schemas.openxmlformats.org/officeDocument/2006/relationships/image" Target="../media/image1385.png"/><Relationship Id="rId479" Type="http://schemas.openxmlformats.org/officeDocument/2006/relationships/image" Target="../media/image1504.png"/><Relationship Id="rId686" Type="http://schemas.openxmlformats.org/officeDocument/2006/relationships/customXml" Target="../ink/ink1567.xml"/><Relationship Id="rId36" Type="http://schemas.openxmlformats.org/officeDocument/2006/relationships/customXml" Target="../ink/ink1242.xml"/><Relationship Id="rId339" Type="http://schemas.openxmlformats.org/officeDocument/2006/relationships/image" Target="../media/image1434.png"/><Relationship Id="rId546" Type="http://schemas.openxmlformats.org/officeDocument/2006/relationships/customXml" Target="../ink/ink1497.xml"/><Relationship Id="rId101" Type="http://schemas.openxmlformats.org/officeDocument/2006/relationships/image" Target="../media/image1315.png"/><Relationship Id="rId185" Type="http://schemas.openxmlformats.org/officeDocument/2006/relationships/image" Target="../media/image1357.png"/><Relationship Id="rId406" Type="http://schemas.openxmlformats.org/officeDocument/2006/relationships/customXml" Target="../ink/ink1427.xml"/><Relationship Id="rId392" Type="http://schemas.openxmlformats.org/officeDocument/2006/relationships/customXml" Target="../ink/ink1420.xml"/><Relationship Id="rId613" Type="http://schemas.openxmlformats.org/officeDocument/2006/relationships/image" Target="../media/image1571.png"/><Relationship Id="rId697" Type="http://schemas.openxmlformats.org/officeDocument/2006/relationships/image" Target="../media/image1613.png"/><Relationship Id="rId252" Type="http://schemas.openxmlformats.org/officeDocument/2006/relationships/customXml" Target="../ink/ink1350.xml"/><Relationship Id="rId47" Type="http://schemas.openxmlformats.org/officeDocument/2006/relationships/image" Target="../media/image1288.png"/><Relationship Id="rId112" Type="http://schemas.openxmlformats.org/officeDocument/2006/relationships/customXml" Target="../ink/ink1280.xml"/><Relationship Id="rId557" Type="http://schemas.openxmlformats.org/officeDocument/2006/relationships/image" Target="../media/image1543.png"/><Relationship Id="rId196" Type="http://schemas.openxmlformats.org/officeDocument/2006/relationships/customXml" Target="../ink/ink1322.xml"/><Relationship Id="rId417" Type="http://schemas.openxmlformats.org/officeDocument/2006/relationships/image" Target="../media/image1473.png"/><Relationship Id="rId624" Type="http://schemas.openxmlformats.org/officeDocument/2006/relationships/customXml" Target="../ink/ink1536.xml"/><Relationship Id="rId263" Type="http://schemas.openxmlformats.org/officeDocument/2006/relationships/image" Target="../media/image1396.png"/><Relationship Id="rId470" Type="http://schemas.openxmlformats.org/officeDocument/2006/relationships/customXml" Target="../ink/ink1459.xml"/><Relationship Id="rId58" Type="http://schemas.openxmlformats.org/officeDocument/2006/relationships/customXml" Target="../ink/ink1253.xml"/><Relationship Id="rId123" Type="http://schemas.openxmlformats.org/officeDocument/2006/relationships/image" Target="../media/image1326.png"/><Relationship Id="rId330" Type="http://schemas.openxmlformats.org/officeDocument/2006/relationships/customXml" Target="../ink/ink1389.xml"/><Relationship Id="rId568" Type="http://schemas.openxmlformats.org/officeDocument/2006/relationships/customXml" Target="../ink/ink1508.xml"/><Relationship Id="rId428" Type="http://schemas.openxmlformats.org/officeDocument/2006/relationships/customXml" Target="../ink/ink1438.xml"/><Relationship Id="rId635" Type="http://schemas.openxmlformats.org/officeDocument/2006/relationships/image" Target="../media/image1582.png"/><Relationship Id="rId274" Type="http://schemas.openxmlformats.org/officeDocument/2006/relationships/customXml" Target="../ink/ink1361.xml"/><Relationship Id="rId481" Type="http://schemas.openxmlformats.org/officeDocument/2006/relationships/image" Target="../media/image1505.png"/><Relationship Id="rId702" Type="http://schemas.openxmlformats.org/officeDocument/2006/relationships/customXml" Target="../ink/ink1575.xml"/><Relationship Id="rId69" Type="http://schemas.openxmlformats.org/officeDocument/2006/relationships/image" Target="../media/image1299.png"/><Relationship Id="rId134" Type="http://schemas.openxmlformats.org/officeDocument/2006/relationships/customXml" Target="../ink/ink1291.xml"/><Relationship Id="rId579" Type="http://schemas.openxmlformats.org/officeDocument/2006/relationships/image" Target="../media/image1554.png"/><Relationship Id="rId341" Type="http://schemas.openxmlformats.org/officeDocument/2006/relationships/image" Target="../media/image1435.png"/><Relationship Id="rId439" Type="http://schemas.openxmlformats.org/officeDocument/2006/relationships/image" Target="../media/image1484.png"/><Relationship Id="rId646" Type="http://schemas.openxmlformats.org/officeDocument/2006/relationships/customXml" Target="../ink/ink1547.xml"/><Relationship Id="rId201" Type="http://schemas.openxmlformats.org/officeDocument/2006/relationships/image" Target="../media/image1365.png"/><Relationship Id="rId285" Type="http://schemas.openxmlformats.org/officeDocument/2006/relationships/image" Target="../media/image1407.png"/><Relationship Id="rId506" Type="http://schemas.openxmlformats.org/officeDocument/2006/relationships/customXml" Target="../ink/ink1477.xml"/><Relationship Id="rId492" Type="http://schemas.openxmlformats.org/officeDocument/2006/relationships/customXml" Target="../ink/ink1470.xml"/><Relationship Id="rId713" Type="http://schemas.openxmlformats.org/officeDocument/2006/relationships/image" Target="../media/image1621.png"/><Relationship Id="rId145" Type="http://schemas.openxmlformats.org/officeDocument/2006/relationships/image" Target="../media/image1337.png"/><Relationship Id="rId352" Type="http://schemas.openxmlformats.org/officeDocument/2006/relationships/customXml" Target="../ink/ink1400.xml"/><Relationship Id="rId212" Type="http://schemas.openxmlformats.org/officeDocument/2006/relationships/customXml" Target="../ink/ink1330.xml"/><Relationship Id="rId657" Type="http://schemas.openxmlformats.org/officeDocument/2006/relationships/image" Target="../media/image1593.png"/><Relationship Id="rId296" Type="http://schemas.openxmlformats.org/officeDocument/2006/relationships/customXml" Target="../ink/ink1372.xml"/><Relationship Id="rId517" Type="http://schemas.openxmlformats.org/officeDocument/2006/relationships/image" Target="../media/image1523.png"/><Relationship Id="rId724" Type="http://schemas.openxmlformats.org/officeDocument/2006/relationships/customXml" Target="../ink/ink1586.xml"/><Relationship Id="rId60" Type="http://schemas.openxmlformats.org/officeDocument/2006/relationships/customXml" Target="../ink/ink1254.xml"/><Relationship Id="rId156" Type="http://schemas.openxmlformats.org/officeDocument/2006/relationships/customXml" Target="../ink/ink1302.xml"/><Relationship Id="rId363" Type="http://schemas.openxmlformats.org/officeDocument/2006/relationships/image" Target="../media/image1446.png"/><Relationship Id="rId570" Type="http://schemas.openxmlformats.org/officeDocument/2006/relationships/customXml" Target="../ink/ink1509.xml"/><Relationship Id="rId223" Type="http://schemas.openxmlformats.org/officeDocument/2006/relationships/image" Target="../media/image1376.png"/><Relationship Id="rId430" Type="http://schemas.openxmlformats.org/officeDocument/2006/relationships/customXml" Target="../ink/ink1439.xml"/><Relationship Id="rId668" Type="http://schemas.openxmlformats.org/officeDocument/2006/relationships/customXml" Target="../ink/ink1558.xml"/><Relationship Id="rId18" Type="http://schemas.openxmlformats.org/officeDocument/2006/relationships/customXml" Target="../ink/ink1233.xml"/><Relationship Id="rId528" Type="http://schemas.openxmlformats.org/officeDocument/2006/relationships/customXml" Target="../ink/ink1488.xml"/><Relationship Id="rId167" Type="http://schemas.openxmlformats.org/officeDocument/2006/relationships/image" Target="../media/image1348.png"/><Relationship Id="rId374" Type="http://schemas.openxmlformats.org/officeDocument/2006/relationships/customXml" Target="../ink/ink1411.xml"/><Relationship Id="rId581" Type="http://schemas.openxmlformats.org/officeDocument/2006/relationships/image" Target="../media/image1555.png"/><Relationship Id="rId71" Type="http://schemas.openxmlformats.org/officeDocument/2006/relationships/image" Target="../media/image1300.png"/><Relationship Id="rId234" Type="http://schemas.openxmlformats.org/officeDocument/2006/relationships/customXml" Target="../ink/ink1341.xml"/><Relationship Id="rId679" Type="http://schemas.openxmlformats.org/officeDocument/2006/relationships/image" Target="../media/image1604.png"/><Relationship Id="rId2" Type="http://schemas.openxmlformats.org/officeDocument/2006/relationships/customXml" Target="../ink/ink1225.xml"/><Relationship Id="rId29" Type="http://schemas.openxmlformats.org/officeDocument/2006/relationships/image" Target="../media/image1279.png"/><Relationship Id="rId441" Type="http://schemas.openxmlformats.org/officeDocument/2006/relationships/image" Target="../media/image1485.png"/><Relationship Id="rId539" Type="http://schemas.openxmlformats.org/officeDocument/2006/relationships/image" Target="../media/image1534.png"/><Relationship Id="rId178" Type="http://schemas.openxmlformats.org/officeDocument/2006/relationships/customXml" Target="../ink/ink1313.xml"/><Relationship Id="rId301" Type="http://schemas.openxmlformats.org/officeDocument/2006/relationships/image" Target="../media/image1415.png"/><Relationship Id="rId82" Type="http://schemas.openxmlformats.org/officeDocument/2006/relationships/customXml" Target="../ink/ink1265.xml"/><Relationship Id="rId385" Type="http://schemas.openxmlformats.org/officeDocument/2006/relationships/image" Target="../media/image1457.png"/><Relationship Id="rId592" Type="http://schemas.openxmlformats.org/officeDocument/2006/relationships/customXml" Target="../ink/ink1520.xml"/><Relationship Id="rId606" Type="http://schemas.openxmlformats.org/officeDocument/2006/relationships/customXml" Target="../ink/ink1527.xml"/><Relationship Id="rId245" Type="http://schemas.openxmlformats.org/officeDocument/2006/relationships/image" Target="../media/image1387.png"/><Relationship Id="rId287" Type="http://schemas.openxmlformats.org/officeDocument/2006/relationships/image" Target="../media/image1408.png"/><Relationship Id="rId410" Type="http://schemas.openxmlformats.org/officeDocument/2006/relationships/customXml" Target="../ink/ink1429.xml"/><Relationship Id="rId452" Type="http://schemas.openxmlformats.org/officeDocument/2006/relationships/customXml" Target="../ink/ink1450.xml"/><Relationship Id="rId494" Type="http://schemas.openxmlformats.org/officeDocument/2006/relationships/customXml" Target="../ink/ink1471.xml"/><Relationship Id="rId508" Type="http://schemas.openxmlformats.org/officeDocument/2006/relationships/customXml" Target="../ink/ink1478.xml"/><Relationship Id="rId715" Type="http://schemas.openxmlformats.org/officeDocument/2006/relationships/image" Target="../media/image1622.png"/><Relationship Id="rId105" Type="http://schemas.openxmlformats.org/officeDocument/2006/relationships/image" Target="../media/image1317.png"/><Relationship Id="rId147" Type="http://schemas.openxmlformats.org/officeDocument/2006/relationships/image" Target="../media/image1338.png"/><Relationship Id="rId312" Type="http://schemas.openxmlformats.org/officeDocument/2006/relationships/customXml" Target="../ink/ink1380.xml"/><Relationship Id="rId354" Type="http://schemas.openxmlformats.org/officeDocument/2006/relationships/customXml" Target="../ink/ink1401.xml"/><Relationship Id="rId51" Type="http://schemas.openxmlformats.org/officeDocument/2006/relationships/image" Target="../media/image1290.png"/><Relationship Id="rId93" Type="http://schemas.openxmlformats.org/officeDocument/2006/relationships/image" Target="../media/image1311.png"/><Relationship Id="rId189" Type="http://schemas.openxmlformats.org/officeDocument/2006/relationships/image" Target="../media/image1359.png"/><Relationship Id="rId396" Type="http://schemas.openxmlformats.org/officeDocument/2006/relationships/customXml" Target="../ink/ink1422.xml"/><Relationship Id="rId561" Type="http://schemas.openxmlformats.org/officeDocument/2006/relationships/image" Target="../media/image1545.png"/><Relationship Id="rId617" Type="http://schemas.openxmlformats.org/officeDocument/2006/relationships/image" Target="../media/image1573.png"/><Relationship Id="rId659" Type="http://schemas.openxmlformats.org/officeDocument/2006/relationships/image" Target="../media/image1594.png"/><Relationship Id="rId214" Type="http://schemas.openxmlformats.org/officeDocument/2006/relationships/customXml" Target="../ink/ink1331.xml"/><Relationship Id="rId256" Type="http://schemas.openxmlformats.org/officeDocument/2006/relationships/customXml" Target="../ink/ink1352.xml"/><Relationship Id="rId298" Type="http://schemas.openxmlformats.org/officeDocument/2006/relationships/customXml" Target="../ink/ink1373.xml"/><Relationship Id="rId421" Type="http://schemas.openxmlformats.org/officeDocument/2006/relationships/image" Target="../media/image1475.png"/><Relationship Id="rId463" Type="http://schemas.openxmlformats.org/officeDocument/2006/relationships/image" Target="../media/image1496.png"/><Relationship Id="rId519" Type="http://schemas.openxmlformats.org/officeDocument/2006/relationships/image" Target="../media/image1524.png"/><Relationship Id="rId670" Type="http://schemas.openxmlformats.org/officeDocument/2006/relationships/customXml" Target="../ink/ink1559.xml"/><Relationship Id="rId116" Type="http://schemas.openxmlformats.org/officeDocument/2006/relationships/customXml" Target="../ink/ink1282.xml"/><Relationship Id="rId158" Type="http://schemas.openxmlformats.org/officeDocument/2006/relationships/customXml" Target="../ink/ink1303.xml"/><Relationship Id="rId323" Type="http://schemas.openxmlformats.org/officeDocument/2006/relationships/image" Target="../media/image1426.png"/><Relationship Id="rId530" Type="http://schemas.openxmlformats.org/officeDocument/2006/relationships/customXml" Target="../ink/ink1489.xml"/><Relationship Id="rId20" Type="http://schemas.openxmlformats.org/officeDocument/2006/relationships/customXml" Target="../ink/ink1234.xml"/><Relationship Id="rId62" Type="http://schemas.openxmlformats.org/officeDocument/2006/relationships/customXml" Target="../ink/ink1255.xml"/><Relationship Id="rId365" Type="http://schemas.openxmlformats.org/officeDocument/2006/relationships/image" Target="../media/image1447.png"/><Relationship Id="rId572" Type="http://schemas.openxmlformats.org/officeDocument/2006/relationships/customXml" Target="../ink/ink1510.xml"/><Relationship Id="rId628" Type="http://schemas.openxmlformats.org/officeDocument/2006/relationships/customXml" Target="../ink/ink1538.xml"/><Relationship Id="rId225" Type="http://schemas.openxmlformats.org/officeDocument/2006/relationships/image" Target="../media/image1377.png"/><Relationship Id="rId267" Type="http://schemas.openxmlformats.org/officeDocument/2006/relationships/image" Target="../media/image1398.png"/><Relationship Id="rId432" Type="http://schemas.openxmlformats.org/officeDocument/2006/relationships/customXml" Target="../ink/ink1440.xml"/><Relationship Id="rId474" Type="http://schemas.openxmlformats.org/officeDocument/2006/relationships/customXml" Target="../ink/ink1461.xml"/><Relationship Id="rId127" Type="http://schemas.openxmlformats.org/officeDocument/2006/relationships/image" Target="../media/image1328.png"/><Relationship Id="rId681" Type="http://schemas.openxmlformats.org/officeDocument/2006/relationships/image" Target="../media/image1605.png"/><Relationship Id="rId31" Type="http://schemas.openxmlformats.org/officeDocument/2006/relationships/image" Target="../media/image1280.png"/><Relationship Id="rId73" Type="http://schemas.openxmlformats.org/officeDocument/2006/relationships/image" Target="../media/image1301.png"/><Relationship Id="rId169" Type="http://schemas.openxmlformats.org/officeDocument/2006/relationships/image" Target="../media/image1349.png"/><Relationship Id="rId334" Type="http://schemas.openxmlformats.org/officeDocument/2006/relationships/customXml" Target="../ink/ink1391.xml"/><Relationship Id="rId376" Type="http://schemas.openxmlformats.org/officeDocument/2006/relationships/customXml" Target="../ink/ink1412.xml"/><Relationship Id="rId541" Type="http://schemas.openxmlformats.org/officeDocument/2006/relationships/image" Target="../media/image1535.png"/><Relationship Id="rId583" Type="http://schemas.openxmlformats.org/officeDocument/2006/relationships/image" Target="../media/image1556.png"/><Relationship Id="rId639" Type="http://schemas.openxmlformats.org/officeDocument/2006/relationships/image" Target="../media/image1584.png"/><Relationship Id="rId4" Type="http://schemas.openxmlformats.org/officeDocument/2006/relationships/customXml" Target="../ink/ink1226.xml"/><Relationship Id="rId180" Type="http://schemas.openxmlformats.org/officeDocument/2006/relationships/customXml" Target="../ink/ink1314.xml"/><Relationship Id="rId236" Type="http://schemas.openxmlformats.org/officeDocument/2006/relationships/customXml" Target="../ink/ink1342.xml"/><Relationship Id="rId278" Type="http://schemas.openxmlformats.org/officeDocument/2006/relationships/customXml" Target="../ink/ink1363.xml"/><Relationship Id="rId401" Type="http://schemas.openxmlformats.org/officeDocument/2006/relationships/image" Target="../media/image1465.png"/><Relationship Id="rId443" Type="http://schemas.openxmlformats.org/officeDocument/2006/relationships/image" Target="../media/image1486.png"/><Relationship Id="rId650" Type="http://schemas.openxmlformats.org/officeDocument/2006/relationships/customXml" Target="../ink/ink1549.xml"/><Relationship Id="rId303" Type="http://schemas.openxmlformats.org/officeDocument/2006/relationships/image" Target="../media/image1416.png"/><Relationship Id="rId485" Type="http://schemas.openxmlformats.org/officeDocument/2006/relationships/image" Target="../media/image1507.png"/><Relationship Id="rId692" Type="http://schemas.openxmlformats.org/officeDocument/2006/relationships/customXml" Target="../ink/ink1570.xml"/><Relationship Id="rId706" Type="http://schemas.openxmlformats.org/officeDocument/2006/relationships/customXml" Target="../ink/ink1577.xml"/><Relationship Id="rId42" Type="http://schemas.openxmlformats.org/officeDocument/2006/relationships/customXml" Target="../ink/ink1245.xml"/><Relationship Id="rId84" Type="http://schemas.openxmlformats.org/officeDocument/2006/relationships/customXml" Target="../ink/ink1266.xml"/><Relationship Id="rId138" Type="http://schemas.openxmlformats.org/officeDocument/2006/relationships/customXml" Target="../ink/ink1293.xml"/><Relationship Id="rId345" Type="http://schemas.openxmlformats.org/officeDocument/2006/relationships/image" Target="../media/image1437.png"/><Relationship Id="rId387" Type="http://schemas.openxmlformats.org/officeDocument/2006/relationships/image" Target="../media/image1458.png"/><Relationship Id="rId510" Type="http://schemas.openxmlformats.org/officeDocument/2006/relationships/customXml" Target="../ink/ink1479.xml"/><Relationship Id="rId552" Type="http://schemas.openxmlformats.org/officeDocument/2006/relationships/customXml" Target="../ink/ink1500.xml"/><Relationship Id="rId594" Type="http://schemas.openxmlformats.org/officeDocument/2006/relationships/customXml" Target="../ink/ink1521.xml"/><Relationship Id="rId608" Type="http://schemas.openxmlformats.org/officeDocument/2006/relationships/customXml" Target="../ink/ink1528.xml"/><Relationship Id="rId191" Type="http://schemas.openxmlformats.org/officeDocument/2006/relationships/image" Target="../media/image1360.png"/><Relationship Id="rId205" Type="http://schemas.openxmlformats.org/officeDocument/2006/relationships/image" Target="../media/image1367.png"/><Relationship Id="rId247" Type="http://schemas.openxmlformats.org/officeDocument/2006/relationships/image" Target="../media/image1388.png"/><Relationship Id="rId412" Type="http://schemas.openxmlformats.org/officeDocument/2006/relationships/customXml" Target="../ink/ink1430.xml"/><Relationship Id="rId107" Type="http://schemas.openxmlformats.org/officeDocument/2006/relationships/image" Target="../media/image1318.png"/><Relationship Id="rId289" Type="http://schemas.openxmlformats.org/officeDocument/2006/relationships/image" Target="../media/image1409.png"/><Relationship Id="rId454" Type="http://schemas.openxmlformats.org/officeDocument/2006/relationships/customXml" Target="../ink/ink1451.xml"/><Relationship Id="rId496" Type="http://schemas.openxmlformats.org/officeDocument/2006/relationships/customXml" Target="../ink/ink1472.xml"/><Relationship Id="rId661" Type="http://schemas.openxmlformats.org/officeDocument/2006/relationships/image" Target="../media/image1595.png"/><Relationship Id="rId717" Type="http://schemas.openxmlformats.org/officeDocument/2006/relationships/image" Target="../media/image1623.png"/><Relationship Id="rId11" Type="http://schemas.openxmlformats.org/officeDocument/2006/relationships/image" Target="../media/image1270.png"/><Relationship Id="rId53" Type="http://schemas.openxmlformats.org/officeDocument/2006/relationships/image" Target="../media/image1291.png"/><Relationship Id="rId149" Type="http://schemas.openxmlformats.org/officeDocument/2006/relationships/image" Target="../media/image1339.png"/><Relationship Id="rId314" Type="http://schemas.openxmlformats.org/officeDocument/2006/relationships/customXml" Target="../ink/ink1381.xml"/><Relationship Id="rId356" Type="http://schemas.openxmlformats.org/officeDocument/2006/relationships/customXml" Target="../ink/ink1402.xml"/><Relationship Id="rId398" Type="http://schemas.openxmlformats.org/officeDocument/2006/relationships/customXml" Target="../ink/ink1423.xml"/><Relationship Id="rId521" Type="http://schemas.openxmlformats.org/officeDocument/2006/relationships/image" Target="../media/image1525.png"/><Relationship Id="rId563" Type="http://schemas.openxmlformats.org/officeDocument/2006/relationships/image" Target="../media/image1546.png"/><Relationship Id="rId619" Type="http://schemas.openxmlformats.org/officeDocument/2006/relationships/image" Target="../media/image1574.png"/><Relationship Id="rId95" Type="http://schemas.openxmlformats.org/officeDocument/2006/relationships/image" Target="../media/image1312.png"/><Relationship Id="rId160" Type="http://schemas.openxmlformats.org/officeDocument/2006/relationships/customXml" Target="../ink/ink1304.xml"/><Relationship Id="rId216" Type="http://schemas.openxmlformats.org/officeDocument/2006/relationships/customXml" Target="../ink/ink1332.xml"/><Relationship Id="rId423" Type="http://schemas.openxmlformats.org/officeDocument/2006/relationships/image" Target="../media/image1476.png"/><Relationship Id="rId258" Type="http://schemas.openxmlformats.org/officeDocument/2006/relationships/customXml" Target="../ink/ink1353.xml"/><Relationship Id="rId465" Type="http://schemas.openxmlformats.org/officeDocument/2006/relationships/image" Target="../media/image1497.png"/><Relationship Id="rId630" Type="http://schemas.openxmlformats.org/officeDocument/2006/relationships/customXml" Target="../ink/ink1539.xml"/><Relationship Id="rId672" Type="http://schemas.openxmlformats.org/officeDocument/2006/relationships/customXml" Target="../ink/ink1560.xml"/><Relationship Id="rId22" Type="http://schemas.openxmlformats.org/officeDocument/2006/relationships/customXml" Target="../ink/ink1235.xml"/><Relationship Id="rId64" Type="http://schemas.openxmlformats.org/officeDocument/2006/relationships/customXml" Target="../ink/ink1256.xml"/><Relationship Id="rId118" Type="http://schemas.openxmlformats.org/officeDocument/2006/relationships/customXml" Target="../ink/ink1283.xml"/><Relationship Id="rId325" Type="http://schemas.openxmlformats.org/officeDocument/2006/relationships/image" Target="../media/image1427.png"/><Relationship Id="rId367" Type="http://schemas.openxmlformats.org/officeDocument/2006/relationships/image" Target="../media/image1448.png"/><Relationship Id="rId532" Type="http://schemas.openxmlformats.org/officeDocument/2006/relationships/customXml" Target="../ink/ink1490.xml"/><Relationship Id="rId574" Type="http://schemas.openxmlformats.org/officeDocument/2006/relationships/customXml" Target="../ink/ink1511.xml"/><Relationship Id="rId171" Type="http://schemas.openxmlformats.org/officeDocument/2006/relationships/image" Target="../media/image1350.png"/><Relationship Id="rId227" Type="http://schemas.openxmlformats.org/officeDocument/2006/relationships/image" Target="../media/image1378.png"/><Relationship Id="rId269" Type="http://schemas.openxmlformats.org/officeDocument/2006/relationships/image" Target="../media/image1399.png"/><Relationship Id="rId434" Type="http://schemas.openxmlformats.org/officeDocument/2006/relationships/customXml" Target="../ink/ink1441.xml"/><Relationship Id="rId476" Type="http://schemas.openxmlformats.org/officeDocument/2006/relationships/customXml" Target="../ink/ink1462.xml"/><Relationship Id="rId641" Type="http://schemas.openxmlformats.org/officeDocument/2006/relationships/image" Target="../media/image1585.png"/><Relationship Id="rId683" Type="http://schemas.openxmlformats.org/officeDocument/2006/relationships/image" Target="../media/image1606.png"/><Relationship Id="rId33" Type="http://schemas.openxmlformats.org/officeDocument/2006/relationships/image" Target="../media/image1281.png"/><Relationship Id="rId129" Type="http://schemas.openxmlformats.org/officeDocument/2006/relationships/image" Target="../media/image1329.png"/><Relationship Id="rId280" Type="http://schemas.openxmlformats.org/officeDocument/2006/relationships/customXml" Target="../ink/ink1364.xml"/><Relationship Id="rId336" Type="http://schemas.openxmlformats.org/officeDocument/2006/relationships/customXml" Target="../ink/ink1392.xml"/><Relationship Id="rId501" Type="http://schemas.openxmlformats.org/officeDocument/2006/relationships/image" Target="../media/image1515.png"/><Relationship Id="rId543" Type="http://schemas.openxmlformats.org/officeDocument/2006/relationships/image" Target="../media/image1536.png"/><Relationship Id="rId75" Type="http://schemas.openxmlformats.org/officeDocument/2006/relationships/image" Target="../media/image1302.png"/><Relationship Id="rId140" Type="http://schemas.openxmlformats.org/officeDocument/2006/relationships/customXml" Target="../ink/ink1294.xml"/><Relationship Id="rId182" Type="http://schemas.openxmlformats.org/officeDocument/2006/relationships/customXml" Target="../ink/ink1315.xml"/><Relationship Id="rId378" Type="http://schemas.openxmlformats.org/officeDocument/2006/relationships/customXml" Target="../ink/ink1413.xml"/><Relationship Id="rId403" Type="http://schemas.openxmlformats.org/officeDocument/2006/relationships/image" Target="../media/image1466.png"/><Relationship Id="rId585" Type="http://schemas.openxmlformats.org/officeDocument/2006/relationships/image" Target="../media/image1557.png"/><Relationship Id="rId6" Type="http://schemas.openxmlformats.org/officeDocument/2006/relationships/customXml" Target="../ink/ink1227.xml"/><Relationship Id="rId238" Type="http://schemas.openxmlformats.org/officeDocument/2006/relationships/customXml" Target="../ink/ink1343.xml"/><Relationship Id="rId445" Type="http://schemas.openxmlformats.org/officeDocument/2006/relationships/image" Target="../media/image1487.png"/><Relationship Id="rId487" Type="http://schemas.openxmlformats.org/officeDocument/2006/relationships/image" Target="../media/image1508.png"/><Relationship Id="rId610" Type="http://schemas.openxmlformats.org/officeDocument/2006/relationships/customXml" Target="../ink/ink1529.xml"/><Relationship Id="rId652" Type="http://schemas.openxmlformats.org/officeDocument/2006/relationships/customXml" Target="../ink/ink1550.xml"/><Relationship Id="rId694" Type="http://schemas.openxmlformats.org/officeDocument/2006/relationships/customXml" Target="../ink/ink1571.xml"/><Relationship Id="rId708" Type="http://schemas.openxmlformats.org/officeDocument/2006/relationships/customXml" Target="../ink/ink1578.xml"/><Relationship Id="rId291" Type="http://schemas.openxmlformats.org/officeDocument/2006/relationships/image" Target="../media/image1410.png"/><Relationship Id="rId305" Type="http://schemas.openxmlformats.org/officeDocument/2006/relationships/image" Target="../media/image1417.png"/><Relationship Id="rId347" Type="http://schemas.openxmlformats.org/officeDocument/2006/relationships/image" Target="../media/image1438.png"/><Relationship Id="rId512" Type="http://schemas.openxmlformats.org/officeDocument/2006/relationships/customXml" Target="../ink/ink1480.xml"/><Relationship Id="rId44" Type="http://schemas.openxmlformats.org/officeDocument/2006/relationships/customXml" Target="../ink/ink1246.xml"/><Relationship Id="rId86" Type="http://schemas.openxmlformats.org/officeDocument/2006/relationships/customXml" Target="../ink/ink1267.xml"/><Relationship Id="rId151" Type="http://schemas.openxmlformats.org/officeDocument/2006/relationships/image" Target="../media/image1340.png"/><Relationship Id="rId389" Type="http://schemas.openxmlformats.org/officeDocument/2006/relationships/image" Target="../media/image1459.png"/><Relationship Id="rId554" Type="http://schemas.openxmlformats.org/officeDocument/2006/relationships/customXml" Target="../ink/ink1501.xml"/><Relationship Id="rId596" Type="http://schemas.openxmlformats.org/officeDocument/2006/relationships/customXml" Target="../ink/ink1522.xml"/><Relationship Id="rId193" Type="http://schemas.openxmlformats.org/officeDocument/2006/relationships/image" Target="../media/image1361.png"/><Relationship Id="rId207" Type="http://schemas.openxmlformats.org/officeDocument/2006/relationships/image" Target="../media/image1368.png"/><Relationship Id="rId249" Type="http://schemas.openxmlformats.org/officeDocument/2006/relationships/image" Target="../media/image1389.png"/><Relationship Id="rId414" Type="http://schemas.openxmlformats.org/officeDocument/2006/relationships/customXml" Target="../ink/ink1431.xml"/><Relationship Id="rId456" Type="http://schemas.openxmlformats.org/officeDocument/2006/relationships/customXml" Target="../ink/ink1452.xml"/><Relationship Id="rId498" Type="http://schemas.openxmlformats.org/officeDocument/2006/relationships/customXml" Target="../ink/ink1473.xml"/><Relationship Id="rId621" Type="http://schemas.openxmlformats.org/officeDocument/2006/relationships/image" Target="../media/image1575.png"/><Relationship Id="rId663" Type="http://schemas.openxmlformats.org/officeDocument/2006/relationships/image" Target="../media/image1596.png"/><Relationship Id="rId13" Type="http://schemas.openxmlformats.org/officeDocument/2006/relationships/image" Target="../media/image1271.png"/><Relationship Id="rId109" Type="http://schemas.openxmlformats.org/officeDocument/2006/relationships/image" Target="../media/image1319.png"/><Relationship Id="rId260" Type="http://schemas.openxmlformats.org/officeDocument/2006/relationships/customXml" Target="../ink/ink1354.xml"/><Relationship Id="rId316" Type="http://schemas.openxmlformats.org/officeDocument/2006/relationships/customXml" Target="../ink/ink1382.xml"/><Relationship Id="rId523" Type="http://schemas.openxmlformats.org/officeDocument/2006/relationships/image" Target="../media/image1526.png"/><Relationship Id="rId719" Type="http://schemas.openxmlformats.org/officeDocument/2006/relationships/image" Target="../media/image1624.png"/><Relationship Id="rId55" Type="http://schemas.openxmlformats.org/officeDocument/2006/relationships/image" Target="../media/image1292.png"/><Relationship Id="rId97" Type="http://schemas.openxmlformats.org/officeDocument/2006/relationships/image" Target="../media/image1313.png"/><Relationship Id="rId120" Type="http://schemas.openxmlformats.org/officeDocument/2006/relationships/customXml" Target="../ink/ink1284.xml"/><Relationship Id="rId358" Type="http://schemas.openxmlformats.org/officeDocument/2006/relationships/customXml" Target="../ink/ink1403.xml"/><Relationship Id="rId565" Type="http://schemas.openxmlformats.org/officeDocument/2006/relationships/image" Target="../media/image1547.png"/><Relationship Id="rId162" Type="http://schemas.openxmlformats.org/officeDocument/2006/relationships/customXml" Target="../ink/ink1305.xml"/><Relationship Id="rId218" Type="http://schemas.openxmlformats.org/officeDocument/2006/relationships/customXml" Target="../ink/ink1333.xml"/><Relationship Id="rId425" Type="http://schemas.openxmlformats.org/officeDocument/2006/relationships/image" Target="../media/image1477.png"/><Relationship Id="rId467" Type="http://schemas.openxmlformats.org/officeDocument/2006/relationships/image" Target="../media/image1498.png"/><Relationship Id="rId632" Type="http://schemas.openxmlformats.org/officeDocument/2006/relationships/customXml" Target="../ink/ink1540.xml"/><Relationship Id="rId271" Type="http://schemas.openxmlformats.org/officeDocument/2006/relationships/image" Target="../media/image1400.png"/><Relationship Id="rId674" Type="http://schemas.openxmlformats.org/officeDocument/2006/relationships/customXml" Target="../ink/ink1561.xml"/><Relationship Id="rId24" Type="http://schemas.openxmlformats.org/officeDocument/2006/relationships/customXml" Target="../ink/ink1236.xml"/><Relationship Id="rId66" Type="http://schemas.openxmlformats.org/officeDocument/2006/relationships/customXml" Target="../ink/ink1257.xml"/><Relationship Id="rId131" Type="http://schemas.openxmlformats.org/officeDocument/2006/relationships/image" Target="../media/image1330.png"/><Relationship Id="rId327" Type="http://schemas.openxmlformats.org/officeDocument/2006/relationships/image" Target="../media/image1428.png"/><Relationship Id="rId369" Type="http://schemas.openxmlformats.org/officeDocument/2006/relationships/image" Target="../media/image1449.png"/><Relationship Id="rId534" Type="http://schemas.openxmlformats.org/officeDocument/2006/relationships/customXml" Target="../ink/ink1491.xml"/><Relationship Id="rId576" Type="http://schemas.openxmlformats.org/officeDocument/2006/relationships/customXml" Target="../ink/ink1512.xml"/><Relationship Id="rId173" Type="http://schemas.openxmlformats.org/officeDocument/2006/relationships/image" Target="../media/image1351.png"/><Relationship Id="rId229" Type="http://schemas.openxmlformats.org/officeDocument/2006/relationships/image" Target="../media/image1379.png"/><Relationship Id="rId380" Type="http://schemas.openxmlformats.org/officeDocument/2006/relationships/customXml" Target="../ink/ink1414.xml"/><Relationship Id="rId436" Type="http://schemas.openxmlformats.org/officeDocument/2006/relationships/customXml" Target="../ink/ink1442.xml"/><Relationship Id="rId601" Type="http://schemas.openxmlformats.org/officeDocument/2006/relationships/image" Target="../media/image1565.png"/><Relationship Id="rId643" Type="http://schemas.openxmlformats.org/officeDocument/2006/relationships/image" Target="../media/image1586.png"/><Relationship Id="rId240" Type="http://schemas.openxmlformats.org/officeDocument/2006/relationships/customXml" Target="../ink/ink1344.xml"/><Relationship Id="rId478" Type="http://schemas.openxmlformats.org/officeDocument/2006/relationships/customXml" Target="../ink/ink1463.xml"/><Relationship Id="rId685" Type="http://schemas.openxmlformats.org/officeDocument/2006/relationships/image" Target="../media/image1607.png"/><Relationship Id="rId35" Type="http://schemas.openxmlformats.org/officeDocument/2006/relationships/image" Target="../media/image1282.png"/><Relationship Id="rId77" Type="http://schemas.openxmlformats.org/officeDocument/2006/relationships/image" Target="../media/image1303.png"/><Relationship Id="rId100" Type="http://schemas.openxmlformats.org/officeDocument/2006/relationships/customXml" Target="../ink/ink1274.xml"/><Relationship Id="rId282" Type="http://schemas.openxmlformats.org/officeDocument/2006/relationships/customXml" Target="../ink/ink1365.xml"/><Relationship Id="rId338" Type="http://schemas.openxmlformats.org/officeDocument/2006/relationships/customXml" Target="../ink/ink1393.xml"/><Relationship Id="rId503" Type="http://schemas.openxmlformats.org/officeDocument/2006/relationships/image" Target="../media/image1516.png"/><Relationship Id="rId545" Type="http://schemas.openxmlformats.org/officeDocument/2006/relationships/image" Target="../media/image1537.png"/><Relationship Id="rId587" Type="http://schemas.openxmlformats.org/officeDocument/2006/relationships/image" Target="../media/image1558.png"/><Relationship Id="rId710" Type="http://schemas.openxmlformats.org/officeDocument/2006/relationships/customXml" Target="../ink/ink1579.xml"/><Relationship Id="rId8" Type="http://schemas.openxmlformats.org/officeDocument/2006/relationships/customXml" Target="../ink/ink1228.xml"/><Relationship Id="rId142" Type="http://schemas.openxmlformats.org/officeDocument/2006/relationships/customXml" Target="../ink/ink1295.xml"/><Relationship Id="rId184" Type="http://schemas.openxmlformats.org/officeDocument/2006/relationships/customXml" Target="../ink/ink1316.xml"/><Relationship Id="rId391" Type="http://schemas.openxmlformats.org/officeDocument/2006/relationships/image" Target="../media/image1460.png"/><Relationship Id="rId405" Type="http://schemas.openxmlformats.org/officeDocument/2006/relationships/image" Target="../media/image1467.png"/><Relationship Id="rId447" Type="http://schemas.openxmlformats.org/officeDocument/2006/relationships/image" Target="../media/image1488.png"/><Relationship Id="rId612" Type="http://schemas.openxmlformats.org/officeDocument/2006/relationships/customXml" Target="../ink/ink1530.xml"/><Relationship Id="rId251" Type="http://schemas.openxmlformats.org/officeDocument/2006/relationships/image" Target="../media/image1390.png"/><Relationship Id="rId489" Type="http://schemas.openxmlformats.org/officeDocument/2006/relationships/image" Target="../media/image1509.png"/><Relationship Id="rId654" Type="http://schemas.openxmlformats.org/officeDocument/2006/relationships/customXml" Target="../ink/ink1551.xml"/><Relationship Id="rId696" Type="http://schemas.openxmlformats.org/officeDocument/2006/relationships/customXml" Target="../ink/ink1572.xml"/><Relationship Id="rId46" Type="http://schemas.openxmlformats.org/officeDocument/2006/relationships/customXml" Target="../ink/ink1247.xml"/><Relationship Id="rId293" Type="http://schemas.openxmlformats.org/officeDocument/2006/relationships/image" Target="../media/image1411.png"/><Relationship Id="rId307" Type="http://schemas.openxmlformats.org/officeDocument/2006/relationships/image" Target="../media/image1418.png"/><Relationship Id="rId349" Type="http://schemas.openxmlformats.org/officeDocument/2006/relationships/image" Target="../media/image1439.png"/><Relationship Id="rId514" Type="http://schemas.openxmlformats.org/officeDocument/2006/relationships/customXml" Target="../ink/ink1481.xml"/><Relationship Id="rId556" Type="http://schemas.openxmlformats.org/officeDocument/2006/relationships/customXml" Target="../ink/ink1502.xml"/><Relationship Id="rId721" Type="http://schemas.openxmlformats.org/officeDocument/2006/relationships/image" Target="../media/image1625.png"/><Relationship Id="rId88" Type="http://schemas.openxmlformats.org/officeDocument/2006/relationships/customXml" Target="../ink/ink1268.xml"/><Relationship Id="rId111" Type="http://schemas.openxmlformats.org/officeDocument/2006/relationships/image" Target="../media/image1320.png"/><Relationship Id="rId153" Type="http://schemas.openxmlformats.org/officeDocument/2006/relationships/image" Target="../media/image1341.png"/><Relationship Id="rId195" Type="http://schemas.openxmlformats.org/officeDocument/2006/relationships/image" Target="../media/image1362.png"/><Relationship Id="rId209" Type="http://schemas.openxmlformats.org/officeDocument/2006/relationships/image" Target="../media/image1369.png"/><Relationship Id="rId360" Type="http://schemas.openxmlformats.org/officeDocument/2006/relationships/customXml" Target="../ink/ink1404.xml"/><Relationship Id="rId416" Type="http://schemas.openxmlformats.org/officeDocument/2006/relationships/customXml" Target="../ink/ink1432.xml"/><Relationship Id="rId598" Type="http://schemas.openxmlformats.org/officeDocument/2006/relationships/customXml" Target="../ink/ink1523.xml"/><Relationship Id="rId220" Type="http://schemas.openxmlformats.org/officeDocument/2006/relationships/customXml" Target="../ink/ink1334.xml"/><Relationship Id="rId458" Type="http://schemas.openxmlformats.org/officeDocument/2006/relationships/customXml" Target="../ink/ink1453.xml"/><Relationship Id="rId623" Type="http://schemas.openxmlformats.org/officeDocument/2006/relationships/image" Target="../media/image1576.png"/><Relationship Id="rId665" Type="http://schemas.openxmlformats.org/officeDocument/2006/relationships/image" Target="../media/image1597.png"/><Relationship Id="rId15" Type="http://schemas.openxmlformats.org/officeDocument/2006/relationships/image" Target="../media/image1272.png"/><Relationship Id="rId57" Type="http://schemas.openxmlformats.org/officeDocument/2006/relationships/image" Target="../media/image1293.png"/><Relationship Id="rId262" Type="http://schemas.openxmlformats.org/officeDocument/2006/relationships/customXml" Target="../ink/ink1355.xml"/><Relationship Id="rId318" Type="http://schemas.openxmlformats.org/officeDocument/2006/relationships/customXml" Target="../ink/ink1383.xml"/><Relationship Id="rId525" Type="http://schemas.openxmlformats.org/officeDocument/2006/relationships/image" Target="../media/image1527.png"/><Relationship Id="rId567" Type="http://schemas.openxmlformats.org/officeDocument/2006/relationships/image" Target="../media/image1548.png"/><Relationship Id="rId99" Type="http://schemas.openxmlformats.org/officeDocument/2006/relationships/image" Target="../media/image1314.png"/><Relationship Id="rId122" Type="http://schemas.openxmlformats.org/officeDocument/2006/relationships/customXml" Target="../ink/ink1285.xml"/><Relationship Id="rId164" Type="http://schemas.openxmlformats.org/officeDocument/2006/relationships/customXml" Target="../ink/ink1306.xml"/><Relationship Id="rId371" Type="http://schemas.openxmlformats.org/officeDocument/2006/relationships/image" Target="../media/image1450.png"/><Relationship Id="rId427" Type="http://schemas.openxmlformats.org/officeDocument/2006/relationships/image" Target="../media/image1478.png"/><Relationship Id="rId469" Type="http://schemas.openxmlformats.org/officeDocument/2006/relationships/image" Target="../media/image1499.png"/><Relationship Id="rId634" Type="http://schemas.openxmlformats.org/officeDocument/2006/relationships/customXml" Target="../ink/ink1541.xml"/><Relationship Id="rId676" Type="http://schemas.openxmlformats.org/officeDocument/2006/relationships/customXml" Target="../ink/ink1562.xml"/><Relationship Id="rId26" Type="http://schemas.openxmlformats.org/officeDocument/2006/relationships/customXml" Target="../ink/ink1237.xml"/><Relationship Id="rId231" Type="http://schemas.openxmlformats.org/officeDocument/2006/relationships/image" Target="../media/image1380.png"/><Relationship Id="rId273" Type="http://schemas.openxmlformats.org/officeDocument/2006/relationships/image" Target="../media/image1401.png"/><Relationship Id="rId329" Type="http://schemas.openxmlformats.org/officeDocument/2006/relationships/image" Target="../media/image1429.png"/><Relationship Id="rId480" Type="http://schemas.openxmlformats.org/officeDocument/2006/relationships/customXml" Target="../ink/ink1464.xml"/><Relationship Id="rId536" Type="http://schemas.openxmlformats.org/officeDocument/2006/relationships/customXml" Target="../ink/ink1492.xml"/><Relationship Id="rId701" Type="http://schemas.openxmlformats.org/officeDocument/2006/relationships/image" Target="../media/image1615.png"/><Relationship Id="rId68" Type="http://schemas.openxmlformats.org/officeDocument/2006/relationships/customXml" Target="../ink/ink1258.xml"/><Relationship Id="rId133" Type="http://schemas.openxmlformats.org/officeDocument/2006/relationships/image" Target="../media/image1331.png"/><Relationship Id="rId175" Type="http://schemas.openxmlformats.org/officeDocument/2006/relationships/image" Target="../media/image1352.png"/><Relationship Id="rId340" Type="http://schemas.openxmlformats.org/officeDocument/2006/relationships/customXml" Target="../ink/ink1394.xml"/><Relationship Id="rId578" Type="http://schemas.openxmlformats.org/officeDocument/2006/relationships/customXml" Target="../ink/ink1513.xml"/><Relationship Id="rId200" Type="http://schemas.openxmlformats.org/officeDocument/2006/relationships/customXml" Target="../ink/ink1324.xml"/><Relationship Id="rId382" Type="http://schemas.openxmlformats.org/officeDocument/2006/relationships/customXml" Target="../ink/ink1415.xml"/><Relationship Id="rId438" Type="http://schemas.openxmlformats.org/officeDocument/2006/relationships/customXml" Target="../ink/ink1443.xml"/><Relationship Id="rId603" Type="http://schemas.openxmlformats.org/officeDocument/2006/relationships/image" Target="../media/image1566.png"/><Relationship Id="rId645" Type="http://schemas.openxmlformats.org/officeDocument/2006/relationships/image" Target="../media/image1587.png"/><Relationship Id="rId687" Type="http://schemas.openxmlformats.org/officeDocument/2006/relationships/image" Target="../media/image1608.png"/><Relationship Id="rId242" Type="http://schemas.openxmlformats.org/officeDocument/2006/relationships/customXml" Target="../ink/ink1345.xml"/><Relationship Id="rId284" Type="http://schemas.openxmlformats.org/officeDocument/2006/relationships/customXml" Target="../ink/ink1366.xml"/><Relationship Id="rId491" Type="http://schemas.openxmlformats.org/officeDocument/2006/relationships/image" Target="../media/image1510.png"/><Relationship Id="rId505" Type="http://schemas.openxmlformats.org/officeDocument/2006/relationships/image" Target="../media/image1517.png"/><Relationship Id="rId712" Type="http://schemas.openxmlformats.org/officeDocument/2006/relationships/customXml" Target="../ink/ink1580.xml"/><Relationship Id="rId37" Type="http://schemas.openxmlformats.org/officeDocument/2006/relationships/image" Target="../media/image1283.png"/><Relationship Id="rId79" Type="http://schemas.openxmlformats.org/officeDocument/2006/relationships/image" Target="../media/image1304.png"/><Relationship Id="rId102" Type="http://schemas.openxmlformats.org/officeDocument/2006/relationships/customXml" Target="../ink/ink1275.xml"/><Relationship Id="rId144" Type="http://schemas.openxmlformats.org/officeDocument/2006/relationships/customXml" Target="../ink/ink1296.xml"/><Relationship Id="rId547" Type="http://schemas.openxmlformats.org/officeDocument/2006/relationships/image" Target="../media/image1538.png"/><Relationship Id="rId589" Type="http://schemas.openxmlformats.org/officeDocument/2006/relationships/image" Target="../media/image1559.png"/><Relationship Id="rId90" Type="http://schemas.openxmlformats.org/officeDocument/2006/relationships/customXml" Target="../ink/ink1269.xml"/><Relationship Id="rId186" Type="http://schemas.openxmlformats.org/officeDocument/2006/relationships/customXml" Target="../ink/ink1317.xml"/><Relationship Id="rId351" Type="http://schemas.openxmlformats.org/officeDocument/2006/relationships/image" Target="../media/image1440.png"/><Relationship Id="rId393" Type="http://schemas.openxmlformats.org/officeDocument/2006/relationships/image" Target="../media/image1461.png"/><Relationship Id="rId407" Type="http://schemas.openxmlformats.org/officeDocument/2006/relationships/image" Target="../media/image1468.png"/><Relationship Id="rId449" Type="http://schemas.openxmlformats.org/officeDocument/2006/relationships/image" Target="../media/image1489.png"/><Relationship Id="rId614" Type="http://schemas.openxmlformats.org/officeDocument/2006/relationships/customXml" Target="../ink/ink1531.xml"/><Relationship Id="rId656" Type="http://schemas.openxmlformats.org/officeDocument/2006/relationships/customXml" Target="../ink/ink1552.xml"/><Relationship Id="rId211" Type="http://schemas.openxmlformats.org/officeDocument/2006/relationships/image" Target="../media/image1370.png"/><Relationship Id="rId253" Type="http://schemas.openxmlformats.org/officeDocument/2006/relationships/image" Target="../media/image1391.png"/><Relationship Id="rId295" Type="http://schemas.openxmlformats.org/officeDocument/2006/relationships/image" Target="../media/image1412.png"/><Relationship Id="rId309" Type="http://schemas.openxmlformats.org/officeDocument/2006/relationships/image" Target="../media/image1419.png"/><Relationship Id="rId460" Type="http://schemas.openxmlformats.org/officeDocument/2006/relationships/customXml" Target="../ink/ink1454.xml"/><Relationship Id="rId516" Type="http://schemas.openxmlformats.org/officeDocument/2006/relationships/customXml" Target="../ink/ink1482.xml"/><Relationship Id="rId698" Type="http://schemas.openxmlformats.org/officeDocument/2006/relationships/customXml" Target="../ink/ink1573.xml"/><Relationship Id="rId48" Type="http://schemas.openxmlformats.org/officeDocument/2006/relationships/customXml" Target="../ink/ink1248.xml"/><Relationship Id="rId113" Type="http://schemas.openxmlformats.org/officeDocument/2006/relationships/image" Target="../media/image1321.png"/><Relationship Id="rId320" Type="http://schemas.openxmlformats.org/officeDocument/2006/relationships/customXml" Target="../ink/ink1384.xml"/><Relationship Id="rId558" Type="http://schemas.openxmlformats.org/officeDocument/2006/relationships/customXml" Target="../ink/ink1503.xml"/><Relationship Id="rId723" Type="http://schemas.openxmlformats.org/officeDocument/2006/relationships/image" Target="../media/image1626.png"/><Relationship Id="rId155" Type="http://schemas.openxmlformats.org/officeDocument/2006/relationships/image" Target="../media/image1342.png"/><Relationship Id="rId197" Type="http://schemas.openxmlformats.org/officeDocument/2006/relationships/image" Target="../media/image1363.png"/><Relationship Id="rId362" Type="http://schemas.openxmlformats.org/officeDocument/2006/relationships/customXml" Target="../ink/ink1405.xml"/><Relationship Id="rId418" Type="http://schemas.openxmlformats.org/officeDocument/2006/relationships/customXml" Target="../ink/ink1433.xml"/><Relationship Id="rId625" Type="http://schemas.openxmlformats.org/officeDocument/2006/relationships/image" Target="../media/image1577.png"/><Relationship Id="rId222" Type="http://schemas.openxmlformats.org/officeDocument/2006/relationships/customXml" Target="../ink/ink1335.xml"/><Relationship Id="rId264" Type="http://schemas.openxmlformats.org/officeDocument/2006/relationships/customXml" Target="../ink/ink1356.xml"/><Relationship Id="rId471" Type="http://schemas.openxmlformats.org/officeDocument/2006/relationships/image" Target="../media/image1500.png"/><Relationship Id="rId667" Type="http://schemas.openxmlformats.org/officeDocument/2006/relationships/image" Target="../media/image1598.png"/><Relationship Id="rId17" Type="http://schemas.openxmlformats.org/officeDocument/2006/relationships/image" Target="../media/image1273.png"/><Relationship Id="rId59" Type="http://schemas.openxmlformats.org/officeDocument/2006/relationships/image" Target="../media/image1294.png"/><Relationship Id="rId124" Type="http://schemas.openxmlformats.org/officeDocument/2006/relationships/customXml" Target="../ink/ink1286.xml"/><Relationship Id="rId527" Type="http://schemas.openxmlformats.org/officeDocument/2006/relationships/image" Target="../media/image1528.png"/><Relationship Id="rId569" Type="http://schemas.openxmlformats.org/officeDocument/2006/relationships/image" Target="../media/image1549.png"/><Relationship Id="rId70" Type="http://schemas.openxmlformats.org/officeDocument/2006/relationships/customXml" Target="../ink/ink1259.xml"/><Relationship Id="rId166" Type="http://schemas.openxmlformats.org/officeDocument/2006/relationships/customXml" Target="../ink/ink1307.xml"/><Relationship Id="rId331" Type="http://schemas.openxmlformats.org/officeDocument/2006/relationships/image" Target="../media/image1430.png"/><Relationship Id="rId373" Type="http://schemas.openxmlformats.org/officeDocument/2006/relationships/image" Target="../media/image1451.png"/><Relationship Id="rId429" Type="http://schemas.openxmlformats.org/officeDocument/2006/relationships/image" Target="../media/image1479.png"/><Relationship Id="rId580" Type="http://schemas.openxmlformats.org/officeDocument/2006/relationships/customXml" Target="../ink/ink1514.xml"/><Relationship Id="rId636" Type="http://schemas.openxmlformats.org/officeDocument/2006/relationships/customXml" Target="../ink/ink154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381.png"/><Relationship Id="rId440" Type="http://schemas.openxmlformats.org/officeDocument/2006/relationships/customXml" Target="../ink/ink1444.xml"/><Relationship Id="rId678" Type="http://schemas.openxmlformats.org/officeDocument/2006/relationships/customXml" Target="../ink/ink1563.xml"/><Relationship Id="rId28" Type="http://schemas.openxmlformats.org/officeDocument/2006/relationships/customXml" Target="../ink/ink1238.xml"/><Relationship Id="rId275" Type="http://schemas.openxmlformats.org/officeDocument/2006/relationships/image" Target="../media/image1402.png"/><Relationship Id="rId300" Type="http://schemas.openxmlformats.org/officeDocument/2006/relationships/customXml" Target="../ink/ink1374.xml"/><Relationship Id="rId482" Type="http://schemas.openxmlformats.org/officeDocument/2006/relationships/customXml" Target="../ink/ink1465.xml"/><Relationship Id="rId538" Type="http://schemas.openxmlformats.org/officeDocument/2006/relationships/customXml" Target="../ink/ink1493.xml"/><Relationship Id="rId703" Type="http://schemas.openxmlformats.org/officeDocument/2006/relationships/image" Target="../media/image1616.png"/><Relationship Id="rId81" Type="http://schemas.openxmlformats.org/officeDocument/2006/relationships/image" Target="../media/image1305.png"/><Relationship Id="rId135" Type="http://schemas.openxmlformats.org/officeDocument/2006/relationships/image" Target="../media/image1332.png"/><Relationship Id="rId177" Type="http://schemas.openxmlformats.org/officeDocument/2006/relationships/image" Target="../media/image1353.png"/><Relationship Id="rId342" Type="http://schemas.openxmlformats.org/officeDocument/2006/relationships/customXml" Target="../ink/ink1395.xml"/><Relationship Id="rId384" Type="http://schemas.openxmlformats.org/officeDocument/2006/relationships/customXml" Target="../ink/ink1416.xml"/><Relationship Id="rId591" Type="http://schemas.openxmlformats.org/officeDocument/2006/relationships/image" Target="../media/image1560.png"/><Relationship Id="rId605" Type="http://schemas.openxmlformats.org/officeDocument/2006/relationships/image" Target="../media/image1567.png"/><Relationship Id="rId202" Type="http://schemas.openxmlformats.org/officeDocument/2006/relationships/customXml" Target="../ink/ink1325.xml"/><Relationship Id="rId244" Type="http://schemas.openxmlformats.org/officeDocument/2006/relationships/customXml" Target="../ink/ink1346.xml"/><Relationship Id="rId647" Type="http://schemas.openxmlformats.org/officeDocument/2006/relationships/image" Target="../media/image1588.png"/><Relationship Id="rId689" Type="http://schemas.openxmlformats.org/officeDocument/2006/relationships/image" Target="../media/image1609.png"/><Relationship Id="rId39" Type="http://schemas.openxmlformats.org/officeDocument/2006/relationships/image" Target="../media/image1284.png"/><Relationship Id="rId286" Type="http://schemas.openxmlformats.org/officeDocument/2006/relationships/customXml" Target="../ink/ink1367.xml"/><Relationship Id="rId451" Type="http://schemas.openxmlformats.org/officeDocument/2006/relationships/image" Target="../media/image1490.png"/><Relationship Id="rId493" Type="http://schemas.openxmlformats.org/officeDocument/2006/relationships/image" Target="../media/image1511.png"/><Relationship Id="rId507" Type="http://schemas.openxmlformats.org/officeDocument/2006/relationships/image" Target="../media/image1518.png"/><Relationship Id="rId549" Type="http://schemas.openxmlformats.org/officeDocument/2006/relationships/image" Target="../media/image1539.png"/><Relationship Id="rId714" Type="http://schemas.openxmlformats.org/officeDocument/2006/relationships/customXml" Target="../ink/ink1581.xml"/><Relationship Id="rId50" Type="http://schemas.openxmlformats.org/officeDocument/2006/relationships/customXml" Target="../ink/ink1249.xml"/><Relationship Id="rId104" Type="http://schemas.openxmlformats.org/officeDocument/2006/relationships/customXml" Target="../ink/ink1276.xml"/><Relationship Id="rId146" Type="http://schemas.openxmlformats.org/officeDocument/2006/relationships/customXml" Target="../ink/ink1297.xml"/><Relationship Id="rId188" Type="http://schemas.openxmlformats.org/officeDocument/2006/relationships/customXml" Target="../ink/ink1318.xml"/><Relationship Id="rId311" Type="http://schemas.openxmlformats.org/officeDocument/2006/relationships/image" Target="../media/image1420.png"/><Relationship Id="rId353" Type="http://schemas.openxmlformats.org/officeDocument/2006/relationships/image" Target="../media/image1441.png"/><Relationship Id="rId395" Type="http://schemas.openxmlformats.org/officeDocument/2006/relationships/image" Target="../media/image1462.png"/><Relationship Id="rId409" Type="http://schemas.openxmlformats.org/officeDocument/2006/relationships/image" Target="../media/image1469.png"/><Relationship Id="rId560" Type="http://schemas.openxmlformats.org/officeDocument/2006/relationships/customXml" Target="../ink/ink1504.xml"/><Relationship Id="rId92" Type="http://schemas.openxmlformats.org/officeDocument/2006/relationships/customXml" Target="../ink/ink1270.xml"/><Relationship Id="rId213" Type="http://schemas.openxmlformats.org/officeDocument/2006/relationships/image" Target="../media/image1371.png"/><Relationship Id="rId420" Type="http://schemas.openxmlformats.org/officeDocument/2006/relationships/customXml" Target="../ink/ink1434.xml"/><Relationship Id="rId616" Type="http://schemas.openxmlformats.org/officeDocument/2006/relationships/customXml" Target="../ink/ink1532.xml"/><Relationship Id="rId658" Type="http://schemas.openxmlformats.org/officeDocument/2006/relationships/customXml" Target="../ink/ink1553.xml"/><Relationship Id="rId255" Type="http://schemas.openxmlformats.org/officeDocument/2006/relationships/image" Target="../media/image1392.png"/><Relationship Id="rId297" Type="http://schemas.openxmlformats.org/officeDocument/2006/relationships/image" Target="../media/image1413.png"/><Relationship Id="rId462" Type="http://schemas.openxmlformats.org/officeDocument/2006/relationships/customXml" Target="../ink/ink1455.xml"/><Relationship Id="rId518" Type="http://schemas.openxmlformats.org/officeDocument/2006/relationships/customXml" Target="../ink/ink1483.xml"/><Relationship Id="rId725" Type="http://schemas.openxmlformats.org/officeDocument/2006/relationships/image" Target="../media/image1627.png"/><Relationship Id="rId115" Type="http://schemas.openxmlformats.org/officeDocument/2006/relationships/image" Target="../media/image1322.png"/><Relationship Id="rId157" Type="http://schemas.openxmlformats.org/officeDocument/2006/relationships/image" Target="../media/image1343.png"/><Relationship Id="rId322" Type="http://schemas.openxmlformats.org/officeDocument/2006/relationships/customXml" Target="../ink/ink1385.xml"/><Relationship Id="rId364" Type="http://schemas.openxmlformats.org/officeDocument/2006/relationships/customXml" Target="../ink/ink1406.xml"/><Relationship Id="rId61" Type="http://schemas.openxmlformats.org/officeDocument/2006/relationships/image" Target="../media/image1295.png"/><Relationship Id="rId199" Type="http://schemas.openxmlformats.org/officeDocument/2006/relationships/image" Target="../media/image1364.png"/><Relationship Id="rId571" Type="http://schemas.openxmlformats.org/officeDocument/2006/relationships/image" Target="../media/image1550.png"/><Relationship Id="rId627" Type="http://schemas.openxmlformats.org/officeDocument/2006/relationships/image" Target="../media/image1578.png"/><Relationship Id="rId669" Type="http://schemas.openxmlformats.org/officeDocument/2006/relationships/image" Target="../media/image1599.png"/><Relationship Id="rId19" Type="http://schemas.openxmlformats.org/officeDocument/2006/relationships/image" Target="../media/image1274.png"/><Relationship Id="rId224" Type="http://schemas.openxmlformats.org/officeDocument/2006/relationships/customXml" Target="../ink/ink1336.xml"/><Relationship Id="rId266" Type="http://schemas.openxmlformats.org/officeDocument/2006/relationships/customXml" Target="../ink/ink1357.xml"/><Relationship Id="rId431" Type="http://schemas.openxmlformats.org/officeDocument/2006/relationships/image" Target="../media/image1480.png"/><Relationship Id="rId473" Type="http://schemas.openxmlformats.org/officeDocument/2006/relationships/image" Target="../media/image1501.png"/><Relationship Id="rId529" Type="http://schemas.openxmlformats.org/officeDocument/2006/relationships/image" Target="../media/image1529.png"/><Relationship Id="rId680" Type="http://schemas.openxmlformats.org/officeDocument/2006/relationships/customXml" Target="../ink/ink1564.xml"/><Relationship Id="rId30" Type="http://schemas.openxmlformats.org/officeDocument/2006/relationships/customXml" Target="../ink/ink1239.xml"/><Relationship Id="rId126" Type="http://schemas.openxmlformats.org/officeDocument/2006/relationships/customXml" Target="../ink/ink1287.xml"/><Relationship Id="rId168" Type="http://schemas.openxmlformats.org/officeDocument/2006/relationships/customXml" Target="../ink/ink1308.xml"/><Relationship Id="rId333" Type="http://schemas.openxmlformats.org/officeDocument/2006/relationships/image" Target="../media/image1431.png"/><Relationship Id="rId540" Type="http://schemas.openxmlformats.org/officeDocument/2006/relationships/customXml" Target="../ink/ink1494.xml"/><Relationship Id="rId72" Type="http://schemas.openxmlformats.org/officeDocument/2006/relationships/customXml" Target="../ink/ink1260.xml"/><Relationship Id="rId375" Type="http://schemas.openxmlformats.org/officeDocument/2006/relationships/image" Target="../media/image1452.png"/><Relationship Id="rId582" Type="http://schemas.openxmlformats.org/officeDocument/2006/relationships/customXml" Target="../ink/ink1515.xml"/><Relationship Id="rId638" Type="http://schemas.openxmlformats.org/officeDocument/2006/relationships/customXml" Target="../ink/ink1543.xml"/><Relationship Id="rId3" Type="http://schemas.openxmlformats.org/officeDocument/2006/relationships/image" Target="../media/image1266.png"/><Relationship Id="rId235" Type="http://schemas.openxmlformats.org/officeDocument/2006/relationships/image" Target="../media/image1382.png"/><Relationship Id="rId277" Type="http://schemas.openxmlformats.org/officeDocument/2006/relationships/image" Target="../media/image1403.png"/><Relationship Id="rId400" Type="http://schemas.openxmlformats.org/officeDocument/2006/relationships/customXml" Target="../ink/ink1424.xml"/><Relationship Id="rId442" Type="http://schemas.openxmlformats.org/officeDocument/2006/relationships/customXml" Target="../ink/ink1445.xml"/><Relationship Id="rId484" Type="http://schemas.openxmlformats.org/officeDocument/2006/relationships/customXml" Target="../ink/ink1466.xml"/><Relationship Id="rId705" Type="http://schemas.openxmlformats.org/officeDocument/2006/relationships/image" Target="../media/image1617.png"/><Relationship Id="rId137" Type="http://schemas.openxmlformats.org/officeDocument/2006/relationships/image" Target="../media/image1333.png"/><Relationship Id="rId302" Type="http://schemas.openxmlformats.org/officeDocument/2006/relationships/customXml" Target="../ink/ink1375.xml"/><Relationship Id="rId344" Type="http://schemas.openxmlformats.org/officeDocument/2006/relationships/customXml" Target="../ink/ink1396.xml"/><Relationship Id="rId691" Type="http://schemas.openxmlformats.org/officeDocument/2006/relationships/image" Target="../media/image1610.png"/><Relationship Id="rId41" Type="http://schemas.openxmlformats.org/officeDocument/2006/relationships/image" Target="../media/image1285.png"/><Relationship Id="rId83" Type="http://schemas.openxmlformats.org/officeDocument/2006/relationships/image" Target="../media/image1306.png"/><Relationship Id="rId179" Type="http://schemas.openxmlformats.org/officeDocument/2006/relationships/image" Target="../media/image1354.png"/><Relationship Id="rId386" Type="http://schemas.openxmlformats.org/officeDocument/2006/relationships/customXml" Target="../ink/ink1417.xml"/><Relationship Id="rId551" Type="http://schemas.openxmlformats.org/officeDocument/2006/relationships/image" Target="../media/image1540.png"/><Relationship Id="rId593" Type="http://schemas.openxmlformats.org/officeDocument/2006/relationships/image" Target="../media/image1561.png"/><Relationship Id="rId607" Type="http://schemas.openxmlformats.org/officeDocument/2006/relationships/image" Target="../media/image1568.png"/><Relationship Id="rId649" Type="http://schemas.openxmlformats.org/officeDocument/2006/relationships/image" Target="../media/image1589.png"/><Relationship Id="rId190" Type="http://schemas.openxmlformats.org/officeDocument/2006/relationships/customXml" Target="../ink/ink1319.xml"/><Relationship Id="rId204" Type="http://schemas.openxmlformats.org/officeDocument/2006/relationships/customXml" Target="../ink/ink1326.xml"/><Relationship Id="rId246" Type="http://schemas.openxmlformats.org/officeDocument/2006/relationships/customXml" Target="../ink/ink1347.xml"/><Relationship Id="rId288" Type="http://schemas.openxmlformats.org/officeDocument/2006/relationships/customXml" Target="../ink/ink1368.xml"/><Relationship Id="rId411" Type="http://schemas.openxmlformats.org/officeDocument/2006/relationships/image" Target="../media/image1470.png"/><Relationship Id="rId453" Type="http://schemas.openxmlformats.org/officeDocument/2006/relationships/image" Target="../media/image1491.png"/><Relationship Id="rId509" Type="http://schemas.openxmlformats.org/officeDocument/2006/relationships/image" Target="../media/image1519.png"/><Relationship Id="rId660" Type="http://schemas.openxmlformats.org/officeDocument/2006/relationships/customXml" Target="../ink/ink1554.xml"/><Relationship Id="rId106" Type="http://schemas.openxmlformats.org/officeDocument/2006/relationships/customXml" Target="../ink/ink1277.xml"/><Relationship Id="rId313" Type="http://schemas.openxmlformats.org/officeDocument/2006/relationships/image" Target="../media/image1421.png"/><Relationship Id="rId495" Type="http://schemas.openxmlformats.org/officeDocument/2006/relationships/image" Target="../media/image1512.png"/><Relationship Id="rId716" Type="http://schemas.openxmlformats.org/officeDocument/2006/relationships/customXml" Target="../ink/ink1582.xml"/><Relationship Id="rId10" Type="http://schemas.openxmlformats.org/officeDocument/2006/relationships/customXml" Target="../ink/ink1229.xml"/><Relationship Id="rId52" Type="http://schemas.openxmlformats.org/officeDocument/2006/relationships/customXml" Target="../ink/ink1250.xml"/><Relationship Id="rId94" Type="http://schemas.openxmlformats.org/officeDocument/2006/relationships/customXml" Target="../ink/ink1271.xml"/><Relationship Id="rId148" Type="http://schemas.openxmlformats.org/officeDocument/2006/relationships/customXml" Target="../ink/ink1298.xml"/><Relationship Id="rId355" Type="http://schemas.openxmlformats.org/officeDocument/2006/relationships/image" Target="../media/image1442.png"/><Relationship Id="rId397" Type="http://schemas.openxmlformats.org/officeDocument/2006/relationships/image" Target="../media/image1463.png"/><Relationship Id="rId520" Type="http://schemas.openxmlformats.org/officeDocument/2006/relationships/customXml" Target="../ink/ink1484.xml"/><Relationship Id="rId562" Type="http://schemas.openxmlformats.org/officeDocument/2006/relationships/customXml" Target="../ink/ink1505.xml"/><Relationship Id="rId618" Type="http://schemas.openxmlformats.org/officeDocument/2006/relationships/customXml" Target="../ink/ink1533.xml"/><Relationship Id="rId215" Type="http://schemas.openxmlformats.org/officeDocument/2006/relationships/image" Target="../media/image1372.png"/><Relationship Id="rId257" Type="http://schemas.openxmlformats.org/officeDocument/2006/relationships/image" Target="../media/image1393.png"/><Relationship Id="rId422" Type="http://schemas.openxmlformats.org/officeDocument/2006/relationships/customXml" Target="../ink/ink1435.xml"/><Relationship Id="rId464" Type="http://schemas.openxmlformats.org/officeDocument/2006/relationships/customXml" Target="../ink/ink1456.xml"/><Relationship Id="rId299" Type="http://schemas.openxmlformats.org/officeDocument/2006/relationships/image" Target="../media/image1414.png"/><Relationship Id="rId63" Type="http://schemas.openxmlformats.org/officeDocument/2006/relationships/image" Target="../media/image1296.png"/><Relationship Id="rId159" Type="http://schemas.openxmlformats.org/officeDocument/2006/relationships/image" Target="../media/image1344.png"/><Relationship Id="rId366" Type="http://schemas.openxmlformats.org/officeDocument/2006/relationships/customXml" Target="../ink/ink1407.xml"/><Relationship Id="rId573" Type="http://schemas.openxmlformats.org/officeDocument/2006/relationships/image" Target="../media/image1551.png"/><Relationship Id="rId226" Type="http://schemas.openxmlformats.org/officeDocument/2006/relationships/customXml" Target="../ink/ink1337.xml"/><Relationship Id="rId433" Type="http://schemas.openxmlformats.org/officeDocument/2006/relationships/image" Target="../media/image1481.png"/><Relationship Id="rId640" Type="http://schemas.openxmlformats.org/officeDocument/2006/relationships/customXml" Target="../ink/ink1544.xml"/><Relationship Id="rId74" Type="http://schemas.openxmlformats.org/officeDocument/2006/relationships/customXml" Target="../ink/ink1261.xml"/><Relationship Id="rId377" Type="http://schemas.openxmlformats.org/officeDocument/2006/relationships/image" Target="../media/image1453.png"/><Relationship Id="rId500" Type="http://schemas.openxmlformats.org/officeDocument/2006/relationships/customXml" Target="../ink/ink1474.xml"/><Relationship Id="rId584" Type="http://schemas.openxmlformats.org/officeDocument/2006/relationships/customXml" Target="../ink/ink1516.xml"/><Relationship Id="rId5" Type="http://schemas.openxmlformats.org/officeDocument/2006/relationships/image" Target="../media/image1267.png"/><Relationship Id="rId237" Type="http://schemas.openxmlformats.org/officeDocument/2006/relationships/image" Target="../media/image1383.png"/><Relationship Id="rId444" Type="http://schemas.openxmlformats.org/officeDocument/2006/relationships/customXml" Target="../ink/ink1446.xml"/><Relationship Id="rId651" Type="http://schemas.openxmlformats.org/officeDocument/2006/relationships/image" Target="../media/image1590.png"/><Relationship Id="rId290" Type="http://schemas.openxmlformats.org/officeDocument/2006/relationships/customXml" Target="../ink/ink1369.xml"/><Relationship Id="rId304" Type="http://schemas.openxmlformats.org/officeDocument/2006/relationships/customXml" Target="../ink/ink1376.xml"/><Relationship Id="rId388" Type="http://schemas.openxmlformats.org/officeDocument/2006/relationships/customXml" Target="../ink/ink1418.xml"/><Relationship Id="rId511" Type="http://schemas.openxmlformats.org/officeDocument/2006/relationships/image" Target="../media/image1520.png"/><Relationship Id="rId609" Type="http://schemas.openxmlformats.org/officeDocument/2006/relationships/image" Target="../media/image1569.png"/><Relationship Id="rId85" Type="http://schemas.openxmlformats.org/officeDocument/2006/relationships/image" Target="../media/image1307.png"/><Relationship Id="rId150" Type="http://schemas.openxmlformats.org/officeDocument/2006/relationships/customXml" Target="../ink/ink1299.xml"/><Relationship Id="rId595" Type="http://schemas.openxmlformats.org/officeDocument/2006/relationships/image" Target="../media/image1562.png"/><Relationship Id="rId248" Type="http://schemas.openxmlformats.org/officeDocument/2006/relationships/customXml" Target="../ink/ink1348.xml"/><Relationship Id="rId455" Type="http://schemas.openxmlformats.org/officeDocument/2006/relationships/image" Target="../media/image1492.png"/><Relationship Id="rId662" Type="http://schemas.openxmlformats.org/officeDocument/2006/relationships/customXml" Target="../ink/ink1555.xml"/><Relationship Id="rId12" Type="http://schemas.openxmlformats.org/officeDocument/2006/relationships/customXml" Target="../ink/ink1230.xml"/><Relationship Id="rId108" Type="http://schemas.openxmlformats.org/officeDocument/2006/relationships/customXml" Target="../ink/ink1278.xml"/><Relationship Id="rId315" Type="http://schemas.openxmlformats.org/officeDocument/2006/relationships/image" Target="../media/image1422.png"/><Relationship Id="rId522" Type="http://schemas.openxmlformats.org/officeDocument/2006/relationships/customXml" Target="../ink/ink1485.xml"/><Relationship Id="rId96" Type="http://schemas.openxmlformats.org/officeDocument/2006/relationships/customXml" Target="../ink/ink1272.xml"/><Relationship Id="rId161" Type="http://schemas.openxmlformats.org/officeDocument/2006/relationships/image" Target="../media/image1345.png"/><Relationship Id="rId399" Type="http://schemas.openxmlformats.org/officeDocument/2006/relationships/image" Target="../media/image1464.png"/><Relationship Id="rId259" Type="http://schemas.openxmlformats.org/officeDocument/2006/relationships/image" Target="../media/image1394.png"/><Relationship Id="rId466" Type="http://schemas.openxmlformats.org/officeDocument/2006/relationships/customXml" Target="../ink/ink1457.xml"/><Relationship Id="rId673" Type="http://schemas.openxmlformats.org/officeDocument/2006/relationships/image" Target="../media/image1601.png"/><Relationship Id="rId23" Type="http://schemas.openxmlformats.org/officeDocument/2006/relationships/image" Target="../media/image1276.png"/><Relationship Id="rId119" Type="http://schemas.openxmlformats.org/officeDocument/2006/relationships/image" Target="../media/image1324.png"/><Relationship Id="rId326" Type="http://schemas.openxmlformats.org/officeDocument/2006/relationships/customXml" Target="../ink/ink1387.xml"/><Relationship Id="rId533" Type="http://schemas.openxmlformats.org/officeDocument/2006/relationships/image" Target="../media/image1531.png"/><Relationship Id="rId172" Type="http://schemas.openxmlformats.org/officeDocument/2006/relationships/customXml" Target="../ink/ink1310.xml"/><Relationship Id="rId477" Type="http://schemas.openxmlformats.org/officeDocument/2006/relationships/image" Target="../media/image1503.png"/><Relationship Id="rId600" Type="http://schemas.openxmlformats.org/officeDocument/2006/relationships/customXml" Target="../ink/ink1524.xml"/><Relationship Id="rId684" Type="http://schemas.openxmlformats.org/officeDocument/2006/relationships/customXml" Target="../ink/ink1566.xml"/><Relationship Id="rId337" Type="http://schemas.openxmlformats.org/officeDocument/2006/relationships/image" Target="../media/image1433.png"/><Relationship Id="rId34" Type="http://schemas.openxmlformats.org/officeDocument/2006/relationships/customXml" Target="../ink/ink1241.xml"/><Relationship Id="rId544" Type="http://schemas.openxmlformats.org/officeDocument/2006/relationships/customXml" Target="../ink/ink1496.xml"/><Relationship Id="rId183" Type="http://schemas.openxmlformats.org/officeDocument/2006/relationships/image" Target="../media/image1356.png"/><Relationship Id="rId390" Type="http://schemas.openxmlformats.org/officeDocument/2006/relationships/customXml" Target="../ink/ink1419.xml"/><Relationship Id="rId404" Type="http://schemas.openxmlformats.org/officeDocument/2006/relationships/customXml" Target="../ink/ink1426.xml"/><Relationship Id="rId611" Type="http://schemas.openxmlformats.org/officeDocument/2006/relationships/image" Target="../media/image1570.png"/><Relationship Id="rId250" Type="http://schemas.openxmlformats.org/officeDocument/2006/relationships/customXml" Target="../ink/ink1349.xml"/><Relationship Id="rId488" Type="http://schemas.openxmlformats.org/officeDocument/2006/relationships/customXml" Target="../ink/ink1468.xml"/><Relationship Id="rId695" Type="http://schemas.openxmlformats.org/officeDocument/2006/relationships/image" Target="../media/image1612.png"/><Relationship Id="rId709" Type="http://schemas.openxmlformats.org/officeDocument/2006/relationships/image" Target="../media/image1619.png"/><Relationship Id="rId45" Type="http://schemas.openxmlformats.org/officeDocument/2006/relationships/image" Target="../media/image1287.png"/><Relationship Id="rId110" Type="http://schemas.openxmlformats.org/officeDocument/2006/relationships/customXml" Target="../ink/ink1279.xml"/><Relationship Id="rId348" Type="http://schemas.openxmlformats.org/officeDocument/2006/relationships/customXml" Target="../ink/ink1398.xml"/><Relationship Id="rId555" Type="http://schemas.openxmlformats.org/officeDocument/2006/relationships/image" Target="../media/image1542.png"/><Relationship Id="rId194" Type="http://schemas.openxmlformats.org/officeDocument/2006/relationships/customXml" Target="../ink/ink1321.xml"/><Relationship Id="rId208" Type="http://schemas.openxmlformats.org/officeDocument/2006/relationships/customXml" Target="../ink/ink1328.xml"/><Relationship Id="rId415" Type="http://schemas.openxmlformats.org/officeDocument/2006/relationships/image" Target="../media/image1472.png"/><Relationship Id="rId622" Type="http://schemas.openxmlformats.org/officeDocument/2006/relationships/customXml" Target="../ink/ink1535.xml"/><Relationship Id="rId261" Type="http://schemas.openxmlformats.org/officeDocument/2006/relationships/image" Target="../media/image1395.png"/><Relationship Id="rId499" Type="http://schemas.openxmlformats.org/officeDocument/2006/relationships/image" Target="../media/image1514.png"/><Relationship Id="rId56" Type="http://schemas.openxmlformats.org/officeDocument/2006/relationships/customXml" Target="../ink/ink1252.xml"/><Relationship Id="rId359" Type="http://schemas.openxmlformats.org/officeDocument/2006/relationships/image" Target="../media/image1444.png"/><Relationship Id="rId566" Type="http://schemas.openxmlformats.org/officeDocument/2006/relationships/customXml" Target="../ink/ink1507.xml"/><Relationship Id="rId121" Type="http://schemas.openxmlformats.org/officeDocument/2006/relationships/image" Target="../media/image1325.png"/><Relationship Id="rId219" Type="http://schemas.openxmlformats.org/officeDocument/2006/relationships/image" Target="../media/image1374.png"/><Relationship Id="rId426" Type="http://schemas.openxmlformats.org/officeDocument/2006/relationships/customXml" Target="../ink/ink1437.xml"/><Relationship Id="rId633" Type="http://schemas.openxmlformats.org/officeDocument/2006/relationships/image" Target="../media/image1581.png"/><Relationship Id="rId67" Type="http://schemas.openxmlformats.org/officeDocument/2006/relationships/image" Target="../media/image1298.png"/><Relationship Id="rId272" Type="http://schemas.openxmlformats.org/officeDocument/2006/relationships/customXml" Target="../ink/ink1360.xml"/><Relationship Id="rId577" Type="http://schemas.openxmlformats.org/officeDocument/2006/relationships/image" Target="../media/image1553.png"/><Relationship Id="rId700" Type="http://schemas.openxmlformats.org/officeDocument/2006/relationships/customXml" Target="../ink/ink1574.xml"/><Relationship Id="rId132" Type="http://schemas.openxmlformats.org/officeDocument/2006/relationships/customXml" Target="../ink/ink1290.xml"/><Relationship Id="rId437" Type="http://schemas.openxmlformats.org/officeDocument/2006/relationships/image" Target="../media/image1483.png"/><Relationship Id="rId644" Type="http://schemas.openxmlformats.org/officeDocument/2006/relationships/customXml" Target="../ink/ink1546.xml"/><Relationship Id="rId283" Type="http://schemas.openxmlformats.org/officeDocument/2006/relationships/image" Target="../media/image1406.png"/><Relationship Id="rId490" Type="http://schemas.openxmlformats.org/officeDocument/2006/relationships/customXml" Target="../ink/ink1469.xml"/><Relationship Id="rId504" Type="http://schemas.openxmlformats.org/officeDocument/2006/relationships/customXml" Target="../ink/ink1476.xml"/><Relationship Id="rId711" Type="http://schemas.openxmlformats.org/officeDocument/2006/relationships/image" Target="../media/image1620.png"/><Relationship Id="rId78" Type="http://schemas.openxmlformats.org/officeDocument/2006/relationships/customXml" Target="../ink/ink1263.xml"/><Relationship Id="rId143" Type="http://schemas.openxmlformats.org/officeDocument/2006/relationships/image" Target="../media/image1336.png"/><Relationship Id="rId350" Type="http://schemas.openxmlformats.org/officeDocument/2006/relationships/customXml" Target="../ink/ink1399.xml"/><Relationship Id="rId588" Type="http://schemas.openxmlformats.org/officeDocument/2006/relationships/customXml" Target="../ink/ink1518.xml"/><Relationship Id="rId9" Type="http://schemas.openxmlformats.org/officeDocument/2006/relationships/image" Target="../media/image1269.png"/><Relationship Id="rId210" Type="http://schemas.openxmlformats.org/officeDocument/2006/relationships/customXml" Target="../ink/ink1329.xml"/><Relationship Id="rId448" Type="http://schemas.openxmlformats.org/officeDocument/2006/relationships/customXml" Target="../ink/ink1448.xml"/><Relationship Id="rId655" Type="http://schemas.openxmlformats.org/officeDocument/2006/relationships/image" Target="../media/image1592.png"/><Relationship Id="rId294" Type="http://schemas.openxmlformats.org/officeDocument/2006/relationships/customXml" Target="../ink/ink1371.xml"/><Relationship Id="rId308" Type="http://schemas.openxmlformats.org/officeDocument/2006/relationships/customXml" Target="../ink/ink1378.xml"/><Relationship Id="rId515" Type="http://schemas.openxmlformats.org/officeDocument/2006/relationships/image" Target="../media/image1522.png"/><Relationship Id="rId722" Type="http://schemas.openxmlformats.org/officeDocument/2006/relationships/customXml" Target="../ink/ink1585.xml"/><Relationship Id="rId89" Type="http://schemas.openxmlformats.org/officeDocument/2006/relationships/image" Target="../media/image1309.png"/><Relationship Id="rId154" Type="http://schemas.openxmlformats.org/officeDocument/2006/relationships/customXml" Target="../ink/ink1301.xml"/><Relationship Id="rId361" Type="http://schemas.openxmlformats.org/officeDocument/2006/relationships/image" Target="../media/image1445.png"/><Relationship Id="rId599" Type="http://schemas.openxmlformats.org/officeDocument/2006/relationships/image" Target="../media/image1564.png"/><Relationship Id="rId459" Type="http://schemas.openxmlformats.org/officeDocument/2006/relationships/image" Target="../media/image1494.png"/><Relationship Id="rId666" Type="http://schemas.openxmlformats.org/officeDocument/2006/relationships/customXml" Target="../ink/ink1557.xml"/><Relationship Id="rId16" Type="http://schemas.openxmlformats.org/officeDocument/2006/relationships/customXml" Target="../ink/ink1232.xml"/><Relationship Id="rId221" Type="http://schemas.openxmlformats.org/officeDocument/2006/relationships/image" Target="../media/image1375.png"/><Relationship Id="rId319" Type="http://schemas.openxmlformats.org/officeDocument/2006/relationships/image" Target="../media/image1424.png"/><Relationship Id="rId526" Type="http://schemas.openxmlformats.org/officeDocument/2006/relationships/customXml" Target="../ink/ink1487.xml"/><Relationship Id="rId165" Type="http://schemas.openxmlformats.org/officeDocument/2006/relationships/image" Target="../media/image1347.png"/><Relationship Id="rId372" Type="http://schemas.openxmlformats.org/officeDocument/2006/relationships/customXml" Target="../ink/ink1410.xml"/><Relationship Id="rId677" Type="http://schemas.openxmlformats.org/officeDocument/2006/relationships/image" Target="../media/image1603.png"/><Relationship Id="rId232" Type="http://schemas.openxmlformats.org/officeDocument/2006/relationships/customXml" Target="../ink/ink1340.xml"/><Relationship Id="rId27" Type="http://schemas.openxmlformats.org/officeDocument/2006/relationships/image" Target="../media/image1278.png"/><Relationship Id="rId537" Type="http://schemas.openxmlformats.org/officeDocument/2006/relationships/image" Target="../media/image1533.png"/><Relationship Id="rId80" Type="http://schemas.openxmlformats.org/officeDocument/2006/relationships/customXml" Target="../ink/ink1264.xml"/><Relationship Id="rId176" Type="http://schemas.openxmlformats.org/officeDocument/2006/relationships/customXml" Target="../ink/ink1312.xml"/><Relationship Id="rId383" Type="http://schemas.openxmlformats.org/officeDocument/2006/relationships/image" Target="../media/image1456.png"/><Relationship Id="rId590" Type="http://schemas.openxmlformats.org/officeDocument/2006/relationships/customXml" Target="../ink/ink1519.xml"/><Relationship Id="rId604" Type="http://schemas.openxmlformats.org/officeDocument/2006/relationships/customXml" Target="../ink/ink1526.xml"/><Relationship Id="rId243" Type="http://schemas.openxmlformats.org/officeDocument/2006/relationships/image" Target="../media/image1386.png"/><Relationship Id="rId450" Type="http://schemas.openxmlformats.org/officeDocument/2006/relationships/customXml" Target="../ink/ink1449.xml"/><Relationship Id="rId688" Type="http://schemas.openxmlformats.org/officeDocument/2006/relationships/customXml" Target="../ink/ink1568.xml"/><Relationship Id="rId38" Type="http://schemas.openxmlformats.org/officeDocument/2006/relationships/customXml" Target="../ink/ink1243.xml"/><Relationship Id="rId103" Type="http://schemas.openxmlformats.org/officeDocument/2006/relationships/image" Target="../media/image1316.png"/><Relationship Id="rId310" Type="http://schemas.openxmlformats.org/officeDocument/2006/relationships/customXml" Target="../ink/ink1379.xml"/><Relationship Id="rId548" Type="http://schemas.openxmlformats.org/officeDocument/2006/relationships/customXml" Target="../ink/ink1498.xml"/><Relationship Id="rId91" Type="http://schemas.openxmlformats.org/officeDocument/2006/relationships/image" Target="../media/image1310.png"/><Relationship Id="rId187" Type="http://schemas.openxmlformats.org/officeDocument/2006/relationships/image" Target="../media/image1358.png"/><Relationship Id="rId394" Type="http://schemas.openxmlformats.org/officeDocument/2006/relationships/customXml" Target="../ink/ink1421.xml"/><Relationship Id="rId408" Type="http://schemas.openxmlformats.org/officeDocument/2006/relationships/customXml" Target="../ink/ink1428.xml"/><Relationship Id="rId615" Type="http://schemas.openxmlformats.org/officeDocument/2006/relationships/image" Target="../media/image1572.png"/><Relationship Id="rId254" Type="http://schemas.openxmlformats.org/officeDocument/2006/relationships/customXml" Target="../ink/ink1351.xml"/><Relationship Id="rId699" Type="http://schemas.openxmlformats.org/officeDocument/2006/relationships/image" Target="../media/image1614.png"/><Relationship Id="rId49" Type="http://schemas.openxmlformats.org/officeDocument/2006/relationships/image" Target="../media/image1289.png"/><Relationship Id="rId114" Type="http://schemas.openxmlformats.org/officeDocument/2006/relationships/customXml" Target="../ink/ink1281.xml"/><Relationship Id="rId461" Type="http://schemas.openxmlformats.org/officeDocument/2006/relationships/image" Target="../media/image1495.png"/><Relationship Id="rId559" Type="http://schemas.openxmlformats.org/officeDocument/2006/relationships/image" Target="../media/image1544.png"/><Relationship Id="rId198" Type="http://schemas.openxmlformats.org/officeDocument/2006/relationships/customXml" Target="../ink/ink1323.xml"/><Relationship Id="rId321" Type="http://schemas.openxmlformats.org/officeDocument/2006/relationships/image" Target="../media/image1425.png"/><Relationship Id="rId419" Type="http://schemas.openxmlformats.org/officeDocument/2006/relationships/image" Target="../media/image1474.png"/><Relationship Id="rId626" Type="http://schemas.openxmlformats.org/officeDocument/2006/relationships/customXml" Target="../ink/ink1537.xml"/><Relationship Id="rId265" Type="http://schemas.openxmlformats.org/officeDocument/2006/relationships/image" Target="../media/image1397.png"/><Relationship Id="rId472" Type="http://schemas.openxmlformats.org/officeDocument/2006/relationships/customXml" Target="../ink/ink1460.xml"/><Relationship Id="rId125" Type="http://schemas.openxmlformats.org/officeDocument/2006/relationships/image" Target="../media/image1327.png"/><Relationship Id="rId332" Type="http://schemas.openxmlformats.org/officeDocument/2006/relationships/customXml" Target="../ink/ink1390.xml"/><Relationship Id="rId637" Type="http://schemas.openxmlformats.org/officeDocument/2006/relationships/image" Target="../media/image1583.png"/><Relationship Id="rId276" Type="http://schemas.openxmlformats.org/officeDocument/2006/relationships/customXml" Target="../ink/ink1362.xml"/><Relationship Id="rId483" Type="http://schemas.openxmlformats.org/officeDocument/2006/relationships/image" Target="../media/image1506.png"/><Relationship Id="rId690" Type="http://schemas.openxmlformats.org/officeDocument/2006/relationships/customXml" Target="../ink/ink1569.xml"/><Relationship Id="rId704" Type="http://schemas.openxmlformats.org/officeDocument/2006/relationships/customXml" Target="../ink/ink1576.xml"/><Relationship Id="rId40" Type="http://schemas.openxmlformats.org/officeDocument/2006/relationships/customXml" Target="../ink/ink1244.xml"/><Relationship Id="rId136" Type="http://schemas.openxmlformats.org/officeDocument/2006/relationships/customXml" Target="../ink/ink1292.xml"/><Relationship Id="rId343" Type="http://schemas.openxmlformats.org/officeDocument/2006/relationships/image" Target="../media/image1436.png"/><Relationship Id="rId550" Type="http://schemas.openxmlformats.org/officeDocument/2006/relationships/customXml" Target="../ink/ink1499.xml"/><Relationship Id="rId203" Type="http://schemas.openxmlformats.org/officeDocument/2006/relationships/image" Target="../media/image1366.png"/><Relationship Id="rId648" Type="http://schemas.openxmlformats.org/officeDocument/2006/relationships/customXml" Target="../ink/ink154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5.png"/><Relationship Id="rId21" Type="http://schemas.openxmlformats.org/officeDocument/2006/relationships/image" Target="../media/image1637.png"/><Relationship Id="rId324" Type="http://schemas.openxmlformats.org/officeDocument/2006/relationships/customXml" Target="../ink/ink1748.xml"/><Relationship Id="rId170" Type="http://schemas.openxmlformats.org/officeDocument/2006/relationships/customXml" Target="../ink/ink1671.xml"/><Relationship Id="rId268" Type="http://schemas.openxmlformats.org/officeDocument/2006/relationships/customXml" Target="../ink/ink1720.xml"/><Relationship Id="rId475" Type="http://schemas.openxmlformats.org/officeDocument/2006/relationships/customXml" Target="../ink/ink1824.xml"/><Relationship Id="rId32" Type="http://schemas.openxmlformats.org/officeDocument/2006/relationships/customXml" Target="../ink/ink1602.xml"/><Relationship Id="rId74" Type="http://schemas.openxmlformats.org/officeDocument/2006/relationships/customXml" Target="../ink/ink1623.xml"/><Relationship Id="rId128" Type="http://schemas.openxmlformats.org/officeDocument/2006/relationships/customXml" Target="../ink/ink1650.xml"/><Relationship Id="rId335" Type="http://schemas.openxmlformats.org/officeDocument/2006/relationships/image" Target="../media/image1794.png"/><Relationship Id="rId377" Type="http://schemas.openxmlformats.org/officeDocument/2006/relationships/image" Target="../media/image1815.png"/><Relationship Id="rId500" Type="http://schemas.openxmlformats.org/officeDocument/2006/relationships/image" Target="../media/image1875.png"/><Relationship Id="rId5" Type="http://schemas.openxmlformats.org/officeDocument/2006/relationships/image" Target="../media/image1629.png"/><Relationship Id="rId181" Type="http://schemas.openxmlformats.org/officeDocument/2006/relationships/image" Target="../media/image1717.png"/><Relationship Id="rId237" Type="http://schemas.openxmlformats.org/officeDocument/2006/relationships/image" Target="../media/image1745.png"/><Relationship Id="rId402" Type="http://schemas.openxmlformats.org/officeDocument/2006/relationships/customXml" Target="../ink/ink1787.xml"/><Relationship Id="rId279" Type="http://schemas.openxmlformats.org/officeDocument/2006/relationships/image" Target="../media/image1766.png"/><Relationship Id="rId444" Type="http://schemas.openxmlformats.org/officeDocument/2006/relationships/customXml" Target="../ink/ink1808.xml"/><Relationship Id="rId486" Type="http://schemas.openxmlformats.org/officeDocument/2006/relationships/image" Target="../media/image1868.png"/><Relationship Id="rId43" Type="http://schemas.openxmlformats.org/officeDocument/2006/relationships/image" Target="../media/image1648.png"/><Relationship Id="rId139" Type="http://schemas.openxmlformats.org/officeDocument/2006/relationships/image" Target="../media/image1696.png"/><Relationship Id="rId290" Type="http://schemas.openxmlformats.org/officeDocument/2006/relationships/customXml" Target="../ink/ink1731.xml"/><Relationship Id="rId304" Type="http://schemas.openxmlformats.org/officeDocument/2006/relationships/customXml" Target="../ink/ink1738.xml"/><Relationship Id="rId346" Type="http://schemas.openxmlformats.org/officeDocument/2006/relationships/customXml" Target="../ink/ink1759.xml"/><Relationship Id="rId388" Type="http://schemas.openxmlformats.org/officeDocument/2006/relationships/customXml" Target="../ink/ink1780.xml"/><Relationship Id="rId511" Type="http://schemas.openxmlformats.org/officeDocument/2006/relationships/customXml" Target="../ink/ink1842.xml"/><Relationship Id="rId85" Type="http://schemas.openxmlformats.org/officeDocument/2006/relationships/image" Target="../media/image1669.png"/><Relationship Id="rId150" Type="http://schemas.openxmlformats.org/officeDocument/2006/relationships/customXml" Target="../ink/ink1661.xml"/><Relationship Id="rId192" Type="http://schemas.openxmlformats.org/officeDocument/2006/relationships/customXml" Target="../ink/ink1682.xml"/><Relationship Id="rId206" Type="http://schemas.openxmlformats.org/officeDocument/2006/relationships/customXml" Target="../ink/ink1689.xml"/><Relationship Id="rId413" Type="http://schemas.openxmlformats.org/officeDocument/2006/relationships/image" Target="../media/image34.png"/><Relationship Id="rId248" Type="http://schemas.openxmlformats.org/officeDocument/2006/relationships/customXml" Target="../ink/ink1710.xml"/><Relationship Id="rId455" Type="http://schemas.openxmlformats.org/officeDocument/2006/relationships/customXml" Target="../ink/ink1814.xml"/><Relationship Id="rId497" Type="http://schemas.openxmlformats.org/officeDocument/2006/relationships/customXml" Target="../ink/ink1835.xml"/><Relationship Id="rId12" Type="http://schemas.openxmlformats.org/officeDocument/2006/relationships/customXml" Target="../ink/ink1592.xml"/><Relationship Id="rId108" Type="http://schemas.openxmlformats.org/officeDocument/2006/relationships/customXml" Target="../ink/ink1640.xml"/><Relationship Id="rId315" Type="http://schemas.openxmlformats.org/officeDocument/2006/relationships/image" Target="../media/image1784.png"/><Relationship Id="rId357" Type="http://schemas.openxmlformats.org/officeDocument/2006/relationships/image" Target="../media/image1805.png"/><Relationship Id="rId522" Type="http://schemas.openxmlformats.org/officeDocument/2006/relationships/image" Target="../media/image1886.png"/><Relationship Id="rId54" Type="http://schemas.openxmlformats.org/officeDocument/2006/relationships/customXml" Target="../ink/ink1613.xml"/><Relationship Id="rId96" Type="http://schemas.openxmlformats.org/officeDocument/2006/relationships/customXml" Target="../ink/ink1634.xml"/><Relationship Id="rId161" Type="http://schemas.openxmlformats.org/officeDocument/2006/relationships/image" Target="../media/image1707.png"/><Relationship Id="rId217" Type="http://schemas.openxmlformats.org/officeDocument/2006/relationships/image" Target="../media/image1735.png"/><Relationship Id="rId399" Type="http://schemas.openxmlformats.org/officeDocument/2006/relationships/image" Target="../media/image1826.png"/><Relationship Id="rId259" Type="http://schemas.openxmlformats.org/officeDocument/2006/relationships/image" Target="../media/image1756.png"/><Relationship Id="rId424" Type="http://schemas.openxmlformats.org/officeDocument/2006/relationships/customXml" Target="../ink/ink1798.xml"/><Relationship Id="rId466" Type="http://schemas.openxmlformats.org/officeDocument/2006/relationships/image" Target="../media/image1858.png"/><Relationship Id="rId23" Type="http://schemas.openxmlformats.org/officeDocument/2006/relationships/image" Target="../media/image1638.png"/><Relationship Id="rId119" Type="http://schemas.openxmlformats.org/officeDocument/2006/relationships/image" Target="../media/image1686.png"/><Relationship Id="rId270" Type="http://schemas.openxmlformats.org/officeDocument/2006/relationships/customXml" Target="../ink/ink1721.xml"/><Relationship Id="rId326" Type="http://schemas.openxmlformats.org/officeDocument/2006/relationships/customXml" Target="../ink/ink1749.xml"/><Relationship Id="rId65" Type="http://schemas.openxmlformats.org/officeDocument/2006/relationships/image" Target="../media/image1659.png"/><Relationship Id="rId130" Type="http://schemas.openxmlformats.org/officeDocument/2006/relationships/customXml" Target="../ink/ink1651.xml"/><Relationship Id="rId368" Type="http://schemas.openxmlformats.org/officeDocument/2006/relationships/customXml" Target="../ink/ink1770.xml"/><Relationship Id="rId172" Type="http://schemas.openxmlformats.org/officeDocument/2006/relationships/customXml" Target="../ink/ink1672.xml"/><Relationship Id="rId228" Type="http://schemas.openxmlformats.org/officeDocument/2006/relationships/customXml" Target="../ink/ink1700.xml"/><Relationship Id="rId435" Type="http://schemas.openxmlformats.org/officeDocument/2006/relationships/image" Target="../media/image1843.png"/><Relationship Id="rId477" Type="http://schemas.openxmlformats.org/officeDocument/2006/relationships/customXml" Target="../ink/ink1825.xml"/><Relationship Id="rId281" Type="http://schemas.openxmlformats.org/officeDocument/2006/relationships/image" Target="../media/image1767.png"/><Relationship Id="rId337" Type="http://schemas.openxmlformats.org/officeDocument/2006/relationships/image" Target="../media/image1795.png"/><Relationship Id="rId502" Type="http://schemas.openxmlformats.org/officeDocument/2006/relationships/image" Target="../media/image1876.png"/><Relationship Id="rId34" Type="http://schemas.openxmlformats.org/officeDocument/2006/relationships/customXml" Target="../ink/ink1603.xml"/><Relationship Id="rId76" Type="http://schemas.openxmlformats.org/officeDocument/2006/relationships/customXml" Target="../ink/ink1624.xml"/><Relationship Id="rId141" Type="http://schemas.openxmlformats.org/officeDocument/2006/relationships/image" Target="../media/image1697.png"/><Relationship Id="rId379" Type="http://schemas.openxmlformats.org/officeDocument/2006/relationships/image" Target="../media/image1816.png"/><Relationship Id="rId7" Type="http://schemas.openxmlformats.org/officeDocument/2006/relationships/image" Target="../media/image1630.png"/><Relationship Id="rId183" Type="http://schemas.openxmlformats.org/officeDocument/2006/relationships/image" Target="../media/image1718.png"/><Relationship Id="rId239" Type="http://schemas.openxmlformats.org/officeDocument/2006/relationships/image" Target="../media/image1746.png"/><Relationship Id="rId390" Type="http://schemas.openxmlformats.org/officeDocument/2006/relationships/customXml" Target="../ink/ink1781.xml"/><Relationship Id="rId404" Type="http://schemas.openxmlformats.org/officeDocument/2006/relationships/customXml" Target="../ink/ink1788.xml"/><Relationship Id="rId446" Type="http://schemas.openxmlformats.org/officeDocument/2006/relationships/customXml" Target="../ink/ink1809.xml"/><Relationship Id="rId250" Type="http://schemas.openxmlformats.org/officeDocument/2006/relationships/customXml" Target="../ink/ink1711.xml"/><Relationship Id="rId292" Type="http://schemas.openxmlformats.org/officeDocument/2006/relationships/customXml" Target="../ink/ink1732.xml"/><Relationship Id="rId306" Type="http://schemas.openxmlformats.org/officeDocument/2006/relationships/customXml" Target="../ink/ink1739.xml"/><Relationship Id="rId488" Type="http://schemas.openxmlformats.org/officeDocument/2006/relationships/image" Target="../media/image1869.png"/><Relationship Id="rId45" Type="http://schemas.openxmlformats.org/officeDocument/2006/relationships/image" Target="../media/image1649.png"/><Relationship Id="rId87" Type="http://schemas.openxmlformats.org/officeDocument/2006/relationships/image" Target="../media/image1670.png"/><Relationship Id="rId110" Type="http://schemas.openxmlformats.org/officeDocument/2006/relationships/customXml" Target="../ink/ink1641.xml"/><Relationship Id="rId348" Type="http://schemas.openxmlformats.org/officeDocument/2006/relationships/customXml" Target="../ink/ink1760.xml"/><Relationship Id="rId513" Type="http://schemas.openxmlformats.org/officeDocument/2006/relationships/customXml" Target="../ink/ink1843.xml"/><Relationship Id="rId152" Type="http://schemas.openxmlformats.org/officeDocument/2006/relationships/customXml" Target="../ink/ink1662.xml"/><Relationship Id="rId194" Type="http://schemas.openxmlformats.org/officeDocument/2006/relationships/customXml" Target="../ink/ink1683.xml"/><Relationship Id="rId208" Type="http://schemas.openxmlformats.org/officeDocument/2006/relationships/customXml" Target="../ink/ink1690.xml"/><Relationship Id="rId415" Type="http://schemas.openxmlformats.org/officeDocument/2006/relationships/image" Target="../media/image1833.png"/><Relationship Id="rId457" Type="http://schemas.openxmlformats.org/officeDocument/2006/relationships/customXml" Target="../ink/ink1815.xml"/><Relationship Id="rId261" Type="http://schemas.openxmlformats.org/officeDocument/2006/relationships/image" Target="../media/image1757.png"/><Relationship Id="rId499" Type="http://schemas.openxmlformats.org/officeDocument/2006/relationships/customXml" Target="../ink/ink1836.xml"/><Relationship Id="rId14" Type="http://schemas.openxmlformats.org/officeDocument/2006/relationships/customXml" Target="../ink/ink1593.xml"/><Relationship Id="rId56" Type="http://schemas.openxmlformats.org/officeDocument/2006/relationships/customXml" Target="../ink/ink1614.xml"/><Relationship Id="rId317" Type="http://schemas.openxmlformats.org/officeDocument/2006/relationships/image" Target="../media/image1785.png"/><Relationship Id="rId359" Type="http://schemas.openxmlformats.org/officeDocument/2006/relationships/image" Target="../media/image1806.png"/><Relationship Id="rId98" Type="http://schemas.openxmlformats.org/officeDocument/2006/relationships/customXml" Target="../ink/ink1635.xml"/><Relationship Id="rId121" Type="http://schemas.openxmlformats.org/officeDocument/2006/relationships/image" Target="../media/image1687.png"/><Relationship Id="rId163" Type="http://schemas.openxmlformats.org/officeDocument/2006/relationships/image" Target="../media/image1708.png"/><Relationship Id="rId219" Type="http://schemas.openxmlformats.org/officeDocument/2006/relationships/image" Target="../media/image1736.png"/><Relationship Id="rId370" Type="http://schemas.openxmlformats.org/officeDocument/2006/relationships/customXml" Target="../ink/ink1771.xml"/><Relationship Id="rId426" Type="http://schemas.openxmlformats.org/officeDocument/2006/relationships/customXml" Target="../ink/ink1799.xml"/><Relationship Id="rId230" Type="http://schemas.openxmlformats.org/officeDocument/2006/relationships/customXml" Target="../ink/ink1701.xml"/><Relationship Id="rId468" Type="http://schemas.openxmlformats.org/officeDocument/2006/relationships/image" Target="../media/image1859.png"/><Relationship Id="rId25" Type="http://schemas.openxmlformats.org/officeDocument/2006/relationships/image" Target="../media/image1639.png"/><Relationship Id="rId67" Type="http://schemas.openxmlformats.org/officeDocument/2006/relationships/image" Target="../media/image1660.png"/><Relationship Id="rId272" Type="http://schemas.openxmlformats.org/officeDocument/2006/relationships/customXml" Target="../ink/ink1722.xml"/><Relationship Id="rId328" Type="http://schemas.openxmlformats.org/officeDocument/2006/relationships/customXml" Target="../ink/ink1750.xml"/><Relationship Id="rId132" Type="http://schemas.openxmlformats.org/officeDocument/2006/relationships/customXml" Target="../ink/ink1652.xml"/><Relationship Id="rId174" Type="http://schemas.openxmlformats.org/officeDocument/2006/relationships/customXml" Target="../ink/ink1673.xml"/><Relationship Id="rId381" Type="http://schemas.openxmlformats.org/officeDocument/2006/relationships/image" Target="../media/image1817.png"/><Relationship Id="rId241" Type="http://schemas.openxmlformats.org/officeDocument/2006/relationships/image" Target="../media/image1747.png"/><Relationship Id="rId437" Type="http://schemas.openxmlformats.org/officeDocument/2006/relationships/image" Target="../media/image1844.png"/><Relationship Id="rId479" Type="http://schemas.openxmlformats.org/officeDocument/2006/relationships/customXml" Target="../ink/ink1826.xml"/><Relationship Id="rId36" Type="http://schemas.openxmlformats.org/officeDocument/2006/relationships/customXml" Target="../ink/ink1604.xml"/><Relationship Id="rId283" Type="http://schemas.openxmlformats.org/officeDocument/2006/relationships/image" Target="../media/image1768.png"/><Relationship Id="rId339" Type="http://schemas.openxmlformats.org/officeDocument/2006/relationships/image" Target="../media/image1796.png"/><Relationship Id="rId490" Type="http://schemas.openxmlformats.org/officeDocument/2006/relationships/image" Target="../media/image1870.png"/><Relationship Id="rId504" Type="http://schemas.openxmlformats.org/officeDocument/2006/relationships/image" Target="../media/image1877.png"/><Relationship Id="rId78" Type="http://schemas.openxmlformats.org/officeDocument/2006/relationships/customXml" Target="../ink/ink1625.xml"/><Relationship Id="rId101" Type="http://schemas.openxmlformats.org/officeDocument/2006/relationships/image" Target="../media/image1677.png"/><Relationship Id="rId143" Type="http://schemas.openxmlformats.org/officeDocument/2006/relationships/image" Target="../media/image1698.png"/><Relationship Id="rId185" Type="http://schemas.openxmlformats.org/officeDocument/2006/relationships/image" Target="../media/image1719.png"/><Relationship Id="rId350" Type="http://schemas.openxmlformats.org/officeDocument/2006/relationships/customXml" Target="../ink/ink1761.xml"/><Relationship Id="rId406" Type="http://schemas.openxmlformats.org/officeDocument/2006/relationships/customXml" Target="../ink/ink1789.xml"/><Relationship Id="rId9" Type="http://schemas.openxmlformats.org/officeDocument/2006/relationships/image" Target="../media/image1631.png"/><Relationship Id="rId210" Type="http://schemas.openxmlformats.org/officeDocument/2006/relationships/customXml" Target="../ink/ink1691.xml"/><Relationship Id="rId392" Type="http://schemas.openxmlformats.org/officeDocument/2006/relationships/customXml" Target="../ink/ink1782.xml"/><Relationship Id="rId448" Type="http://schemas.openxmlformats.org/officeDocument/2006/relationships/customXml" Target="../ink/ink1810.xml"/><Relationship Id="rId252" Type="http://schemas.openxmlformats.org/officeDocument/2006/relationships/customXml" Target="../ink/ink1712.xml"/><Relationship Id="rId294" Type="http://schemas.openxmlformats.org/officeDocument/2006/relationships/customXml" Target="../ink/ink1733.xml"/><Relationship Id="rId308" Type="http://schemas.openxmlformats.org/officeDocument/2006/relationships/customXml" Target="../ink/ink1740.xml"/><Relationship Id="rId515" Type="http://schemas.openxmlformats.org/officeDocument/2006/relationships/customXml" Target="../ink/ink1844.xml"/><Relationship Id="rId47" Type="http://schemas.openxmlformats.org/officeDocument/2006/relationships/image" Target="../media/image1650.png"/><Relationship Id="rId89" Type="http://schemas.openxmlformats.org/officeDocument/2006/relationships/image" Target="../media/image1671.png"/><Relationship Id="rId112" Type="http://schemas.openxmlformats.org/officeDocument/2006/relationships/customXml" Target="../ink/ink1642.xml"/><Relationship Id="rId154" Type="http://schemas.openxmlformats.org/officeDocument/2006/relationships/customXml" Target="../ink/ink1663.xml"/><Relationship Id="rId361" Type="http://schemas.openxmlformats.org/officeDocument/2006/relationships/image" Target="../media/image1807.png"/><Relationship Id="rId196" Type="http://schemas.openxmlformats.org/officeDocument/2006/relationships/customXml" Target="../ink/ink1684.xml"/><Relationship Id="rId417" Type="http://schemas.openxmlformats.org/officeDocument/2006/relationships/image" Target="../media/image1834.png"/><Relationship Id="rId459" Type="http://schemas.openxmlformats.org/officeDocument/2006/relationships/customXml" Target="../ink/ink1816.xml"/><Relationship Id="rId16" Type="http://schemas.openxmlformats.org/officeDocument/2006/relationships/customXml" Target="../ink/ink1594.xml"/><Relationship Id="rId221" Type="http://schemas.openxmlformats.org/officeDocument/2006/relationships/image" Target="../media/image1737.png"/><Relationship Id="rId263" Type="http://schemas.openxmlformats.org/officeDocument/2006/relationships/image" Target="../media/image1758.png"/><Relationship Id="rId319" Type="http://schemas.openxmlformats.org/officeDocument/2006/relationships/image" Target="../media/image1786.png"/><Relationship Id="rId470" Type="http://schemas.openxmlformats.org/officeDocument/2006/relationships/image" Target="../media/image1860.png"/><Relationship Id="rId58" Type="http://schemas.openxmlformats.org/officeDocument/2006/relationships/customXml" Target="../ink/ink1615.xml"/><Relationship Id="rId123" Type="http://schemas.openxmlformats.org/officeDocument/2006/relationships/image" Target="../media/image1688.png"/><Relationship Id="rId330" Type="http://schemas.openxmlformats.org/officeDocument/2006/relationships/customXml" Target="../ink/ink1751.xml"/><Relationship Id="rId165" Type="http://schemas.openxmlformats.org/officeDocument/2006/relationships/image" Target="../media/image1709.png"/><Relationship Id="rId372" Type="http://schemas.openxmlformats.org/officeDocument/2006/relationships/customXml" Target="../ink/ink1772.xml"/><Relationship Id="rId428" Type="http://schemas.openxmlformats.org/officeDocument/2006/relationships/customXml" Target="../ink/ink1800.xml"/><Relationship Id="rId232" Type="http://schemas.openxmlformats.org/officeDocument/2006/relationships/customXml" Target="../ink/ink1702.xml"/><Relationship Id="rId274" Type="http://schemas.openxmlformats.org/officeDocument/2006/relationships/customXml" Target="../ink/ink1723.xml"/><Relationship Id="rId481" Type="http://schemas.openxmlformats.org/officeDocument/2006/relationships/customXml" Target="../ink/ink1827.xml"/><Relationship Id="rId27" Type="http://schemas.openxmlformats.org/officeDocument/2006/relationships/image" Target="../media/image1640.png"/><Relationship Id="rId69" Type="http://schemas.openxmlformats.org/officeDocument/2006/relationships/image" Target="../media/image1661.png"/><Relationship Id="rId134" Type="http://schemas.openxmlformats.org/officeDocument/2006/relationships/customXml" Target="../ink/ink1653.xml"/><Relationship Id="rId80" Type="http://schemas.openxmlformats.org/officeDocument/2006/relationships/customXml" Target="../ink/ink1626.xml"/><Relationship Id="rId176" Type="http://schemas.openxmlformats.org/officeDocument/2006/relationships/customXml" Target="../ink/ink1674.xml"/><Relationship Id="rId341" Type="http://schemas.openxmlformats.org/officeDocument/2006/relationships/image" Target="../media/image1797.png"/><Relationship Id="rId383" Type="http://schemas.openxmlformats.org/officeDocument/2006/relationships/image" Target="../media/image1818.png"/><Relationship Id="rId439" Type="http://schemas.openxmlformats.org/officeDocument/2006/relationships/image" Target="../media/image1845.png"/><Relationship Id="rId201" Type="http://schemas.openxmlformats.org/officeDocument/2006/relationships/image" Target="../media/image1727.png"/><Relationship Id="rId243" Type="http://schemas.openxmlformats.org/officeDocument/2006/relationships/image" Target="../media/image1748.png"/><Relationship Id="rId285" Type="http://schemas.openxmlformats.org/officeDocument/2006/relationships/image" Target="../media/image1769.png"/><Relationship Id="rId450" Type="http://schemas.openxmlformats.org/officeDocument/2006/relationships/customXml" Target="../ink/ink1811.xml"/><Relationship Id="rId506" Type="http://schemas.openxmlformats.org/officeDocument/2006/relationships/image" Target="../media/image1878.png"/><Relationship Id="rId38" Type="http://schemas.openxmlformats.org/officeDocument/2006/relationships/customXml" Target="../ink/ink1605.xml"/><Relationship Id="rId103" Type="http://schemas.openxmlformats.org/officeDocument/2006/relationships/image" Target="../media/image1678.png"/><Relationship Id="rId310" Type="http://schemas.openxmlformats.org/officeDocument/2006/relationships/customXml" Target="../ink/ink1741.xml"/><Relationship Id="rId492" Type="http://schemas.openxmlformats.org/officeDocument/2006/relationships/image" Target="../media/image1871.png"/><Relationship Id="rId91" Type="http://schemas.openxmlformats.org/officeDocument/2006/relationships/image" Target="../media/image1672.png"/><Relationship Id="rId145" Type="http://schemas.openxmlformats.org/officeDocument/2006/relationships/image" Target="../media/image1699.png"/><Relationship Id="rId187" Type="http://schemas.openxmlformats.org/officeDocument/2006/relationships/image" Target="../media/image1720.png"/><Relationship Id="rId352" Type="http://schemas.openxmlformats.org/officeDocument/2006/relationships/customXml" Target="../ink/ink1762.xml"/><Relationship Id="rId394" Type="http://schemas.openxmlformats.org/officeDocument/2006/relationships/customXml" Target="../ink/ink1783.xml"/><Relationship Id="rId408" Type="http://schemas.openxmlformats.org/officeDocument/2006/relationships/customXml" Target="../ink/ink1790.xml"/><Relationship Id="rId212" Type="http://schemas.openxmlformats.org/officeDocument/2006/relationships/customXml" Target="../ink/ink1692.xml"/><Relationship Id="rId254" Type="http://schemas.openxmlformats.org/officeDocument/2006/relationships/customXml" Target="../ink/ink1713.xml"/><Relationship Id="rId49" Type="http://schemas.openxmlformats.org/officeDocument/2006/relationships/image" Target="../media/image1651.png"/><Relationship Id="rId114" Type="http://schemas.openxmlformats.org/officeDocument/2006/relationships/customXml" Target="../ink/ink1643.xml"/><Relationship Id="rId296" Type="http://schemas.openxmlformats.org/officeDocument/2006/relationships/customXml" Target="../ink/ink1734.xml"/><Relationship Id="rId461" Type="http://schemas.openxmlformats.org/officeDocument/2006/relationships/customXml" Target="../ink/ink1817.xml"/><Relationship Id="rId517" Type="http://schemas.openxmlformats.org/officeDocument/2006/relationships/customXml" Target="../ink/ink1845.xml"/><Relationship Id="rId60" Type="http://schemas.openxmlformats.org/officeDocument/2006/relationships/customXml" Target="../ink/ink1616.xml"/><Relationship Id="rId156" Type="http://schemas.openxmlformats.org/officeDocument/2006/relationships/customXml" Target="../ink/ink1664.xml"/><Relationship Id="rId198" Type="http://schemas.openxmlformats.org/officeDocument/2006/relationships/customXml" Target="../ink/ink1685.xml"/><Relationship Id="rId321" Type="http://schemas.openxmlformats.org/officeDocument/2006/relationships/image" Target="../media/image1787.png"/><Relationship Id="rId363" Type="http://schemas.openxmlformats.org/officeDocument/2006/relationships/image" Target="../media/image1808.png"/><Relationship Id="rId419" Type="http://schemas.openxmlformats.org/officeDocument/2006/relationships/image" Target="../media/image1835.png"/><Relationship Id="rId223" Type="http://schemas.openxmlformats.org/officeDocument/2006/relationships/image" Target="../media/image1738.png"/><Relationship Id="rId430" Type="http://schemas.openxmlformats.org/officeDocument/2006/relationships/customXml" Target="../ink/ink1801.xml"/><Relationship Id="rId18" Type="http://schemas.openxmlformats.org/officeDocument/2006/relationships/customXml" Target="../ink/ink1595.xml"/><Relationship Id="rId265" Type="http://schemas.openxmlformats.org/officeDocument/2006/relationships/image" Target="../media/image1759.png"/><Relationship Id="rId472" Type="http://schemas.openxmlformats.org/officeDocument/2006/relationships/image" Target="../media/image1861.png"/><Relationship Id="rId125" Type="http://schemas.openxmlformats.org/officeDocument/2006/relationships/image" Target="../media/image1689.png"/><Relationship Id="rId167" Type="http://schemas.openxmlformats.org/officeDocument/2006/relationships/image" Target="../media/image1710.png"/><Relationship Id="rId332" Type="http://schemas.openxmlformats.org/officeDocument/2006/relationships/customXml" Target="../ink/ink1752.xml"/><Relationship Id="rId374" Type="http://schemas.openxmlformats.org/officeDocument/2006/relationships/customXml" Target="../ink/ink1773.xml"/><Relationship Id="rId71" Type="http://schemas.openxmlformats.org/officeDocument/2006/relationships/image" Target="../media/image1662.png"/><Relationship Id="rId234" Type="http://schemas.openxmlformats.org/officeDocument/2006/relationships/customXml" Target="../ink/ink1703.xml"/><Relationship Id="rId2" Type="http://schemas.openxmlformats.org/officeDocument/2006/relationships/customXml" Target="../ink/ink1587.xml"/><Relationship Id="rId29" Type="http://schemas.openxmlformats.org/officeDocument/2006/relationships/image" Target="../media/image1641.png"/><Relationship Id="rId276" Type="http://schemas.openxmlformats.org/officeDocument/2006/relationships/customXml" Target="../ink/ink1724.xml"/><Relationship Id="rId441" Type="http://schemas.openxmlformats.org/officeDocument/2006/relationships/image" Target="../media/image1846.png"/><Relationship Id="rId483" Type="http://schemas.openxmlformats.org/officeDocument/2006/relationships/customXml" Target="../ink/ink1828.xml"/><Relationship Id="rId40" Type="http://schemas.openxmlformats.org/officeDocument/2006/relationships/customXml" Target="../ink/ink1606.xml"/><Relationship Id="rId136" Type="http://schemas.openxmlformats.org/officeDocument/2006/relationships/customXml" Target="../ink/ink1654.xml"/><Relationship Id="rId178" Type="http://schemas.openxmlformats.org/officeDocument/2006/relationships/customXml" Target="../ink/ink1675.xml"/><Relationship Id="rId301" Type="http://schemas.openxmlformats.org/officeDocument/2006/relationships/image" Target="../media/image1777.png"/><Relationship Id="rId343" Type="http://schemas.openxmlformats.org/officeDocument/2006/relationships/image" Target="../media/image1798.png"/><Relationship Id="rId82" Type="http://schemas.openxmlformats.org/officeDocument/2006/relationships/customXml" Target="../ink/ink1627.xml"/><Relationship Id="rId203" Type="http://schemas.openxmlformats.org/officeDocument/2006/relationships/image" Target="../media/image1728.png"/><Relationship Id="rId385" Type="http://schemas.openxmlformats.org/officeDocument/2006/relationships/image" Target="../media/image1819.png"/><Relationship Id="rId245" Type="http://schemas.openxmlformats.org/officeDocument/2006/relationships/image" Target="../media/image1749.png"/><Relationship Id="rId287" Type="http://schemas.openxmlformats.org/officeDocument/2006/relationships/image" Target="../media/image1770.png"/><Relationship Id="rId410" Type="http://schemas.openxmlformats.org/officeDocument/2006/relationships/customXml" Target="../ink/ink1791.xml"/><Relationship Id="rId452" Type="http://schemas.openxmlformats.org/officeDocument/2006/relationships/image" Target="../media/image1851.png"/><Relationship Id="rId494" Type="http://schemas.openxmlformats.org/officeDocument/2006/relationships/image" Target="../media/image1872.png"/><Relationship Id="rId508" Type="http://schemas.openxmlformats.org/officeDocument/2006/relationships/image" Target="../media/image1879.png"/><Relationship Id="rId105" Type="http://schemas.openxmlformats.org/officeDocument/2006/relationships/image" Target="../media/image1679.png"/><Relationship Id="rId147" Type="http://schemas.openxmlformats.org/officeDocument/2006/relationships/image" Target="../media/image1700.png"/><Relationship Id="rId312" Type="http://schemas.openxmlformats.org/officeDocument/2006/relationships/customXml" Target="../ink/ink1742.xml"/><Relationship Id="rId354" Type="http://schemas.openxmlformats.org/officeDocument/2006/relationships/customXml" Target="../ink/ink1763.xml"/><Relationship Id="rId51" Type="http://schemas.openxmlformats.org/officeDocument/2006/relationships/image" Target="../media/image1652.png"/><Relationship Id="rId93" Type="http://schemas.openxmlformats.org/officeDocument/2006/relationships/image" Target="../media/image1673.png"/><Relationship Id="rId189" Type="http://schemas.openxmlformats.org/officeDocument/2006/relationships/image" Target="../media/image1721.png"/><Relationship Id="rId396" Type="http://schemas.openxmlformats.org/officeDocument/2006/relationships/customXml" Target="../ink/ink1784.xml"/><Relationship Id="rId214" Type="http://schemas.openxmlformats.org/officeDocument/2006/relationships/customXml" Target="../ink/ink1693.xml"/><Relationship Id="rId256" Type="http://schemas.openxmlformats.org/officeDocument/2006/relationships/customXml" Target="../ink/ink1714.xml"/><Relationship Id="rId298" Type="http://schemas.openxmlformats.org/officeDocument/2006/relationships/customXml" Target="../ink/ink1735.xml"/><Relationship Id="rId421" Type="http://schemas.openxmlformats.org/officeDocument/2006/relationships/image" Target="../media/image1836.png"/><Relationship Id="rId463" Type="http://schemas.openxmlformats.org/officeDocument/2006/relationships/customXml" Target="../ink/ink1818.xml"/><Relationship Id="rId519" Type="http://schemas.openxmlformats.org/officeDocument/2006/relationships/customXml" Target="../ink/ink1846.xml"/><Relationship Id="rId116" Type="http://schemas.openxmlformats.org/officeDocument/2006/relationships/customXml" Target="../ink/ink1644.xml"/><Relationship Id="rId158" Type="http://schemas.openxmlformats.org/officeDocument/2006/relationships/customXml" Target="../ink/ink1665.xml"/><Relationship Id="rId323" Type="http://schemas.openxmlformats.org/officeDocument/2006/relationships/image" Target="../media/image1788.png"/><Relationship Id="rId20" Type="http://schemas.openxmlformats.org/officeDocument/2006/relationships/customXml" Target="../ink/ink1596.xml"/><Relationship Id="rId62" Type="http://schemas.openxmlformats.org/officeDocument/2006/relationships/customXml" Target="../ink/ink1617.xml"/><Relationship Id="rId365" Type="http://schemas.openxmlformats.org/officeDocument/2006/relationships/image" Target="../media/image1809.png"/><Relationship Id="rId225" Type="http://schemas.openxmlformats.org/officeDocument/2006/relationships/image" Target="../media/image1739.png"/><Relationship Id="rId267" Type="http://schemas.openxmlformats.org/officeDocument/2006/relationships/image" Target="../media/image1760.png"/><Relationship Id="rId432" Type="http://schemas.openxmlformats.org/officeDocument/2006/relationships/customXml" Target="../ink/ink1802.xml"/><Relationship Id="rId474" Type="http://schemas.openxmlformats.org/officeDocument/2006/relationships/image" Target="../media/image1862.png"/><Relationship Id="rId127" Type="http://schemas.openxmlformats.org/officeDocument/2006/relationships/image" Target="../media/image1690.png"/><Relationship Id="rId31" Type="http://schemas.openxmlformats.org/officeDocument/2006/relationships/image" Target="../media/image1642.png"/><Relationship Id="rId73" Type="http://schemas.openxmlformats.org/officeDocument/2006/relationships/image" Target="../media/image1663.png"/><Relationship Id="rId169" Type="http://schemas.openxmlformats.org/officeDocument/2006/relationships/image" Target="../media/image1711.png"/><Relationship Id="rId334" Type="http://schemas.openxmlformats.org/officeDocument/2006/relationships/customXml" Target="../ink/ink1753.xml"/><Relationship Id="rId376" Type="http://schemas.openxmlformats.org/officeDocument/2006/relationships/customXml" Target="../ink/ink1774.xml"/><Relationship Id="rId4" Type="http://schemas.openxmlformats.org/officeDocument/2006/relationships/customXml" Target="../ink/ink1588.xml"/><Relationship Id="rId180" Type="http://schemas.openxmlformats.org/officeDocument/2006/relationships/customXml" Target="../ink/ink1676.xml"/><Relationship Id="rId236" Type="http://schemas.openxmlformats.org/officeDocument/2006/relationships/customXml" Target="../ink/ink1704.xml"/><Relationship Id="rId278" Type="http://schemas.openxmlformats.org/officeDocument/2006/relationships/customXml" Target="../ink/ink1725.xml"/><Relationship Id="rId401" Type="http://schemas.openxmlformats.org/officeDocument/2006/relationships/image" Target="../media/image1827.png"/><Relationship Id="rId443" Type="http://schemas.openxmlformats.org/officeDocument/2006/relationships/image" Target="../media/image1847.png"/><Relationship Id="rId303" Type="http://schemas.openxmlformats.org/officeDocument/2006/relationships/image" Target="../media/image1778.png"/><Relationship Id="rId485" Type="http://schemas.openxmlformats.org/officeDocument/2006/relationships/customXml" Target="../ink/ink1829.xml"/><Relationship Id="rId42" Type="http://schemas.openxmlformats.org/officeDocument/2006/relationships/customXml" Target="../ink/ink1607.xml"/><Relationship Id="rId84" Type="http://schemas.openxmlformats.org/officeDocument/2006/relationships/customXml" Target="../ink/ink1628.xml"/><Relationship Id="rId138" Type="http://schemas.openxmlformats.org/officeDocument/2006/relationships/customXml" Target="../ink/ink1655.xml"/><Relationship Id="rId345" Type="http://schemas.openxmlformats.org/officeDocument/2006/relationships/image" Target="../media/image1799.png"/><Relationship Id="rId387" Type="http://schemas.openxmlformats.org/officeDocument/2006/relationships/image" Target="../media/image1820.png"/><Relationship Id="rId510" Type="http://schemas.openxmlformats.org/officeDocument/2006/relationships/image" Target="../media/image1880.png"/><Relationship Id="rId191" Type="http://schemas.openxmlformats.org/officeDocument/2006/relationships/image" Target="../media/image1722.png"/><Relationship Id="rId205" Type="http://schemas.openxmlformats.org/officeDocument/2006/relationships/image" Target="../media/image1729.png"/><Relationship Id="rId247" Type="http://schemas.openxmlformats.org/officeDocument/2006/relationships/image" Target="../media/image1750.png"/><Relationship Id="rId412" Type="http://schemas.openxmlformats.org/officeDocument/2006/relationships/customXml" Target="../ink/ink1792.xml"/><Relationship Id="rId107" Type="http://schemas.openxmlformats.org/officeDocument/2006/relationships/image" Target="../media/image1680.png"/><Relationship Id="rId289" Type="http://schemas.openxmlformats.org/officeDocument/2006/relationships/image" Target="../media/image1771.png"/><Relationship Id="rId454" Type="http://schemas.openxmlformats.org/officeDocument/2006/relationships/image" Target="../media/image1852.png"/><Relationship Id="rId496" Type="http://schemas.openxmlformats.org/officeDocument/2006/relationships/image" Target="../media/image1873.png"/><Relationship Id="rId11" Type="http://schemas.openxmlformats.org/officeDocument/2006/relationships/image" Target="../media/image1632.png"/><Relationship Id="rId53" Type="http://schemas.openxmlformats.org/officeDocument/2006/relationships/image" Target="../media/image1653.png"/><Relationship Id="rId149" Type="http://schemas.openxmlformats.org/officeDocument/2006/relationships/image" Target="../media/image1701.png"/><Relationship Id="rId314" Type="http://schemas.openxmlformats.org/officeDocument/2006/relationships/customXml" Target="../ink/ink1743.xml"/><Relationship Id="rId356" Type="http://schemas.openxmlformats.org/officeDocument/2006/relationships/customXml" Target="../ink/ink1764.xml"/><Relationship Id="rId398" Type="http://schemas.openxmlformats.org/officeDocument/2006/relationships/customXml" Target="../ink/ink1785.xml"/><Relationship Id="rId521" Type="http://schemas.openxmlformats.org/officeDocument/2006/relationships/customXml" Target="../ink/ink1847.xml"/><Relationship Id="rId95" Type="http://schemas.openxmlformats.org/officeDocument/2006/relationships/image" Target="../media/image1674.png"/><Relationship Id="rId160" Type="http://schemas.openxmlformats.org/officeDocument/2006/relationships/customXml" Target="../ink/ink1666.xml"/><Relationship Id="rId216" Type="http://schemas.openxmlformats.org/officeDocument/2006/relationships/customXml" Target="../ink/ink1694.xml"/><Relationship Id="rId423" Type="http://schemas.openxmlformats.org/officeDocument/2006/relationships/image" Target="../media/image1837.png"/><Relationship Id="rId258" Type="http://schemas.openxmlformats.org/officeDocument/2006/relationships/customXml" Target="../ink/ink1715.xml"/><Relationship Id="rId465" Type="http://schemas.openxmlformats.org/officeDocument/2006/relationships/customXml" Target="../ink/ink1819.xml"/><Relationship Id="rId22" Type="http://schemas.openxmlformats.org/officeDocument/2006/relationships/customXml" Target="../ink/ink1597.xml"/><Relationship Id="rId64" Type="http://schemas.openxmlformats.org/officeDocument/2006/relationships/customXml" Target="../ink/ink1618.xml"/><Relationship Id="rId118" Type="http://schemas.openxmlformats.org/officeDocument/2006/relationships/customXml" Target="../ink/ink1645.xml"/><Relationship Id="rId325" Type="http://schemas.openxmlformats.org/officeDocument/2006/relationships/image" Target="../media/image1789.png"/><Relationship Id="rId367" Type="http://schemas.openxmlformats.org/officeDocument/2006/relationships/image" Target="../media/image1810.png"/><Relationship Id="rId171" Type="http://schemas.openxmlformats.org/officeDocument/2006/relationships/image" Target="../media/image1712.png"/><Relationship Id="rId227" Type="http://schemas.openxmlformats.org/officeDocument/2006/relationships/image" Target="../media/image1740.png"/><Relationship Id="rId269" Type="http://schemas.openxmlformats.org/officeDocument/2006/relationships/image" Target="../media/image1761.png"/><Relationship Id="rId434" Type="http://schemas.openxmlformats.org/officeDocument/2006/relationships/customXml" Target="../ink/ink1803.xml"/><Relationship Id="rId476" Type="http://schemas.openxmlformats.org/officeDocument/2006/relationships/image" Target="../media/image1863.png"/><Relationship Id="rId33" Type="http://schemas.openxmlformats.org/officeDocument/2006/relationships/image" Target="../media/image1643.png"/><Relationship Id="rId129" Type="http://schemas.openxmlformats.org/officeDocument/2006/relationships/image" Target="../media/image1691.png"/><Relationship Id="rId280" Type="http://schemas.openxmlformats.org/officeDocument/2006/relationships/customXml" Target="../ink/ink1726.xml"/><Relationship Id="rId336" Type="http://schemas.openxmlformats.org/officeDocument/2006/relationships/customXml" Target="../ink/ink1754.xml"/><Relationship Id="rId501" Type="http://schemas.openxmlformats.org/officeDocument/2006/relationships/customXml" Target="../ink/ink1837.xml"/><Relationship Id="rId75" Type="http://schemas.openxmlformats.org/officeDocument/2006/relationships/image" Target="../media/image1664.png"/><Relationship Id="rId140" Type="http://schemas.openxmlformats.org/officeDocument/2006/relationships/customXml" Target="../ink/ink1656.xml"/><Relationship Id="rId182" Type="http://schemas.openxmlformats.org/officeDocument/2006/relationships/customXml" Target="../ink/ink1677.xml"/><Relationship Id="rId378" Type="http://schemas.openxmlformats.org/officeDocument/2006/relationships/customXml" Target="../ink/ink1775.xml"/><Relationship Id="rId403" Type="http://schemas.openxmlformats.org/officeDocument/2006/relationships/image" Target="../media/image1828.png"/><Relationship Id="rId6" Type="http://schemas.openxmlformats.org/officeDocument/2006/relationships/customXml" Target="../ink/ink1589.xml"/><Relationship Id="rId238" Type="http://schemas.openxmlformats.org/officeDocument/2006/relationships/customXml" Target="../ink/ink1705.xml"/><Relationship Id="rId445" Type="http://schemas.openxmlformats.org/officeDocument/2006/relationships/image" Target="../media/image1848.png"/><Relationship Id="rId487" Type="http://schemas.openxmlformats.org/officeDocument/2006/relationships/customXml" Target="../ink/ink1830.xml"/><Relationship Id="rId291" Type="http://schemas.openxmlformats.org/officeDocument/2006/relationships/image" Target="../media/image1772.png"/><Relationship Id="rId305" Type="http://schemas.openxmlformats.org/officeDocument/2006/relationships/image" Target="../media/image1779.png"/><Relationship Id="rId347" Type="http://schemas.openxmlformats.org/officeDocument/2006/relationships/image" Target="../media/image1800.png"/><Relationship Id="rId512" Type="http://schemas.openxmlformats.org/officeDocument/2006/relationships/image" Target="../media/image1881.png"/><Relationship Id="rId44" Type="http://schemas.openxmlformats.org/officeDocument/2006/relationships/customXml" Target="../ink/ink1608.xml"/><Relationship Id="rId86" Type="http://schemas.openxmlformats.org/officeDocument/2006/relationships/customXml" Target="../ink/ink1629.xml"/><Relationship Id="rId151" Type="http://schemas.openxmlformats.org/officeDocument/2006/relationships/image" Target="../media/image1702.png"/><Relationship Id="rId389" Type="http://schemas.openxmlformats.org/officeDocument/2006/relationships/image" Target="../media/image1821.png"/><Relationship Id="rId193" Type="http://schemas.openxmlformats.org/officeDocument/2006/relationships/image" Target="../media/image1723.png"/><Relationship Id="rId207" Type="http://schemas.openxmlformats.org/officeDocument/2006/relationships/image" Target="../media/image1730.png"/><Relationship Id="rId249" Type="http://schemas.openxmlformats.org/officeDocument/2006/relationships/image" Target="../media/image1751.png"/><Relationship Id="rId414" Type="http://schemas.openxmlformats.org/officeDocument/2006/relationships/customXml" Target="../ink/ink1793.xml"/><Relationship Id="rId456" Type="http://schemas.openxmlformats.org/officeDocument/2006/relationships/image" Target="../media/image1853.png"/><Relationship Id="rId498" Type="http://schemas.openxmlformats.org/officeDocument/2006/relationships/image" Target="../media/image1874.png"/><Relationship Id="rId13" Type="http://schemas.openxmlformats.org/officeDocument/2006/relationships/image" Target="../media/image1633.png"/><Relationship Id="rId109" Type="http://schemas.openxmlformats.org/officeDocument/2006/relationships/image" Target="../media/image1681.png"/><Relationship Id="rId260" Type="http://schemas.openxmlformats.org/officeDocument/2006/relationships/customXml" Target="../ink/ink1716.xml"/><Relationship Id="rId316" Type="http://schemas.openxmlformats.org/officeDocument/2006/relationships/customXml" Target="../ink/ink1744.xml"/><Relationship Id="rId55" Type="http://schemas.openxmlformats.org/officeDocument/2006/relationships/image" Target="../media/image1654.png"/><Relationship Id="rId97" Type="http://schemas.openxmlformats.org/officeDocument/2006/relationships/image" Target="../media/image1675.png"/><Relationship Id="rId120" Type="http://schemas.openxmlformats.org/officeDocument/2006/relationships/customXml" Target="../ink/ink1646.xml"/><Relationship Id="rId358" Type="http://schemas.openxmlformats.org/officeDocument/2006/relationships/customXml" Target="../ink/ink1765.xml"/><Relationship Id="rId162" Type="http://schemas.openxmlformats.org/officeDocument/2006/relationships/customXml" Target="../ink/ink1667.xml"/><Relationship Id="rId218" Type="http://schemas.openxmlformats.org/officeDocument/2006/relationships/customXml" Target="../ink/ink1695.xml"/><Relationship Id="rId425" Type="http://schemas.openxmlformats.org/officeDocument/2006/relationships/image" Target="../media/image1838.png"/><Relationship Id="rId467" Type="http://schemas.openxmlformats.org/officeDocument/2006/relationships/customXml" Target="../ink/ink1820.xml"/><Relationship Id="rId271" Type="http://schemas.openxmlformats.org/officeDocument/2006/relationships/image" Target="../media/image1762.png"/><Relationship Id="rId24" Type="http://schemas.openxmlformats.org/officeDocument/2006/relationships/customXml" Target="../ink/ink1598.xml"/><Relationship Id="rId66" Type="http://schemas.openxmlformats.org/officeDocument/2006/relationships/customXml" Target="../ink/ink1619.xml"/><Relationship Id="rId131" Type="http://schemas.openxmlformats.org/officeDocument/2006/relationships/image" Target="../media/image1692.png"/><Relationship Id="rId327" Type="http://schemas.openxmlformats.org/officeDocument/2006/relationships/image" Target="../media/image1790.png"/><Relationship Id="rId369" Type="http://schemas.openxmlformats.org/officeDocument/2006/relationships/image" Target="../media/image1811.png"/><Relationship Id="rId173" Type="http://schemas.openxmlformats.org/officeDocument/2006/relationships/image" Target="../media/image1713.png"/><Relationship Id="rId229" Type="http://schemas.openxmlformats.org/officeDocument/2006/relationships/image" Target="../media/image1741.png"/><Relationship Id="rId380" Type="http://schemas.openxmlformats.org/officeDocument/2006/relationships/customXml" Target="../ink/ink1776.xml"/><Relationship Id="rId436" Type="http://schemas.openxmlformats.org/officeDocument/2006/relationships/customXml" Target="../ink/ink1804.xml"/><Relationship Id="rId240" Type="http://schemas.openxmlformats.org/officeDocument/2006/relationships/customXml" Target="../ink/ink1706.xml"/><Relationship Id="rId478" Type="http://schemas.openxmlformats.org/officeDocument/2006/relationships/image" Target="../media/image1864.png"/><Relationship Id="rId35" Type="http://schemas.openxmlformats.org/officeDocument/2006/relationships/image" Target="../media/image1644.png"/><Relationship Id="rId77" Type="http://schemas.openxmlformats.org/officeDocument/2006/relationships/image" Target="../media/image1665.png"/><Relationship Id="rId100" Type="http://schemas.openxmlformats.org/officeDocument/2006/relationships/customXml" Target="../ink/ink1636.xml"/><Relationship Id="rId282" Type="http://schemas.openxmlformats.org/officeDocument/2006/relationships/customXml" Target="../ink/ink1727.xml"/><Relationship Id="rId338" Type="http://schemas.openxmlformats.org/officeDocument/2006/relationships/customXml" Target="../ink/ink1755.xml"/><Relationship Id="rId503" Type="http://schemas.openxmlformats.org/officeDocument/2006/relationships/customXml" Target="../ink/ink1838.xml"/><Relationship Id="rId8" Type="http://schemas.openxmlformats.org/officeDocument/2006/relationships/customXml" Target="../ink/ink1590.xml"/><Relationship Id="rId142" Type="http://schemas.openxmlformats.org/officeDocument/2006/relationships/customXml" Target="../ink/ink1657.xml"/><Relationship Id="rId184" Type="http://schemas.openxmlformats.org/officeDocument/2006/relationships/customXml" Target="../ink/ink1678.xml"/><Relationship Id="rId391" Type="http://schemas.openxmlformats.org/officeDocument/2006/relationships/image" Target="../media/image1822.png"/><Relationship Id="rId405" Type="http://schemas.openxmlformats.org/officeDocument/2006/relationships/image" Target="../media/image1829.png"/><Relationship Id="rId447" Type="http://schemas.openxmlformats.org/officeDocument/2006/relationships/image" Target="../media/image1849.png"/><Relationship Id="rId251" Type="http://schemas.openxmlformats.org/officeDocument/2006/relationships/image" Target="../media/image1752.png"/><Relationship Id="rId489" Type="http://schemas.openxmlformats.org/officeDocument/2006/relationships/customXml" Target="../ink/ink1831.xml"/><Relationship Id="rId46" Type="http://schemas.openxmlformats.org/officeDocument/2006/relationships/customXml" Target="../ink/ink1609.xml"/><Relationship Id="rId293" Type="http://schemas.openxmlformats.org/officeDocument/2006/relationships/image" Target="../media/image1773.png"/><Relationship Id="rId307" Type="http://schemas.openxmlformats.org/officeDocument/2006/relationships/image" Target="../media/image1780.png"/><Relationship Id="rId349" Type="http://schemas.openxmlformats.org/officeDocument/2006/relationships/image" Target="../media/image1801.png"/><Relationship Id="rId514" Type="http://schemas.openxmlformats.org/officeDocument/2006/relationships/image" Target="../media/image1882.png"/><Relationship Id="rId88" Type="http://schemas.openxmlformats.org/officeDocument/2006/relationships/customXml" Target="../ink/ink1630.xml"/><Relationship Id="rId111" Type="http://schemas.openxmlformats.org/officeDocument/2006/relationships/image" Target="../media/image1682.png"/><Relationship Id="rId153" Type="http://schemas.openxmlformats.org/officeDocument/2006/relationships/image" Target="../media/image1703.png"/><Relationship Id="rId195" Type="http://schemas.openxmlformats.org/officeDocument/2006/relationships/image" Target="../media/image1724.png"/><Relationship Id="rId209" Type="http://schemas.openxmlformats.org/officeDocument/2006/relationships/image" Target="../media/image1731.png"/><Relationship Id="rId360" Type="http://schemas.openxmlformats.org/officeDocument/2006/relationships/customXml" Target="../ink/ink1766.xml"/><Relationship Id="rId416" Type="http://schemas.openxmlformats.org/officeDocument/2006/relationships/customXml" Target="../ink/ink1794.xml"/><Relationship Id="rId220" Type="http://schemas.openxmlformats.org/officeDocument/2006/relationships/customXml" Target="../ink/ink1696.xml"/><Relationship Id="rId458" Type="http://schemas.openxmlformats.org/officeDocument/2006/relationships/image" Target="../media/image1854.png"/><Relationship Id="rId15" Type="http://schemas.openxmlformats.org/officeDocument/2006/relationships/image" Target="../media/image1634.png"/><Relationship Id="rId57" Type="http://schemas.openxmlformats.org/officeDocument/2006/relationships/image" Target="../media/image1655.png"/><Relationship Id="rId262" Type="http://schemas.openxmlformats.org/officeDocument/2006/relationships/customXml" Target="../ink/ink1717.xml"/><Relationship Id="rId318" Type="http://schemas.openxmlformats.org/officeDocument/2006/relationships/customXml" Target="../ink/ink1745.xml"/><Relationship Id="rId99" Type="http://schemas.openxmlformats.org/officeDocument/2006/relationships/image" Target="../media/image1676.png"/><Relationship Id="rId122" Type="http://schemas.openxmlformats.org/officeDocument/2006/relationships/customXml" Target="../ink/ink1647.xml"/><Relationship Id="rId164" Type="http://schemas.openxmlformats.org/officeDocument/2006/relationships/customXml" Target="../ink/ink1668.xml"/><Relationship Id="rId371" Type="http://schemas.openxmlformats.org/officeDocument/2006/relationships/image" Target="../media/image1812.png"/><Relationship Id="rId427" Type="http://schemas.openxmlformats.org/officeDocument/2006/relationships/image" Target="../media/image1839.png"/><Relationship Id="rId469" Type="http://schemas.openxmlformats.org/officeDocument/2006/relationships/customXml" Target="../ink/ink1821.xml"/><Relationship Id="rId26" Type="http://schemas.openxmlformats.org/officeDocument/2006/relationships/customXml" Target="../ink/ink1599.xml"/><Relationship Id="rId231" Type="http://schemas.openxmlformats.org/officeDocument/2006/relationships/image" Target="../media/image1742.png"/><Relationship Id="rId273" Type="http://schemas.openxmlformats.org/officeDocument/2006/relationships/image" Target="../media/image1763.png"/><Relationship Id="rId329" Type="http://schemas.openxmlformats.org/officeDocument/2006/relationships/image" Target="../media/image1791.png"/><Relationship Id="rId480" Type="http://schemas.openxmlformats.org/officeDocument/2006/relationships/image" Target="../media/image1865.png"/><Relationship Id="rId68" Type="http://schemas.openxmlformats.org/officeDocument/2006/relationships/customXml" Target="../ink/ink1620.xml"/><Relationship Id="rId133" Type="http://schemas.openxmlformats.org/officeDocument/2006/relationships/image" Target="../media/image1693.png"/><Relationship Id="rId175" Type="http://schemas.openxmlformats.org/officeDocument/2006/relationships/image" Target="../media/image1714.png"/><Relationship Id="rId340" Type="http://schemas.openxmlformats.org/officeDocument/2006/relationships/customXml" Target="../ink/ink1756.xml"/><Relationship Id="rId200" Type="http://schemas.openxmlformats.org/officeDocument/2006/relationships/customXml" Target="../ink/ink1686.xml"/><Relationship Id="rId382" Type="http://schemas.openxmlformats.org/officeDocument/2006/relationships/customXml" Target="../ink/ink1777.xml"/><Relationship Id="rId438" Type="http://schemas.openxmlformats.org/officeDocument/2006/relationships/customXml" Target="../ink/ink1805.xml"/><Relationship Id="rId242" Type="http://schemas.openxmlformats.org/officeDocument/2006/relationships/customXml" Target="../ink/ink1707.xml"/><Relationship Id="rId284" Type="http://schemas.openxmlformats.org/officeDocument/2006/relationships/customXml" Target="../ink/ink1728.xml"/><Relationship Id="rId491" Type="http://schemas.openxmlformats.org/officeDocument/2006/relationships/customXml" Target="../ink/ink1832.xml"/><Relationship Id="rId505" Type="http://schemas.openxmlformats.org/officeDocument/2006/relationships/customXml" Target="../ink/ink1839.xml"/><Relationship Id="rId37" Type="http://schemas.openxmlformats.org/officeDocument/2006/relationships/image" Target="../media/image1645.png"/><Relationship Id="rId79" Type="http://schemas.openxmlformats.org/officeDocument/2006/relationships/image" Target="../media/image1666.png"/><Relationship Id="rId102" Type="http://schemas.openxmlformats.org/officeDocument/2006/relationships/customXml" Target="../ink/ink1637.xml"/><Relationship Id="rId144" Type="http://schemas.openxmlformats.org/officeDocument/2006/relationships/customXml" Target="../ink/ink1658.xml"/><Relationship Id="rId90" Type="http://schemas.openxmlformats.org/officeDocument/2006/relationships/customXml" Target="../ink/ink1631.xml"/><Relationship Id="rId186" Type="http://schemas.openxmlformats.org/officeDocument/2006/relationships/customXml" Target="../ink/ink1679.xml"/><Relationship Id="rId351" Type="http://schemas.openxmlformats.org/officeDocument/2006/relationships/image" Target="../media/image1802.png"/><Relationship Id="rId393" Type="http://schemas.openxmlformats.org/officeDocument/2006/relationships/image" Target="../media/image1823.png"/><Relationship Id="rId407" Type="http://schemas.openxmlformats.org/officeDocument/2006/relationships/image" Target="../media/image1830.png"/><Relationship Id="rId449" Type="http://schemas.openxmlformats.org/officeDocument/2006/relationships/image" Target="../media/image1850.png"/><Relationship Id="rId211" Type="http://schemas.openxmlformats.org/officeDocument/2006/relationships/image" Target="../media/image1732.png"/><Relationship Id="rId253" Type="http://schemas.openxmlformats.org/officeDocument/2006/relationships/image" Target="../media/image1753.png"/><Relationship Id="rId295" Type="http://schemas.openxmlformats.org/officeDocument/2006/relationships/image" Target="../media/image1774.png"/><Relationship Id="rId309" Type="http://schemas.openxmlformats.org/officeDocument/2006/relationships/image" Target="../media/image1781.png"/><Relationship Id="rId460" Type="http://schemas.openxmlformats.org/officeDocument/2006/relationships/image" Target="../media/image1855.png"/><Relationship Id="rId516" Type="http://schemas.openxmlformats.org/officeDocument/2006/relationships/image" Target="../media/image1883.png"/><Relationship Id="rId48" Type="http://schemas.openxmlformats.org/officeDocument/2006/relationships/customXml" Target="../ink/ink1610.xml"/><Relationship Id="rId113" Type="http://schemas.openxmlformats.org/officeDocument/2006/relationships/image" Target="../media/image1683.png"/><Relationship Id="rId320" Type="http://schemas.openxmlformats.org/officeDocument/2006/relationships/customXml" Target="../ink/ink1746.xml"/><Relationship Id="rId155" Type="http://schemas.openxmlformats.org/officeDocument/2006/relationships/image" Target="../media/image1704.png"/><Relationship Id="rId197" Type="http://schemas.openxmlformats.org/officeDocument/2006/relationships/image" Target="../media/image1725.png"/><Relationship Id="rId362" Type="http://schemas.openxmlformats.org/officeDocument/2006/relationships/customXml" Target="../ink/ink1767.xml"/><Relationship Id="rId418" Type="http://schemas.openxmlformats.org/officeDocument/2006/relationships/customXml" Target="../ink/ink1795.xml"/><Relationship Id="rId222" Type="http://schemas.openxmlformats.org/officeDocument/2006/relationships/customXml" Target="../ink/ink1697.xml"/><Relationship Id="rId264" Type="http://schemas.openxmlformats.org/officeDocument/2006/relationships/customXml" Target="../ink/ink1718.xml"/><Relationship Id="rId471" Type="http://schemas.openxmlformats.org/officeDocument/2006/relationships/customXml" Target="../ink/ink1822.xml"/><Relationship Id="rId17" Type="http://schemas.openxmlformats.org/officeDocument/2006/relationships/image" Target="../media/image1635.png"/><Relationship Id="rId59" Type="http://schemas.openxmlformats.org/officeDocument/2006/relationships/image" Target="../media/image1656.png"/><Relationship Id="rId124" Type="http://schemas.openxmlformats.org/officeDocument/2006/relationships/customXml" Target="../ink/ink1648.xml"/><Relationship Id="rId70" Type="http://schemas.openxmlformats.org/officeDocument/2006/relationships/customXml" Target="../ink/ink1621.xml"/><Relationship Id="rId166" Type="http://schemas.openxmlformats.org/officeDocument/2006/relationships/customXml" Target="../ink/ink1669.xml"/><Relationship Id="rId331" Type="http://schemas.openxmlformats.org/officeDocument/2006/relationships/image" Target="../media/image1792.png"/><Relationship Id="rId373" Type="http://schemas.openxmlformats.org/officeDocument/2006/relationships/image" Target="../media/image1813.png"/><Relationship Id="rId429" Type="http://schemas.openxmlformats.org/officeDocument/2006/relationships/image" Target="../media/image1840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43.png"/><Relationship Id="rId440" Type="http://schemas.openxmlformats.org/officeDocument/2006/relationships/customXml" Target="../ink/ink1806.xml"/><Relationship Id="rId28" Type="http://schemas.openxmlformats.org/officeDocument/2006/relationships/customXml" Target="../ink/ink1600.xml"/><Relationship Id="rId275" Type="http://schemas.openxmlformats.org/officeDocument/2006/relationships/image" Target="../media/image1764.png"/><Relationship Id="rId300" Type="http://schemas.openxmlformats.org/officeDocument/2006/relationships/customXml" Target="../ink/ink1736.xml"/><Relationship Id="rId482" Type="http://schemas.openxmlformats.org/officeDocument/2006/relationships/image" Target="../media/image1866.png"/><Relationship Id="rId81" Type="http://schemas.openxmlformats.org/officeDocument/2006/relationships/image" Target="../media/image1667.png"/><Relationship Id="rId135" Type="http://schemas.openxmlformats.org/officeDocument/2006/relationships/image" Target="../media/image1694.png"/><Relationship Id="rId177" Type="http://schemas.openxmlformats.org/officeDocument/2006/relationships/image" Target="../media/image1715.png"/><Relationship Id="rId342" Type="http://schemas.openxmlformats.org/officeDocument/2006/relationships/customXml" Target="../ink/ink1757.xml"/><Relationship Id="rId384" Type="http://schemas.openxmlformats.org/officeDocument/2006/relationships/customXml" Target="../ink/ink1778.xml"/><Relationship Id="rId202" Type="http://schemas.openxmlformats.org/officeDocument/2006/relationships/customXml" Target="../ink/ink1687.xml"/><Relationship Id="rId244" Type="http://schemas.openxmlformats.org/officeDocument/2006/relationships/customXml" Target="../ink/ink1708.xml"/><Relationship Id="rId39" Type="http://schemas.openxmlformats.org/officeDocument/2006/relationships/image" Target="../media/image1646.png"/><Relationship Id="rId286" Type="http://schemas.openxmlformats.org/officeDocument/2006/relationships/customXml" Target="../ink/ink1729.xml"/><Relationship Id="rId451" Type="http://schemas.openxmlformats.org/officeDocument/2006/relationships/customXml" Target="../ink/ink1812.xml"/><Relationship Id="rId493" Type="http://schemas.openxmlformats.org/officeDocument/2006/relationships/customXml" Target="../ink/ink1833.xml"/><Relationship Id="rId507" Type="http://schemas.openxmlformats.org/officeDocument/2006/relationships/customXml" Target="../ink/ink1840.xml"/><Relationship Id="rId50" Type="http://schemas.openxmlformats.org/officeDocument/2006/relationships/customXml" Target="../ink/ink1611.xml"/><Relationship Id="rId104" Type="http://schemas.openxmlformats.org/officeDocument/2006/relationships/customXml" Target="../ink/ink1638.xml"/><Relationship Id="rId146" Type="http://schemas.openxmlformats.org/officeDocument/2006/relationships/customXml" Target="../ink/ink1659.xml"/><Relationship Id="rId188" Type="http://schemas.openxmlformats.org/officeDocument/2006/relationships/customXml" Target="../ink/ink1680.xml"/><Relationship Id="rId311" Type="http://schemas.openxmlformats.org/officeDocument/2006/relationships/image" Target="../media/image1782.png"/><Relationship Id="rId353" Type="http://schemas.openxmlformats.org/officeDocument/2006/relationships/image" Target="../media/image1803.png"/><Relationship Id="rId395" Type="http://schemas.openxmlformats.org/officeDocument/2006/relationships/image" Target="../media/image1824.png"/><Relationship Id="rId409" Type="http://schemas.openxmlformats.org/officeDocument/2006/relationships/image" Target="../media/image1831.png"/><Relationship Id="rId92" Type="http://schemas.openxmlformats.org/officeDocument/2006/relationships/customXml" Target="../ink/ink1632.xml"/><Relationship Id="rId213" Type="http://schemas.openxmlformats.org/officeDocument/2006/relationships/image" Target="../media/image1733.png"/><Relationship Id="rId420" Type="http://schemas.openxmlformats.org/officeDocument/2006/relationships/customXml" Target="../ink/ink1796.xml"/><Relationship Id="rId255" Type="http://schemas.openxmlformats.org/officeDocument/2006/relationships/image" Target="../media/image1754.png"/><Relationship Id="rId297" Type="http://schemas.openxmlformats.org/officeDocument/2006/relationships/image" Target="../media/image1775.png"/><Relationship Id="rId462" Type="http://schemas.openxmlformats.org/officeDocument/2006/relationships/image" Target="../media/image1856.png"/><Relationship Id="rId518" Type="http://schemas.openxmlformats.org/officeDocument/2006/relationships/image" Target="../media/image1884.png"/><Relationship Id="rId115" Type="http://schemas.openxmlformats.org/officeDocument/2006/relationships/image" Target="../media/image1684.png"/><Relationship Id="rId157" Type="http://schemas.openxmlformats.org/officeDocument/2006/relationships/image" Target="../media/image1705.png"/><Relationship Id="rId322" Type="http://schemas.openxmlformats.org/officeDocument/2006/relationships/customXml" Target="../ink/ink1747.xml"/><Relationship Id="rId364" Type="http://schemas.openxmlformats.org/officeDocument/2006/relationships/customXml" Target="../ink/ink1768.xml"/><Relationship Id="rId61" Type="http://schemas.openxmlformats.org/officeDocument/2006/relationships/image" Target="../media/image1657.png"/><Relationship Id="rId199" Type="http://schemas.openxmlformats.org/officeDocument/2006/relationships/image" Target="../media/image1726.png"/><Relationship Id="rId19" Type="http://schemas.openxmlformats.org/officeDocument/2006/relationships/image" Target="../media/image1636.png"/><Relationship Id="rId224" Type="http://schemas.openxmlformats.org/officeDocument/2006/relationships/customXml" Target="../ink/ink1698.xml"/><Relationship Id="rId266" Type="http://schemas.openxmlformats.org/officeDocument/2006/relationships/customXml" Target="../ink/ink1719.xml"/><Relationship Id="rId431" Type="http://schemas.openxmlformats.org/officeDocument/2006/relationships/image" Target="../media/image1841.png"/><Relationship Id="rId473" Type="http://schemas.openxmlformats.org/officeDocument/2006/relationships/customXml" Target="../ink/ink1823.xml"/><Relationship Id="rId30" Type="http://schemas.openxmlformats.org/officeDocument/2006/relationships/customXml" Target="../ink/ink1601.xml"/><Relationship Id="rId126" Type="http://schemas.openxmlformats.org/officeDocument/2006/relationships/customXml" Target="../ink/ink1649.xml"/><Relationship Id="rId168" Type="http://schemas.openxmlformats.org/officeDocument/2006/relationships/customXml" Target="../ink/ink1670.xml"/><Relationship Id="rId333" Type="http://schemas.openxmlformats.org/officeDocument/2006/relationships/image" Target="../media/image1793.png"/><Relationship Id="rId72" Type="http://schemas.openxmlformats.org/officeDocument/2006/relationships/customXml" Target="../ink/ink1622.xml"/><Relationship Id="rId375" Type="http://schemas.openxmlformats.org/officeDocument/2006/relationships/image" Target="../media/image1814.png"/><Relationship Id="rId3" Type="http://schemas.openxmlformats.org/officeDocument/2006/relationships/image" Target="../media/image1628.png"/><Relationship Id="rId235" Type="http://schemas.openxmlformats.org/officeDocument/2006/relationships/image" Target="../media/image1744.png"/><Relationship Id="rId277" Type="http://schemas.openxmlformats.org/officeDocument/2006/relationships/image" Target="../media/image1765.png"/><Relationship Id="rId400" Type="http://schemas.openxmlformats.org/officeDocument/2006/relationships/customXml" Target="../ink/ink1786.xml"/><Relationship Id="rId442" Type="http://schemas.openxmlformats.org/officeDocument/2006/relationships/customXml" Target="../ink/ink1807.xml"/><Relationship Id="rId484" Type="http://schemas.openxmlformats.org/officeDocument/2006/relationships/image" Target="../media/image1867.png"/><Relationship Id="rId137" Type="http://schemas.openxmlformats.org/officeDocument/2006/relationships/image" Target="../media/image1695.png"/><Relationship Id="rId302" Type="http://schemas.openxmlformats.org/officeDocument/2006/relationships/customXml" Target="../ink/ink1737.xml"/><Relationship Id="rId344" Type="http://schemas.openxmlformats.org/officeDocument/2006/relationships/customXml" Target="../ink/ink1758.xml"/><Relationship Id="rId41" Type="http://schemas.openxmlformats.org/officeDocument/2006/relationships/image" Target="../media/image1647.png"/><Relationship Id="rId83" Type="http://schemas.openxmlformats.org/officeDocument/2006/relationships/image" Target="../media/image1668.png"/><Relationship Id="rId179" Type="http://schemas.openxmlformats.org/officeDocument/2006/relationships/image" Target="../media/image1716.png"/><Relationship Id="rId386" Type="http://schemas.openxmlformats.org/officeDocument/2006/relationships/customXml" Target="../ink/ink1779.xml"/><Relationship Id="rId190" Type="http://schemas.openxmlformats.org/officeDocument/2006/relationships/customXml" Target="../ink/ink1681.xml"/><Relationship Id="rId204" Type="http://schemas.openxmlformats.org/officeDocument/2006/relationships/customXml" Target="../ink/ink1688.xml"/><Relationship Id="rId246" Type="http://schemas.openxmlformats.org/officeDocument/2006/relationships/customXml" Target="../ink/ink1709.xml"/><Relationship Id="rId288" Type="http://schemas.openxmlformats.org/officeDocument/2006/relationships/customXml" Target="../ink/ink1730.xml"/><Relationship Id="rId411" Type="http://schemas.openxmlformats.org/officeDocument/2006/relationships/image" Target="../media/image1832.png"/><Relationship Id="rId453" Type="http://schemas.openxmlformats.org/officeDocument/2006/relationships/customXml" Target="../ink/ink1813.xml"/><Relationship Id="rId509" Type="http://schemas.openxmlformats.org/officeDocument/2006/relationships/customXml" Target="../ink/ink1841.xml"/><Relationship Id="rId106" Type="http://schemas.openxmlformats.org/officeDocument/2006/relationships/customXml" Target="../ink/ink1639.xml"/><Relationship Id="rId313" Type="http://schemas.openxmlformats.org/officeDocument/2006/relationships/image" Target="../media/image1783.png"/><Relationship Id="rId495" Type="http://schemas.openxmlformats.org/officeDocument/2006/relationships/customXml" Target="../ink/ink1834.xml"/><Relationship Id="rId10" Type="http://schemas.openxmlformats.org/officeDocument/2006/relationships/customXml" Target="../ink/ink1591.xml"/><Relationship Id="rId52" Type="http://schemas.openxmlformats.org/officeDocument/2006/relationships/customXml" Target="../ink/ink1612.xml"/><Relationship Id="rId94" Type="http://schemas.openxmlformats.org/officeDocument/2006/relationships/customXml" Target="../ink/ink1633.xml"/><Relationship Id="rId148" Type="http://schemas.openxmlformats.org/officeDocument/2006/relationships/customXml" Target="../ink/ink1660.xml"/><Relationship Id="rId355" Type="http://schemas.openxmlformats.org/officeDocument/2006/relationships/image" Target="../media/image1804.png"/><Relationship Id="rId397" Type="http://schemas.openxmlformats.org/officeDocument/2006/relationships/image" Target="../media/image1825.png"/><Relationship Id="rId520" Type="http://schemas.openxmlformats.org/officeDocument/2006/relationships/image" Target="../media/image1885.png"/><Relationship Id="rId215" Type="http://schemas.openxmlformats.org/officeDocument/2006/relationships/image" Target="../media/image1734.png"/><Relationship Id="rId257" Type="http://schemas.openxmlformats.org/officeDocument/2006/relationships/image" Target="../media/image1755.png"/><Relationship Id="rId422" Type="http://schemas.openxmlformats.org/officeDocument/2006/relationships/customXml" Target="../ink/ink1797.xml"/><Relationship Id="rId464" Type="http://schemas.openxmlformats.org/officeDocument/2006/relationships/image" Target="../media/image1857.png"/><Relationship Id="rId299" Type="http://schemas.openxmlformats.org/officeDocument/2006/relationships/image" Target="../media/image1776.png"/><Relationship Id="rId63" Type="http://schemas.openxmlformats.org/officeDocument/2006/relationships/image" Target="../media/image1658.png"/><Relationship Id="rId159" Type="http://schemas.openxmlformats.org/officeDocument/2006/relationships/image" Target="../media/image1706.png"/><Relationship Id="rId366" Type="http://schemas.openxmlformats.org/officeDocument/2006/relationships/customXml" Target="../ink/ink1769.xml"/><Relationship Id="rId226" Type="http://schemas.openxmlformats.org/officeDocument/2006/relationships/customXml" Target="../ink/ink1699.xml"/><Relationship Id="rId433" Type="http://schemas.openxmlformats.org/officeDocument/2006/relationships/image" Target="../media/image1842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4.png"/><Relationship Id="rId21" Type="http://schemas.openxmlformats.org/officeDocument/2006/relationships/image" Target="../media/image1896.png"/><Relationship Id="rId324" Type="http://schemas.openxmlformats.org/officeDocument/2006/relationships/customXml" Target="../ink/ink2059.xml"/><Relationship Id="rId170" Type="http://schemas.openxmlformats.org/officeDocument/2006/relationships/customXml" Target="../ink/ink1941.xml"/><Relationship Id="rId268" Type="http://schemas.openxmlformats.org/officeDocument/2006/relationships/customXml" Target="../ink/ink2013.xml"/><Relationship Id="rId475" Type="http://schemas.openxmlformats.org/officeDocument/2006/relationships/image" Target="../media/image2073.png"/><Relationship Id="rId32" Type="http://schemas.openxmlformats.org/officeDocument/2006/relationships/customXml" Target="../ink/ink1863.xml"/><Relationship Id="rId74" Type="http://schemas.openxmlformats.org/officeDocument/2006/relationships/customXml" Target="../ink/ink1884.xml"/><Relationship Id="rId128" Type="http://schemas.openxmlformats.org/officeDocument/2006/relationships/customXml" Target="../ink/ink1911.xml"/><Relationship Id="rId335" Type="http://schemas.openxmlformats.org/officeDocument/2006/relationships/image" Target="../media/image2003.png"/><Relationship Id="rId377" Type="http://schemas.openxmlformats.org/officeDocument/2006/relationships/image" Target="../media/image2024.png"/><Relationship Id="rId500" Type="http://schemas.openxmlformats.org/officeDocument/2006/relationships/customXml" Target="../ink/ink2147.xml"/><Relationship Id="rId5" Type="http://schemas.openxmlformats.org/officeDocument/2006/relationships/image" Target="../media/image1888.png"/><Relationship Id="rId181" Type="http://schemas.openxmlformats.org/officeDocument/2006/relationships/customXml" Target="../ink/ink1952.xml"/><Relationship Id="rId237" Type="http://schemas.openxmlformats.org/officeDocument/2006/relationships/customXml" Target="../ink/ink1992.xml"/><Relationship Id="rId402" Type="http://schemas.openxmlformats.org/officeDocument/2006/relationships/customXml" Target="../ink/ink2098.xml"/><Relationship Id="rId279" Type="http://schemas.openxmlformats.org/officeDocument/2006/relationships/customXml" Target="../ink/ink2024.xml"/><Relationship Id="rId444" Type="http://schemas.openxmlformats.org/officeDocument/2006/relationships/customXml" Target="../ink/ink2119.xml"/><Relationship Id="rId486" Type="http://schemas.openxmlformats.org/officeDocument/2006/relationships/customXml" Target="../ink/ink2140.xml"/><Relationship Id="rId43" Type="http://schemas.openxmlformats.org/officeDocument/2006/relationships/image" Target="../media/image1907.png"/><Relationship Id="rId139" Type="http://schemas.openxmlformats.org/officeDocument/2006/relationships/image" Target="../media/image1955.png"/><Relationship Id="rId290" Type="http://schemas.openxmlformats.org/officeDocument/2006/relationships/customXml" Target="../ink/ink2035.xml"/><Relationship Id="rId304" Type="http://schemas.openxmlformats.org/officeDocument/2006/relationships/customXml" Target="../ink/ink2049.xml"/><Relationship Id="rId346" Type="http://schemas.openxmlformats.org/officeDocument/2006/relationships/customXml" Target="../ink/ink2070.xml"/><Relationship Id="rId388" Type="http://schemas.openxmlformats.org/officeDocument/2006/relationships/customXml" Target="../ink/ink2091.xml"/><Relationship Id="rId511" Type="http://schemas.openxmlformats.org/officeDocument/2006/relationships/image" Target="../media/image2091.png"/><Relationship Id="rId85" Type="http://schemas.openxmlformats.org/officeDocument/2006/relationships/image" Target="../media/image1928.png"/><Relationship Id="rId150" Type="http://schemas.openxmlformats.org/officeDocument/2006/relationships/customXml" Target="../ink/ink1922.xml"/><Relationship Id="rId192" Type="http://schemas.openxmlformats.org/officeDocument/2006/relationships/customXml" Target="../ink/ink1963.xml"/><Relationship Id="rId206" Type="http://schemas.openxmlformats.org/officeDocument/2006/relationships/image" Target="../media/image1962.png"/><Relationship Id="rId413" Type="http://schemas.openxmlformats.org/officeDocument/2006/relationships/image" Target="../media/image2042.png"/><Relationship Id="rId248" Type="http://schemas.openxmlformats.org/officeDocument/2006/relationships/image" Target="../media/image1983.png"/><Relationship Id="rId455" Type="http://schemas.openxmlformats.org/officeDocument/2006/relationships/image" Target="../media/image2063.png"/><Relationship Id="rId497" Type="http://schemas.openxmlformats.org/officeDocument/2006/relationships/image" Target="../media/image2084.png"/><Relationship Id="rId12" Type="http://schemas.openxmlformats.org/officeDocument/2006/relationships/customXml" Target="../ink/ink1853.xml"/><Relationship Id="rId108" Type="http://schemas.openxmlformats.org/officeDocument/2006/relationships/customXml" Target="../ink/ink1901.xml"/><Relationship Id="rId315" Type="http://schemas.openxmlformats.org/officeDocument/2006/relationships/image" Target="../media/image1993.png"/><Relationship Id="rId357" Type="http://schemas.openxmlformats.org/officeDocument/2006/relationships/image" Target="../media/image2014.png"/><Relationship Id="rId54" Type="http://schemas.openxmlformats.org/officeDocument/2006/relationships/customXml" Target="../ink/ink1874.xml"/><Relationship Id="rId96" Type="http://schemas.openxmlformats.org/officeDocument/2006/relationships/customXml" Target="../ink/ink1895.xml"/><Relationship Id="rId161" Type="http://schemas.openxmlformats.org/officeDocument/2006/relationships/customXml" Target="../ink/ink1932.xml"/><Relationship Id="rId217" Type="http://schemas.openxmlformats.org/officeDocument/2006/relationships/customXml" Target="../ink/ink1982.xml"/><Relationship Id="rId399" Type="http://schemas.openxmlformats.org/officeDocument/2006/relationships/image" Target="../media/image2035.png"/><Relationship Id="rId259" Type="http://schemas.openxmlformats.org/officeDocument/2006/relationships/customXml" Target="../ink/ink2004.xml"/><Relationship Id="rId424" Type="http://schemas.openxmlformats.org/officeDocument/2006/relationships/customXml" Target="../ink/ink2109.xml"/><Relationship Id="rId466" Type="http://schemas.openxmlformats.org/officeDocument/2006/relationships/customXml" Target="../ink/ink2130.xml"/><Relationship Id="rId23" Type="http://schemas.openxmlformats.org/officeDocument/2006/relationships/image" Target="../media/image1897.png"/><Relationship Id="rId119" Type="http://schemas.openxmlformats.org/officeDocument/2006/relationships/image" Target="../media/image1945.png"/><Relationship Id="rId270" Type="http://schemas.openxmlformats.org/officeDocument/2006/relationships/customXml" Target="../ink/ink2015.xml"/><Relationship Id="rId326" Type="http://schemas.openxmlformats.org/officeDocument/2006/relationships/customXml" Target="../ink/ink2060.xml"/><Relationship Id="rId65" Type="http://schemas.openxmlformats.org/officeDocument/2006/relationships/image" Target="../media/image1918.png"/><Relationship Id="rId130" Type="http://schemas.openxmlformats.org/officeDocument/2006/relationships/customXml" Target="../ink/ink1912.xml"/><Relationship Id="rId368" Type="http://schemas.openxmlformats.org/officeDocument/2006/relationships/customXml" Target="../ink/ink2081.xml"/><Relationship Id="rId172" Type="http://schemas.openxmlformats.org/officeDocument/2006/relationships/customXml" Target="../ink/ink1943.xml"/><Relationship Id="rId228" Type="http://schemas.openxmlformats.org/officeDocument/2006/relationships/image" Target="../media/image1973.png"/><Relationship Id="rId435" Type="http://schemas.openxmlformats.org/officeDocument/2006/relationships/image" Target="../media/image2053.png"/><Relationship Id="rId477" Type="http://schemas.openxmlformats.org/officeDocument/2006/relationships/image" Target="../media/image2074.png"/><Relationship Id="rId281" Type="http://schemas.openxmlformats.org/officeDocument/2006/relationships/customXml" Target="../ink/ink2026.xml"/><Relationship Id="rId337" Type="http://schemas.openxmlformats.org/officeDocument/2006/relationships/image" Target="../media/image2004.png"/><Relationship Id="rId502" Type="http://schemas.openxmlformats.org/officeDocument/2006/relationships/customXml" Target="../ink/ink2148.xml"/><Relationship Id="rId34" Type="http://schemas.openxmlformats.org/officeDocument/2006/relationships/customXml" Target="../ink/ink1864.xml"/><Relationship Id="rId76" Type="http://schemas.openxmlformats.org/officeDocument/2006/relationships/customXml" Target="../ink/ink1885.xml"/><Relationship Id="rId141" Type="http://schemas.openxmlformats.org/officeDocument/2006/relationships/image" Target="../media/image1956.png"/><Relationship Id="rId379" Type="http://schemas.openxmlformats.org/officeDocument/2006/relationships/image" Target="../media/image2025.png"/><Relationship Id="rId7" Type="http://schemas.openxmlformats.org/officeDocument/2006/relationships/image" Target="../media/image1889.png"/><Relationship Id="rId183" Type="http://schemas.openxmlformats.org/officeDocument/2006/relationships/customXml" Target="../ink/ink1954.xml"/><Relationship Id="rId239" Type="http://schemas.openxmlformats.org/officeDocument/2006/relationships/customXml" Target="../ink/ink1993.xml"/><Relationship Id="rId390" Type="http://schemas.openxmlformats.org/officeDocument/2006/relationships/customXml" Target="../ink/ink2092.xml"/><Relationship Id="rId404" Type="http://schemas.openxmlformats.org/officeDocument/2006/relationships/customXml" Target="../ink/ink2099.xml"/><Relationship Id="rId446" Type="http://schemas.openxmlformats.org/officeDocument/2006/relationships/customXml" Target="../ink/ink2120.xml"/><Relationship Id="rId250" Type="http://schemas.openxmlformats.org/officeDocument/2006/relationships/image" Target="../media/image1984.png"/><Relationship Id="rId292" Type="http://schemas.openxmlformats.org/officeDocument/2006/relationships/customXml" Target="../ink/ink2037.xml"/><Relationship Id="rId306" Type="http://schemas.openxmlformats.org/officeDocument/2006/relationships/customXml" Target="../ink/ink2050.xml"/><Relationship Id="rId488" Type="http://schemas.openxmlformats.org/officeDocument/2006/relationships/customXml" Target="../ink/ink2141.xml"/><Relationship Id="rId45" Type="http://schemas.openxmlformats.org/officeDocument/2006/relationships/image" Target="../media/image1908.png"/><Relationship Id="rId87" Type="http://schemas.openxmlformats.org/officeDocument/2006/relationships/image" Target="../media/image1929.png"/><Relationship Id="rId110" Type="http://schemas.openxmlformats.org/officeDocument/2006/relationships/customXml" Target="../ink/ink1902.xml"/><Relationship Id="rId348" Type="http://schemas.openxmlformats.org/officeDocument/2006/relationships/customXml" Target="../ink/ink2071.xml"/><Relationship Id="rId513" Type="http://schemas.openxmlformats.org/officeDocument/2006/relationships/image" Target="../media/image2092.png"/><Relationship Id="rId152" Type="http://schemas.openxmlformats.org/officeDocument/2006/relationships/customXml" Target="../ink/ink1924.xml"/><Relationship Id="rId194" Type="http://schemas.openxmlformats.org/officeDocument/2006/relationships/customXml" Target="../ink/ink1965.xml"/><Relationship Id="rId208" Type="http://schemas.openxmlformats.org/officeDocument/2006/relationships/image" Target="../media/image1963.png"/><Relationship Id="rId415" Type="http://schemas.openxmlformats.org/officeDocument/2006/relationships/image" Target="../media/image2043.png"/><Relationship Id="rId457" Type="http://schemas.openxmlformats.org/officeDocument/2006/relationships/image" Target="../media/image2064.png"/><Relationship Id="rId261" Type="http://schemas.openxmlformats.org/officeDocument/2006/relationships/customXml" Target="../ink/ink2006.xml"/><Relationship Id="rId499" Type="http://schemas.openxmlformats.org/officeDocument/2006/relationships/image" Target="../media/image2085.png"/><Relationship Id="rId14" Type="http://schemas.openxmlformats.org/officeDocument/2006/relationships/customXml" Target="../ink/ink1854.xml"/><Relationship Id="rId56" Type="http://schemas.openxmlformats.org/officeDocument/2006/relationships/customXml" Target="../ink/ink1875.xml"/><Relationship Id="rId317" Type="http://schemas.openxmlformats.org/officeDocument/2006/relationships/image" Target="../media/image1994.png"/><Relationship Id="rId359" Type="http://schemas.openxmlformats.org/officeDocument/2006/relationships/image" Target="../media/image2015.png"/><Relationship Id="rId98" Type="http://schemas.openxmlformats.org/officeDocument/2006/relationships/customXml" Target="../ink/ink1896.xml"/><Relationship Id="rId121" Type="http://schemas.openxmlformats.org/officeDocument/2006/relationships/image" Target="../media/image1946.png"/><Relationship Id="rId163" Type="http://schemas.openxmlformats.org/officeDocument/2006/relationships/customXml" Target="../ink/ink1934.xml"/><Relationship Id="rId219" Type="http://schemas.openxmlformats.org/officeDocument/2006/relationships/customXml" Target="../ink/ink1983.xml"/><Relationship Id="rId370" Type="http://schemas.openxmlformats.org/officeDocument/2006/relationships/customXml" Target="../ink/ink2082.xml"/><Relationship Id="rId426" Type="http://schemas.openxmlformats.org/officeDocument/2006/relationships/customXml" Target="../ink/ink2110.xml"/><Relationship Id="rId230" Type="http://schemas.openxmlformats.org/officeDocument/2006/relationships/image" Target="../media/image1974.png"/><Relationship Id="rId468" Type="http://schemas.openxmlformats.org/officeDocument/2006/relationships/customXml" Target="../ink/ink2131.xml"/><Relationship Id="rId25" Type="http://schemas.openxmlformats.org/officeDocument/2006/relationships/image" Target="../media/image1898.png"/><Relationship Id="rId67" Type="http://schemas.openxmlformats.org/officeDocument/2006/relationships/image" Target="../media/image1919.png"/><Relationship Id="rId272" Type="http://schemas.openxmlformats.org/officeDocument/2006/relationships/customXml" Target="../ink/ink2017.xml"/><Relationship Id="rId328" Type="http://schemas.openxmlformats.org/officeDocument/2006/relationships/customXml" Target="../ink/ink2061.xml"/><Relationship Id="rId132" Type="http://schemas.openxmlformats.org/officeDocument/2006/relationships/customXml" Target="../ink/ink1913.xml"/><Relationship Id="rId174" Type="http://schemas.openxmlformats.org/officeDocument/2006/relationships/customXml" Target="../ink/ink1945.xml"/><Relationship Id="rId381" Type="http://schemas.openxmlformats.org/officeDocument/2006/relationships/image" Target="../media/image2026.png"/><Relationship Id="rId241" Type="http://schemas.openxmlformats.org/officeDocument/2006/relationships/customXml" Target="../ink/ink1994.xml"/><Relationship Id="rId437" Type="http://schemas.openxmlformats.org/officeDocument/2006/relationships/image" Target="../media/image2054.png"/><Relationship Id="rId479" Type="http://schemas.openxmlformats.org/officeDocument/2006/relationships/image" Target="../media/image2075.png"/><Relationship Id="rId36" Type="http://schemas.openxmlformats.org/officeDocument/2006/relationships/customXml" Target="../ink/ink1865.xml"/><Relationship Id="rId283" Type="http://schemas.openxmlformats.org/officeDocument/2006/relationships/customXml" Target="../ink/ink2028.xml"/><Relationship Id="rId339" Type="http://schemas.openxmlformats.org/officeDocument/2006/relationships/image" Target="../media/image2005.png"/><Relationship Id="rId490" Type="http://schemas.openxmlformats.org/officeDocument/2006/relationships/customXml" Target="../ink/ink2142.xml"/><Relationship Id="rId504" Type="http://schemas.openxmlformats.org/officeDocument/2006/relationships/customXml" Target="../ink/ink2149.xml"/><Relationship Id="rId78" Type="http://schemas.openxmlformats.org/officeDocument/2006/relationships/customXml" Target="../ink/ink1886.xml"/><Relationship Id="rId101" Type="http://schemas.openxmlformats.org/officeDocument/2006/relationships/image" Target="../media/image1936.png"/><Relationship Id="rId143" Type="http://schemas.openxmlformats.org/officeDocument/2006/relationships/image" Target="../media/image1957.png"/><Relationship Id="rId185" Type="http://schemas.openxmlformats.org/officeDocument/2006/relationships/customXml" Target="../ink/ink1956.xml"/><Relationship Id="rId350" Type="http://schemas.openxmlformats.org/officeDocument/2006/relationships/customXml" Target="../ink/ink2072.xml"/><Relationship Id="rId406" Type="http://schemas.openxmlformats.org/officeDocument/2006/relationships/customXml" Target="../ink/ink2100.xml"/><Relationship Id="rId9" Type="http://schemas.openxmlformats.org/officeDocument/2006/relationships/image" Target="../media/image1890.png"/><Relationship Id="rId210" Type="http://schemas.openxmlformats.org/officeDocument/2006/relationships/image" Target="../media/image1964.png"/><Relationship Id="rId392" Type="http://schemas.openxmlformats.org/officeDocument/2006/relationships/customXml" Target="../ink/ink2093.xml"/><Relationship Id="rId448" Type="http://schemas.openxmlformats.org/officeDocument/2006/relationships/customXml" Target="../ink/ink2121.xml"/><Relationship Id="rId252" Type="http://schemas.openxmlformats.org/officeDocument/2006/relationships/image" Target="../media/image1985.png"/><Relationship Id="rId294" Type="http://schemas.openxmlformats.org/officeDocument/2006/relationships/customXml" Target="../ink/ink2039.xml"/><Relationship Id="rId308" Type="http://schemas.openxmlformats.org/officeDocument/2006/relationships/customXml" Target="../ink/ink2051.xml"/><Relationship Id="rId515" Type="http://schemas.openxmlformats.org/officeDocument/2006/relationships/image" Target="../media/image2093.png"/><Relationship Id="rId47" Type="http://schemas.openxmlformats.org/officeDocument/2006/relationships/image" Target="../media/image1909.png"/><Relationship Id="rId89" Type="http://schemas.openxmlformats.org/officeDocument/2006/relationships/image" Target="../media/image1930.png"/><Relationship Id="rId112" Type="http://schemas.openxmlformats.org/officeDocument/2006/relationships/customXml" Target="../ink/ink1903.xml"/><Relationship Id="rId154" Type="http://schemas.openxmlformats.org/officeDocument/2006/relationships/customXml" Target="../ink/ink1925.xml"/><Relationship Id="rId361" Type="http://schemas.openxmlformats.org/officeDocument/2006/relationships/image" Target="../media/image2016.png"/><Relationship Id="rId196" Type="http://schemas.openxmlformats.org/officeDocument/2006/relationships/customXml" Target="../ink/ink1967.xml"/><Relationship Id="rId417" Type="http://schemas.openxmlformats.org/officeDocument/2006/relationships/image" Target="../media/image2044.png"/><Relationship Id="rId459" Type="http://schemas.openxmlformats.org/officeDocument/2006/relationships/image" Target="../media/image2065.png"/><Relationship Id="rId16" Type="http://schemas.openxmlformats.org/officeDocument/2006/relationships/customXml" Target="../ink/ink1855.xml"/><Relationship Id="rId221" Type="http://schemas.openxmlformats.org/officeDocument/2006/relationships/customXml" Target="../ink/ink1984.xml"/><Relationship Id="rId263" Type="http://schemas.openxmlformats.org/officeDocument/2006/relationships/customXml" Target="../ink/ink2008.xml"/><Relationship Id="rId319" Type="http://schemas.openxmlformats.org/officeDocument/2006/relationships/image" Target="../media/image1995.png"/><Relationship Id="rId470" Type="http://schemas.openxmlformats.org/officeDocument/2006/relationships/customXml" Target="../ink/ink2132.xml"/><Relationship Id="rId58" Type="http://schemas.openxmlformats.org/officeDocument/2006/relationships/customXml" Target="../ink/ink1876.xml"/><Relationship Id="rId123" Type="http://schemas.openxmlformats.org/officeDocument/2006/relationships/image" Target="../media/image1947.png"/><Relationship Id="rId330" Type="http://schemas.openxmlformats.org/officeDocument/2006/relationships/customXml" Target="../ink/ink2062.xml"/><Relationship Id="rId165" Type="http://schemas.openxmlformats.org/officeDocument/2006/relationships/customXml" Target="../ink/ink1936.xml"/><Relationship Id="rId372" Type="http://schemas.openxmlformats.org/officeDocument/2006/relationships/customXml" Target="../ink/ink2083.xml"/><Relationship Id="rId428" Type="http://schemas.openxmlformats.org/officeDocument/2006/relationships/customXml" Target="../ink/ink2111.xml"/><Relationship Id="rId232" Type="http://schemas.openxmlformats.org/officeDocument/2006/relationships/image" Target="../media/image1975.png"/><Relationship Id="rId274" Type="http://schemas.openxmlformats.org/officeDocument/2006/relationships/customXml" Target="../ink/ink2019.xml"/><Relationship Id="rId481" Type="http://schemas.openxmlformats.org/officeDocument/2006/relationships/image" Target="../media/image2076.png"/><Relationship Id="rId27" Type="http://schemas.openxmlformats.org/officeDocument/2006/relationships/image" Target="../media/image1899.png"/><Relationship Id="rId69" Type="http://schemas.openxmlformats.org/officeDocument/2006/relationships/image" Target="../media/image1920.png"/><Relationship Id="rId134" Type="http://schemas.openxmlformats.org/officeDocument/2006/relationships/customXml" Target="../ink/ink1914.xml"/><Relationship Id="rId80" Type="http://schemas.openxmlformats.org/officeDocument/2006/relationships/customXml" Target="../ink/ink1887.xml"/><Relationship Id="rId176" Type="http://schemas.openxmlformats.org/officeDocument/2006/relationships/customXml" Target="../ink/ink1947.xml"/><Relationship Id="rId341" Type="http://schemas.openxmlformats.org/officeDocument/2006/relationships/image" Target="../media/image2006.png"/><Relationship Id="rId383" Type="http://schemas.openxmlformats.org/officeDocument/2006/relationships/image" Target="../media/image2027.png"/><Relationship Id="rId439" Type="http://schemas.openxmlformats.org/officeDocument/2006/relationships/image" Target="../media/image2055.png"/><Relationship Id="rId201" Type="http://schemas.openxmlformats.org/officeDocument/2006/relationships/customXml" Target="../ink/ink1972.xml"/><Relationship Id="rId243" Type="http://schemas.openxmlformats.org/officeDocument/2006/relationships/customXml" Target="../ink/ink1995.xml"/><Relationship Id="rId285" Type="http://schemas.openxmlformats.org/officeDocument/2006/relationships/customXml" Target="../ink/ink2030.xml"/><Relationship Id="rId450" Type="http://schemas.openxmlformats.org/officeDocument/2006/relationships/customXml" Target="../ink/ink2122.xml"/><Relationship Id="rId506" Type="http://schemas.openxmlformats.org/officeDocument/2006/relationships/customXml" Target="../ink/ink2150.xml"/><Relationship Id="rId38" Type="http://schemas.openxmlformats.org/officeDocument/2006/relationships/customXml" Target="../ink/ink1866.xml"/><Relationship Id="rId103" Type="http://schemas.openxmlformats.org/officeDocument/2006/relationships/image" Target="../media/image1937.png"/><Relationship Id="rId310" Type="http://schemas.openxmlformats.org/officeDocument/2006/relationships/customXml" Target="../ink/ink2052.xml"/><Relationship Id="rId492" Type="http://schemas.openxmlformats.org/officeDocument/2006/relationships/customXml" Target="../ink/ink2143.xml"/><Relationship Id="rId91" Type="http://schemas.openxmlformats.org/officeDocument/2006/relationships/image" Target="../media/image1931.png"/><Relationship Id="rId145" Type="http://schemas.openxmlformats.org/officeDocument/2006/relationships/image" Target="../media/image1958.png"/><Relationship Id="rId187" Type="http://schemas.openxmlformats.org/officeDocument/2006/relationships/customXml" Target="../ink/ink1958.xml"/><Relationship Id="rId352" Type="http://schemas.openxmlformats.org/officeDocument/2006/relationships/customXml" Target="../ink/ink2073.xml"/><Relationship Id="rId394" Type="http://schemas.openxmlformats.org/officeDocument/2006/relationships/customXml" Target="../ink/ink2094.xml"/><Relationship Id="rId408" Type="http://schemas.openxmlformats.org/officeDocument/2006/relationships/customXml" Target="../ink/ink2101.xml"/><Relationship Id="rId212" Type="http://schemas.openxmlformats.org/officeDocument/2006/relationships/image" Target="../media/image1965.png"/><Relationship Id="rId254" Type="http://schemas.openxmlformats.org/officeDocument/2006/relationships/image" Target="../media/image1986.png"/><Relationship Id="rId49" Type="http://schemas.openxmlformats.org/officeDocument/2006/relationships/image" Target="../media/image1910.png"/><Relationship Id="rId114" Type="http://schemas.openxmlformats.org/officeDocument/2006/relationships/customXml" Target="../ink/ink1904.xml"/><Relationship Id="rId296" Type="http://schemas.openxmlformats.org/officeDocument/2006/relationships/customXml" Target="../ink/ink2041.xml"/><Relationship Id="rId461" Type="http://schemas.openxmlformats.org/officeDocument/2006/relationships/image" Target="../media/image2066.png"/><Relationship Id="rId517" Type="http://schemas.openxmlformats.org/officeDocument/2006/relationships/image" Target="../media/image2094.png"/><Relationship Id="rId60" Type="http://schemas.openxmlformats.org/officeDocument/2006/relationships/customXml" Target="../ink/ink1877.xml"/><Relationship Id="rId156" Type="http://schemas.openxmlformats.org/officeDocument/2006/relationships/customXml" Target="../ink/ink1927.xml"/><Relationship Id="rId198" Type="http://schemas.openxmlformats.org/officeDocument/2006/relationships/customXml" Target="../ink/ink1969.xml"/><Relationship Id="rId321" Type="http://schemas.openxmlformats.org/officeDocument/2006/relationships/image" Target="../media/image1996.png"/><Relationship Id="rId363" Type="http://schemas.openxmlformats.org/officeDocument/2006/relationships/image" Target="../media/image2017.png"/><Relationship Id="rId419" Type="http://schemas.openxmlformats.org/officeDocument/2006/relationships/image" Target="../media/image2045.png"/><Relationship Id="rId223" Type="http://schemas.openxmlformats.org/officeDocument/2006/relationships/customXml" Target="../ink/ink1985.xml"/><Relationship Id="rId430" Type="http://schemas.openxmlformats.org/officeDocument/2006/relationships/customXml" Target="../ink/ink2112.xml"/><Relationship Id="rId18" Type="http://schemas.openxmlformats.org/officeDocument/2006/relationships/customXml" Target="../ink/ink1856.xml"/><Relationship Id="rId265" Type="http://schemas.openxmlformats.org/officeDocument/2006/relationships/customXml" Target="../ink/ink2010.xml"/><Relationship Id="rId472" Type="http://schemas.openxmlformats.org/officeDocument/2006/relationships/customXml" Target="../ink/ink2133.xml"/><Relationship Id="rId125" Type="http://schemas.openxmlformats.org/officeDocument/2006/relationships/image" Target="../media/image1948.png"/><Relationship Id="rId167" Type="http://schemas.openxmlformats.org/officeDocument/2006/relationships/customXml" Target="../ink/ink1938.xml"/><Relationship Id="rId332" Type="http://schemas.openxmlformats.org/officeDocument/2006/relationships/customXml" Target="../ink/ink2063.xml"/><Relationship Id="rId374" Type="http://schemas.openxmlformats.org/officeDocument/2006/relationships/customXml" Target="../ink/ink2084.xml"/><Relationship Id="rId71" Type="http://schemas.openxmlformats.org/officeDocument/2006/relationships/image" Target="../media/image1921.png"/><Relationship Id="rId234" Type="http://schemas.openxmlformats.org/officeDocument/2006/relationships/image" Target="../media/image1976.png"/><Relationship Id="rId2" Type="http://schemas.openxmlformats.org/officeDocument/2006/relationships/customXml" Target="../ink/ink1848.xml"/><Relationship Id="rId29" Type="http://schemas.openxmlformats.org/officeDocument/2006/relationships/image" Target="../media/image1900.png"/><Relationship Id="rId276" Type="http://schemas.openxmlformats.org/officeDocument/2006/relationships/customXml" Target="../ink/ink2021.xml"/><Relationship Id="rId441" Type="http://schemas.openxmlformats.org/officeDocument/2006/relationships/image" Target="../media/image2056.png"/><Relationship Id="rId483" Type="http://schemas.openxmlformats.org/officeDocument/2006/relationships/image" Target="../media/image2077.png"/><Relationship Id="rId40" Type="http://schemas.openxmlformats.org/officeDocument/2006/relationships/customXml" Target="../ink/ink1867.xml"/><Relationship Id="rId136" Type="http://schemas.openxmlformats.org/officeDocument/2006/relationships/customXml" Target="../ink/ink1915.xml"/><Relationship Id="rId178" Type="http://schemas.openxmlformats.org/officeDocument/2006/relationships/customXml" Target="../ink/ink1949.xml"/><Relationship Id="rId301" Type="http://schemas.openxmlformats.org/officeDocument/2006/relationships/customXml" Target="../ink/ink2046.xml"/><Relationship Id="rId343" Type="http://schemas.openxmlformats.org/officeDocument/2006/relationships/image" Target="../media/image2007.png"/><Relationship Id="rId82" Type="http://schemas.openxmlformats.org/officeDocument/2006/relationships/customXml" Target="../ink/ink1888.xml"/><Relationship Id="rId203" Type="http://schemas.openxmlformats.org/officeDocument/2006/relationships/customXml" Target="../ink/ink1974.xml"/><Relationship Id="rId385" Type="http://schemas.openxmlformats.org/officeDocument/2006/relationships/image" Target="../media/image2028.png"/><Relationship Id="rId245" Type="http://schemas.openxmlformats.org/officeDocument/2006/relationships/customXml" Target="../ink/ink1996.xml"/><Relationship Id="rId287" Type="http://schemas.openxmlformats.org/officeDocument/2006/relationships/customXml" Target="../ink/ink2032.xml"/><Relationship Id="rId410" Type="http://schemas.openxmlformats.org/officeDocument/2006/relationships/customXml" Target="../ink/ink2102.xml"/><Relationship Id="rId452" Type="http://schemas.openxmlformats.org/officeDocument/2006/relationships/customXml" Target="../ink/ink2123.xml"/><Relationship Id="rId494" Type="http://schemas.openxmlformats.org/officeDocument/2006/relationships/customXml" Target="../ink/ink2144.xml"/><Relationship Id="rId508" Type="http://schemas.openxmlformats.org/officeDocument/2006/relationships/customXml" Target="../ink/ink2151.xml"/><Relationship Id="rId105" Type="http://schemas.openxmlformats.org/officeDocument/2006/relationships/image" Target="../media/image1938.png"/><Relationship Id="rId147" Type="http://schemas.openxmlformats.org/officeDocument/2006/relationships/image" Target="../media/image1959.png"/><Relationship Id="rId312" Type="http://schemas.openxmlformats.org/officeDocument/2006/relationships/customXml" Target="../ink/ink2053.xml"/><Relationship Id="rId354" Type="http://schemas.openxmlformats.org/officeDocument/2006/relationships/customXml" Target="../ink/ink2074.xml"/><Relationship Id="rId51" Type="http://schemas.openxmlformats.org/officeDocument/2006/relationships/image" Target="../media/image1911.png"/><Relationship Id="rId93" Type="http://schemas.openxmlformats.org/officeDocument/2006/relationships/image" Target="../media/image1932.png"/><Relationship Id="rId189" Type="http://schemas.openxmlformats.org/officeDocument/2006/relationships/customXml" Target="../ink/ink1960.xml"/><Relationship Id="rId396" Type="http://schemas.openxmlformats.org/officeDocument/2006/relationships/customXml" Target="../ink/ink2095.xml"/><Relationship Id="rId214" Type="http://schemas.openxmlformats.org/officeDocument/2006/relationships/image" Target="../media/image1966.png"/><Relationship Id="rId256" Type="http://schemas.openxmlformats.org/officeDocument/2006/relationships/image" Target="../media/image1987.png"/><Relationship Id="rId298" Type="http://schemas.openxmlformats.org/officeDocument/2006/relationships/customXml" Target="../ink/ink2043.xml"/><Relationship Id="rId421" Type="http://schemas.openxmlformats.org/officeDocument/2006/relationships/image" Target="../media/image2046.png"/><Relationship Id="rId463" Type="http://schemas.openxmlformats.org/officeDocument/2006/relationships/image" Target="../media/image2067.png"/><Relationship Id="rId519" Type="http://schemas.openxmlformats.org/officeDocument/2006/relationships/image" Target="../media/image2095.png"/><Relationship Id="rId116" Type="http://schemas.openxmlformats.org/officeDocument/2006/relationships/customXml" Target="../ink/ink1905.xml"/><Relationship Id="rId158" Type="http://schemas.openxmlformats.org/officeDocument/2006/relationships/customXml" Target="../ink/ink1929.xml"/><Relationship Id="rId323" Type="http://schemas.openxmlformats.org/officeDocument/2006/relationships/image" Target="../media/image1997.png"/><Relationship Id="rId20" Type="http://schemas.openxmlformats.org/officeDocument/2006/relationships/customXml" Target="../ink/ink1857.xml"/><Relationship Id="rId62" Type="http://schemas.openxmlformats.org/officeDocument/2006/relationships/customXml" Target="../ink/ink1878.xml"/><Relationship Id="rId365" Type="http://schemas.openxmlformats.org/officeDocument/2006/relationships/image" Target="../media/image2018.png"/><Relationship Id="rId225" Type="http://schemas.openxmlformats.org/officeDocument/2006/relationships/customXml" Target="../ink/ink1986.xml"/><Relationship Id="rId267" Type="http://schemas.openxmlformats.org/officeDocument/2006/relationships/customXml" Target="../ink/ink2012.xml"/><Relationship Id="rId432" Type="http://schemas.openxmlformats.org/officeDocument/2006/relationships/customXml" Target="../ink/ink2113.xml"/><Relationship Id="rId474" Type="http://schemas.openxmlformats.org/officeDocument/2006/relationships/customXml" Target="../ink/ink2134.xml"/><Relationship Id="rId127" Type="http://schemas.openxmlformats.org/officeDocument/2006/relationships/image" Target="../media/image1949.png"/><Relationship Id="rId31" Type="http://schemas.openxmlformats.org/officeDocument/2006/relationships/image" Target="../media/image1901.png"/><Relationship Id="rId73" Type="http://schemas.openxmlformats.org/officeDocument/2006/relationships/image" Target="../media/image1922.png"/><Relationship Id="rId169" Type="http://schemas.openxmlformats.org/officeDocument/2006/relationships/customXml" Target="../ink/ink1940.xml"/><Relationship Id="rId334" Type="http://schemas.openxmlformats.org/officeDocument/2006/relationships/customXml" Target="../ink/ink2064.xml"/><Relationship Id="rId376" Type="http://schemas.openxmlformats.org/officeDocument/2006/relationships/customXml" Target="../ink/ink2085.xml"/><Relationship Id="rId4" Type="http://schemas.openxmlformats.org/officeDocument/2006/relationships/customXml" Target="../ink/ink1849.xml"/><Relationship Id="rId180" Type="http://schemas.openxmlformats.org/officeDocument/2006/relationships/customXml" Target="../ink/ink1951.xml"/><Relationship Id="rId236" Type="http://schemas.openxmlformats.org/officeDocument/2006/relationships/image" Target="../media/image1977.png"/><Relationship Id="rId278" Type="http://schemas.openxmlformats.org/officeDocument/2006/relationships/customXml" Target="../ink/ink2023.xml"/><Relationship Id="rId401" Type="http://schemas.openxmlformats.org/officeDocument/2006/relationships/image" Target="../media/image2036.png"/><Relationship Id="rId443" Type="http://schemas.openxmlformats.org/officeDocument/2006/relationships/image" Target="../media/image2057.png"/><Relationship Id="rId303" Type="http://schemas.openxmlformats.org/officeDocument/2006/relationships/customXml" Target="../ink/ink2048.xml"/><Relationship Id="rId485" Type="http://schemas.openxmlformats.org/officeDocument/2006/relationships/image" Target="../media/image2078.png"/><Relationship Id="rId42" Type="http://schemas.openxmlformats.org/officeDocument/2006/relationships/customXml" Target="../ink/ink1868.xml"/><Relationship Id="rId84" Type="http://schemas.openxmlformats.org/officeDocument/2006/relationships/customXml" Target="../ink/ink1889.xml"/><Relationship Id="rId138" Type="http://schemas.openxmlformats.org/officeDocument/2006/relationships/customXml" Target="../ink/ink1916.xml"/><Relationship Id="rId345" Type="http://schemas.openxmlformats.org/officeDocument/2006/relationships/image" Target="../media/image2008.png"/><Relationship Id="rId387" Type="http://schemas.openxmlformats.org/officeDocument/2006/relationships/image" Target="../media/image2029.png"/><Relationship Id="rId510" Type="http://schemas.openxmlformats.org/officeDocument/2006/relationships/customXml" Target="../ink/ink2152.xml"/><Relationship Id="rId191" Type="http://schemas.openxmlformats.org/officeDocument/2006/relationships/customXml" Target="../ink/ink1962.xml"/><Relationship Id="rId205" Type="http://schemas.openxmlformats.org/officeDocument/2006/relationships/customXml" Target="../ink/ink1976.xml"/><Relationship Id="rId247" Type="http://schemas.openxmlformats.org/officeDocument/2006/relationships/customXml" Target="../ink/ink1997.xml"/><Relationship Id="rId412" Type="http://schemas.openxmlformats.org/officeDocument/2006/relationships/customXml" Target="../ink/ink2103.xml"/><Relationship Id="rId107" Type="http://schemas.openxmlformats.org/officeDocument/2006/relationships/image" Target="../media/image1939.png"/><Relationship Id="rId289" Type="http://schemas.openxmlformats.org/officeDocument/2006/relationships/customXml" Target="../ink/ink2034.xml"/><Relationship Id="rId454" Type="http://schemas.openxmlformats.org/officeDocument/2006/relationships/customXml" Target="../ink/ink2124.xml"/><Relationship Id="rId496" Type="http://schemas.openxmlformats.org/officeDocument/2006/relationships/customXml" Target="../ink/ink2145.xml"/><Relationship Id="rId11" Type="http://schemas.openxmlformats.org/officeDocument/2006/relationships/image" Target="../media/image1891.png"/><Relationship Id="rId53" Type="http://schemas.openxmlformats.org/officeDocument/2006/relationships/image" Target="../media/image1912.png"/><Relationship Id="rId149" Type="http://schemas.openxmlformats.org/officeDocument/2006/relationships/image" Target="../media/image1960.png"/><Relationship Id="rId314" Type="http://schemas.openxmlformats.org/officeDocument/2006/relationships/customXml" Target="../ink/ink2054.xml"/><Relationship Id="rId356" Type="http://schemas.openxmlformats.org/officeDocument/2006/relationships/customXml" Target="../ink/ink2075.xml"/><Relationship Id="rId398" Type="http://schemas.openxmlformats.org/officeDocument/2006/relationships/customXml" Target="../ink/ink2096.xml"/><Relationship Id="rId521" Type="http://schemas.openxmlformats.org/officeDocument/2006/relationships/image" Target="../media/image34.png"/><Relationship Id="rId95" Type="http://schemas.openxmlformats.org/officeDocument/2006/relationships/image" Target="../media/image1933.png"/><Relationship Id="rId160" Type="http://schemas.openxmlformats.org/officeDocument/2006/relationships/customXml" Target="../ink/ink1931.xml"/><Relationship Id="rId216" Type="http://schemas.openxmlformats.org/officeDocument/2006/relationships/image" Target="../media/image1967.png"/><Relationship Id="rId423" Type="http://schemas.openxmlformats.org/officeDocument/2006/relationships/image" Target="../media/image2047.png"/><Relationship Id="rId258" Type="http://schemas.openxmlformats.org/officeDocument/2006/relationships/customXml" Target="../ink/ink2003.xml"/><Relationship Id="rId465" Type="http://schemas.openxmlformats.org/officeDocument/2006/relationships/image" Target="../media/image2068.png"/><Relationship Id="rId22" Type="http://schemas.openxmlformats.org/officeDocument/2006/relationships/customXml" Target="../ink/ink1858.xml"/><Relationship Id="rId64" Type="http://schemas.openxmlformats.org/officeDocument/2006/relationships/customXml" Target="../ink/ink1879.xml"/><Relationship Id="rId118" Type="http://schemas.openxmlformats.org/officeDocument/2006/relationships/customXml" Target="../ink/ink1906.xml"/><Relationship Id="rId325" Type="http://schemas.openxmlformats.org/officeDocument/2006/relationships/image" Target="../media/image1998.png"/><Relationship Id="rId367" Type="http://schemas.openxmlformats.org/officeDocument/2006/relationships/image" Target="../media/image2019.png"/><Relationship Id="rId171" Type="http://schemas.openxmlformats.org/officeDocument/2006/relationships/customXml" Target="../ink/ink1942.xml"/><Relationship Id="rId227" Type="http://schemas.openxmlformats.org/officeDocument/2006/relationships/customXml" Target="../ink/ink1987.xml"/><Relationship Id="rId269" Type="http://schemas.openxmlformats.org/officeDocument/2006/relationships/customXml" Target="../ink/ink2014.xml"/><Relationship Id="rId434" Type="http://schemas.openxmlformats.org/officeDocument/2006/relationships/customXml" Target="../ink/ink2114.xml"/><Relationship Id="rId476" Type="http://schemas.openxmlformats.org/officeDocument/2006/relationships/customXml" Target="../ink/ink2135.xml"/><Relationship Id="rId33" Type="http://schemas.openxmlformats.org/officeDocument/2006/relationships/image" Target="../media/image1902.png"/><Relationship Id="rId129" Type="http://schemas.openxmlformats.org/officeDocument/2006/relationships/image" Target="../media/image1950.png"/><Relationship Id="rId280" Type="http://schemas.openxmlformats.org/officeDocument/2006/relationships/customXml" Target="../ink/ink2025.xml"/><Relationship Id="rId336" Type="http://schemas.openxmlformats.org/officeDocument/2006/relationships/customXml" Target="../ink/ink2065.xml"/><Relationship Id="rId501" Type="http://schemas.openxmlformats.org/officeDocument/2006/relationships/image" Target="../media/image2086.png"/><Relationship Id="rId75" Type="http://schemas.openxmlformats.org/officeDocument/2006/relationships/image" Target="../media/image1923.png"/><Relationship Id="rId140" Type="http://schemas.openxmlformats.org/officeDocument/2006/relationships/customXml" Target="../ink/ink1917.xml"/><Relationship Id="rId182" Type="http://schemas.openxmlformats.org/officeDocument/2006/relationships/customXml" Target="../ink/ink1953.xml"/><Relationship Id="rId378" Type="http://schemas.openxmlformats.org/officeDocument/2006/relationships/customXml" Target="../ink/ink2086.xml"/><Relationship Id="rId403" Type="http://schemas.openxmlformats.org/officeDocument/2006/relationships/image" Target="../media/image2037.png"/><Relationship Id="rId6" Type="http://schemas.openxmlformats.org/officeDocument/2006/relationships/customXml" Target="../ink/ink1850.xml"/><Relationship Id="rId238" Type="http://schemas.openxmlformats.org/officeDocument/2006/relationships/image" Target="../media/image1978.png"/><Relationship Id="rId445" Type="http://schemas.openxmlformats.org/officeDocument/2006/relationships/image" Target="../media/image2058.png"/><Relationship Id="rId487" Type="http://schemas.openxmlformats.org/officeDocument/2006/relationships/image" Target="../media/image2079.png"/><Relationship Id="rId291" Type="http://schemas.openxmlformats.org/officeDocument/2006/relationships/customXml" Target="../ink/ink2036.xml"/><Relationship Id="rId305" Type="http://schemas.openxmlformats.org/officeDocument/2006/relationships/image" Target="../media/image1988.png"/><Relationship Id="rId347" Type="http://schemas.openxmlformats.org/officeDocument/2006/relationships/image" Target="../media/image2009.png"/><Relationship Id="rId512" Type="http://schemas.openxmlformats.org/officeDocument/2006/relationships/customXml" Target="../ink/ink2153.xml"/><Relationship Id="rId44" Type="http://schemas.openxmlformats.org/officeDocument/2006/relationships/customXml" Target="../ink/ink1869.xml"/><Relationship Id="rId86" Type="http://schemas.openxmlformats.org/officeDocument/2006/relationships/customXml" Target="../ink/ink1890.xml"/><Relationship Id="rId151" Type="http://schemas.openxmlformats.org/officeDocument/2006/relationships/customXml" Target="../ink/ink1923.xml"/><Relationship Id="rId389" Type="http://schemas.openxmlformats.org/officeDocument/2006/relationships/image" Target="../media/image2030.png"/><Relationship Id="rId193" Type="http://schemas.openxmlformats.org/officeDocument/2006/relationships/customXml" Target="../ink/ink1964.xml"/><Relationship Id="rId207" Type="http://schemas.openxmlformats.org/officeDocument/2006/relationships/customXml" Target="../ink/ink1977.xml"/><Relationship Id="rId249" Type="http://schemas.openxmlformats.org/officeDocument/2006/relationships/customXml" Target="../ink/ink1998.xml"/><Relationship Id="rId414" Type="http://schemas.openxmlformats.org/officeDocument/2006/relationships/customXml" Target="../ink/ink2104.xml"/><Relationship Id="rId456" Type="http://schemas.openxmlformats.org/officeDocument/2006/relationships/customXml" Target="../ink/ink2125.xml"/><Relationship Id="rId498" Type="http://schemas.openxmlformats.org/officeDocument/2006/relationships/customXml" Target="../ink/ink2146.xml"/><Relationship Id="rId13" Type="http://schemas.openxmlformats.org/officeDocument/2006/relationships/image" Target="../media/image1892.png"/><Relationship Id="rId109" Type="http://schemas.openxmlformats.org/officeDocument/2006/relationships/image" Target="../media/image1940.png"/><Relationship Id="rId260" Type="http://schemas.openxmlformats.org/officeDocument/2006/relationships/customXml" Target="../ink/ink2005.xml"/><Relationship Id="rId316" Type="http://schemas.openxmlformats.org/officeDocument/2006/relationships/customXml" Target="../ink/ink2055.xml"/><Relationship Id="rId55" Type="http://schemas.openxmlformats.org/officeDocument/2006/relationships/image" Target="../media/image1913.png"/><Relationship Id="rId97" Type="http://schemas.openxmlformats.org/officeDocument/2006/relationships/image" Target="../media/image1934.png"/><Relationship Id="rId120" Type="http://schemas.openxmlformats.org/officeDocument/2006/relationships/customXml" Target="../ink/ink1907.xml"/><Relationship Id="rId358" Type="http://schemas.openxmlformats.org/officeDocument/2006/relationships/customXml" Target="../ink/ink2076.xml"/><Relationship Id="rId162" Type="http://schemas.openxmlformats.org/officeDocument/2006/relationships/customXml" Target="../ink/ink1933.xml"/><Relationship Id="rId218" Type="http://schemas.openxmlformats.org/officeDocument/2006/relationships/image" Target="../media/image1968.png"/><Relationship Id="rId425" Type="http://schemas.openxmlformats.org/officeDocument/2006/relationships/image" Target="../media/image2048.png"/><Relationship Id="rId467" Type="http://schemas.openxmlformats.org/officeDocument/2006/relationships/image" Target="../media/image2069.png"/><Relationship Id="rId271" Type="http://schemas.openxmlformats.org/officeDocument/2006/relationships/customXml" Target="../ink/ink2016.xml"/><Relationship Id="rId24" Type="http://schemas.openxmlformats.org/officeDocument/2006/relationships/customXml" Target="../ink/ink1859.xml"/><Relationship Id="rId66" Type="http://schemas.openxmlformats.org/officeDocument/2006/relationships/customXml" Target="../ink/ink1880.xml"/><Relationship Id="rId131" Type="http://schemas.openxmlformats.org/officeDocument/2006/relationships/image" Target="../media/image1951.png"/><Relationship Id="rId327" Type="http://schemas.openxmlformats.org/officeDocument/2006/relationships/image" Target="../media/image1999.png"/><Relationship Id="rId369" Type="http://schemas.openxmlformats.org/officeDocument/2006/relationships/image" Target="../media/image2020.png"/><Relationship Id="rId173" Type="http://schemas.openxmlformats.org/officeDocument/2006/relationships/customXml" Target="../ink/ink1944.xml"/><Relationship Id="rId229" Type="http://schemas.openxmlformats.org/officeDocument/2006/relationships/customXml" Target="../ink/ink1988.xml"/><Relationship Id="rId380" Type="http://schemas.openxmlformats.org/officeDocument/2006/relationships/customXml" Target="../ink/ink2087.xml"/><Relationship Id="rId436" Type="http://schemas.openxmlformats.org/officeDocument/2006/relationships/customXml" Target="../ink/ink2115.xml"/><Relationship Id="rId240" Type="http://schemas.openxmlformats.org/officeDocument/2006/relationships/image" Target="../media/image1979.png"/><Relationship Id="rId478" Type="http://schemas.openxmlformats.org/officeDocument/2006/relationships/customXml" Target="../ink/ink2136.xml"/><Relationship Id="rId35" Type="http://schemas.openxmlformats.org/officeDocument/2006/relationships/image" Target="../media/image1903.png"/><Relationship Id="rId77" Type="http://schemas.openxmlformats.org/officeDocument/2006/relationships/image" Target="../media/image1924.png"/><Relationship Id="rId100" Type="http://schemas.openxmlformats.org/officeDocument/2006/relationships/customXml" Target="../ink/ink1897.xml"/><Relationship Id="rId282" Type="http://schemas.openxmlformats.org/officeDocument/2006/relationships/customXml" Target="../ink/ink2027.xml"/><Relationship Id="rId338" Type="http://schemas.openxmlformats.org/officeDocument/2006/relationships/customXml" Target="../ink/ink2066.xml"/><Relationship Id="rId503" Type="http://schemas.openxmlformats.org/officeDocument/2006/relationships/image" Target="../media/image2087.png"/><Relationship Id="rId8" Type="http://schemas.openxmlformats.org/officeDocument/2006/relationships/customXml" Target="../ink/ink1851.xml"/><Relationship Id="rId142" Type="http://schemas.openxmlformats.org/officeDocument/2006/relationships/customXml" Target="../ink/ink1918.xml"/><Relationship Id="rId184" Type="http://schemas.openxmlformats.org/officeDocument/2006/relationships/customXml" Target="../ink/ink1955.xml"/><Relationship Id="rId391" Type="http://schemas.openxmlformats.org/officeDocument/2006/relationships/image" Target="../media/image2031.png"/><Relationship Id="rId405" Type="http://schemas.openxmlformats.org/officeDocument/2006/relationships/image" Target="../media/image2038.png"/><Relationship Id="rId447" Type="http://schemas.openxmlformats.org/officeDocument/2006/relationships/image" Target="../media/image2059.png"/><Relationship Id="rId251" Type="http://schemas.openxmlformats.org/officeDocument/2006/relationships/customXml" Target="../ink/ink1999.xml"/><Relationship Id="rId489" Type="http://schemas.openxmlformats.org/officeDocument/2006/relationships/image" Target="../media/image2080.png"/><Relationship Id="rId46" Type="http://schemas.openxmlformats.org/officeDocument/2006/relationships/customXml" Target="../ink/ink1870.xml"/><Relationship Id="rId293" Type="http://schemas.openxmlformats.org/officeDocument/2006/relationships/customXml" Target="../ink/ink2038.xml"/><Relationship Id="rId307" Type="http://schemas.openxmlformats.org/officeDocument/2006/relationships/image" Target="../media/image1989.png"/><Relationship Id="rId349" Type="http://schemas.openxmlformats.org/officeDocument/2006/relationships/image" Target="../media/image2010.png"/><Relationship Id="rId514" Type="http://schemas.openxmlformats.org/officeDocument/2006/relationships/customXml" Target="../ink/ink2154.xml"/><Relationship Id="rId88" Type="http://schemas.openxmlformats.org/officeDocument/2006/relationships/customXml" Target="../ink/ink1891.xml"/><Relationship Id="rId111" Type="http://schemas.openxmlformats.org/officeDocument/2006/relationships/image" Target="../media/image1941.png"/><Relationship Id="rId153" Type="http://schemas.openxmlformats.org/officeDocument/2006/relationships/image" Target="../media/image1961.png"/><Relationship Id="rId195" Type="http://schemas.openxmlformats.org/officeDocument/2006/relationships/customXml" Target="../ink/ink1966.xml"/><Relationship Id="rId209" Type="http://schemas.openxmlformats.org/officeDocument/2006/relationships/customXml" Target="../ink/ink1978.xml"/><Relationship Id="rId360" Type="http://schemas.openxmlformats.org/officeDocument/2006/relationships/customXml" Target="../ink/ink2077.xml"/><Relationship Id="rId416" Type="http://schemas.openxmlformats.org/officeDocument/2006/relationships/customXml" Target="../ink/ink2105.xml"/><Relationship Id="rId220" Type="http://schemas.openxmlformats.org/officeDocument/2006/relationships/image" Target="../media/image1969.png"/><Relationship Id="rId458" Type="http://schemas.openxmlformats.org/officeDocument/2006/relationships/customXml" Target="../ink/ink2126.xml"/><Relationship Id="rId15" Type="http://schemas.openxmlformats.org/officeDocument/2006/relationships/image" Target="../media/image1893.png"/><Relationship Id="rId57" Type="http://schemas.openxmlformats.org/officeDocument/2006/relationships/image" Target="../media/image1914.png"/><Relationship Id="rId262" Type="http://schemas.openxmlformats.org/officeDocument/2006/relationships/customXml" Target="../ink/ink2007.xml"/><Relationship Id="rId318" Type="http://schemas.openxmlformats.org/officeDocument/2006/relationships/customXml" Target="../ink/ink2056.xml"/><Relationship Id="rId99" Type="http://schemas.openxmlformats.org/officeDocument/2006/relationships/image" Target="../media/image1935.png"/><Relationship Id="rId122" Type="http://schemas.openxmlformats.org/officeDocument/2006/relationships/customXml" Target="../ink/ink1908.xml"/><Relationship Id="rId164" Type="http://schemas.openxmlformats.org/officeDocument/2006/relationships/customXml" Target="../ink/ink1935.xml"/><Relationship Id="rId371" Type="http://schemas.openxmlformats.org/officeDocument/2006/relationships/image" Target="../media/image2021.png"/><Relationship Id="rId427" Type="http://schemas.openxmlformats.org/officeDocument/2006/relationships/image" Target="../media/image2049.png"/><Relationship Id="rId469" Type="http://schemas.openxmlformats.org/officeDocument/2006/relationships/image" Target="../media/image2070.png"/><Relationship Id="rId26" Type="http://schemas.openxmlformats.org/officeDocument/2006/relationships/customXml" Target="../ink/ink1860.xml"/><Relationship Id="rId231" Type="http://schemas.openxmlformats.org/officeDocument/2006/relationships/customXml" Target="../ink/ink1989.xml"/><Relationship Id="rId273" Type="http://schemas.openxmlformats.org/officeDocument/2006/relationships/customXml" Target="../ink/ink2018.xml"/><Relationship Id="rId329" Type="http://schemas.openxmlformats.org/officeDocument/2006/relationships/image" Target="../media/image2000.png"/><Relationship Id="rId480" Type="http://schemas.openxmlformats.org/officeDocument/2006/relationships/customXml" Target="../ink/ink2137.xml"/><Relationship Id="rId68" Type="http://schemas.openxmlformats.org/officeDocument/2006/relationships/customXml" Target="../ink/ink1881.xml"/><Relationship Id="rId133" Type="http://schemas.openxmlformats.org/officeDocument/2006/relationships/image" Target="../media/image1952.png"/><Relationship Id="rId175" Type="http://schemas.openxmlformats.org/officeDocument/2006/relationships/customXml" Target="../ink/ink1946.xml"/><Relationship Id="rId340" Type="http://schemas.openxmlformats.org/officeDocument/2006/relationships/customXml" Target="../ink/ink2067.xml"/><Relationship Id="rId200" Type="http://schemas.openxmlformats.org/officeDocument/2006/relationships/customXml" Target="../ink/ink1971.xml"/><Relationship Id="rId382" Type="http://schemas.openxmlformats.org/officeDocument/2006/relationships/customXml" Target="../ink/ink2088.xml"/><Relationship Id="rId438" Type="http://schemas.openxmlformats.org/officeDocument/2006/relationships/customXml" Target="../ink/ink2116.xml"/><Relationship Id="rId242" Type="http://schemas.openxmlformats.org/officeDocument/2006/relationships/image" Target="../media/image1980.png"/><Relationship Id="rId284" Type="http://schemas.openxmlformats.org/officeDocument/2006/relationships/customXml" Target="../ink/ink2029.xml"/><Relationship Id="rId491" Type="http://schemas.openxmlformats.org/officeDocument/2006/relationships/image" Target="../media/image2081.png"/><Relationship Id="rId505" Type="http://schemas.openxmlformats.org/officeDocument/2006/relationships/image" Target="../media/image2088.png"/><Relationship Id="rId37" Type="http://schemas.openxmlformats.org/officeDocument/2006/relationships/image" Target="../media/image1904.png"/><Relationship Id="rId79" Type="http://schemas.openxmlformats.org/officeDocument/2006/relationships/image" Target="../media/image1925.png"/><Relationship Id="rId102" Type="http://schemas.openxmlformats.org/officeDocument/2006/relationships/customXml" Target="../ink/ink1898.xml"/><Relationship Id="rId144" Type="http://schemas.openxmlformats.org/officeDocument/2006/relationships/customXml" Target="../ink/ink1919.xml"/><Relationship Id="rId90" Type="http://schemas.openxmlformats.org/officeDocument/2006/relationships/customXml" Target="../ink/ink1892.xml"/><Relationship Id="rId186" Type="http://schemas.openxmlformats.org/officeDocument/2006/relationships/customXml" Target="../ink/ink1957.xml"/><Relationship Id="rId351" Type="http://schemas.openxmlformats.org/officeDocument/2006/relationships/image" Target="../media/image2011.png"/><Relationship Id="rId393" Type="http://schemas.openxmlformats.org/officeDocument/2006/relationships/image" Target="../media/image2032.png"/><Relationship Id="rId407" Type="http://schemas.openxmlformats.org/officeDocument/2006/relationships/image" Target="../media/image2039.png"/><Relationship Id="rId449" Type="http://schemas.openxmlformats.org/officeDocument/2006/relationships/image" Target="../media/image2060.png"/><Relationship Id="rId211" Type="http://schemas.openxmlformats.org/officeDocument/2006/relationships/customXml" Target="../ink/ink1979.xml"/><Relationship Id="rId253" Type="http://schemas.openxmlformats.org/officeDocument/2006/relationships/customXml" Target="../ink/ink2000.xml"/><Relationship Id="rId295" Type="http://schemas.openxmlformats.org/officeDocument/2006/relationships/customXml" Target="../ink/ink2040.xml"/><Relationship Id="rId309" Type="http://schemas.openxmlformats.org/officeDocument/2006/relationships/image" Target="../media/image1990.png"/><Relationship Id="rId460" Type="http://schemas.openxmlformats.org/officeDocument/2006/relationships/customXml" Target="../ink/ink2127.xml"/><Relationship Id="rId516" Type="http://schemas.openxmlformats.org/officeDocument/2006/relationships/customXml" Target="../ink/ink2155.xml"/><Relationship Id="rId48" Type="http://schemas.openxmlformats.org/officeDocument/2006/relationships/customXml" Target="../ink/ink1871.xml"/><Relationship Id="rId113" Type="http://schemas.openxmlformats.org/officeDocument/2006/relationships/image" Target="../media/image1942.png"/><Relationship Id="rId320" Type="http://schemas.openxmlformats.org/officeDocument/2006/relationships/customXml" Target="../ink/ink2057.xml"/><Relationship Id="rId155" Type="http://schemas.openxmlformats.org/officeDocument/2006/relationships/customXml" Target="../ink/ink1926.xml"/><Relationship Id="rId197" Type="http://schemas.openxmlformats.org/officeDocument/2006/relationships/customXml" Target="../ink/ink1968.xml"/><Relationship Id="rId362" Type="http://schemas.openxmlformats.org/officeDocument/2006/relationships/customXml" Target="../ink/ink2078.xml"/><Relationship Id="rId418" Type="http://schemas.openxmlformats.org/officeDocument/2006/relationships/customXml" Target="../ink/ink2106.xml"/><Relationship Id="rId222" Type="http://schemas.openxmlformats.org/officeDocument/2006/relationships/image" Target="../media/image1970.png"/><Relationship Id="rId264" Type="http://schemas.openxmlformats.org/officeDocument/2006/relationships/customXml" Target="../ink/ink2009.xml"/><Relationship Id="rId471" Type="http://schemas.openxmlformats.org/officeDocument/2006/relationships/image" Target="../media/image2071.png"/><Relationship Id="rId17" Type="http://schemas.openxmlformats.org/officeDocument/2006/relationships/image" Target="../media/image1894.png"/><Relationship Id="rId59" Type="http://schemas.openxmlformats.org/officeDocument/2006/relationships/image" Target="../media/image1915.png"/><Relationship Id="rId124" Type="http://schemas.openxmlformats.org/officeDocument/2006/relationships/customXml" Target="../ink/ink1909.xml"/><Relationship Id="rId70" Type="http://schemas.openxmlformats.org/officeDocument/2006/relationships/customXml" Target="../ink/ink1882.xml"/><Relationship Id="rId166" Type="http://schemas.openxmlformats.org/officeDocument/2006/relationships/customXml" Target="../ink/ink1937.xml"/><Relationship Id="rId331" Type="http://schemas.openxmlformats.org/officeDocument/2006/relationships/image" Target="../media/image2001.png"/><Relationship Id="rId373" Type="http://schemas.openxmlformats.org/officeDocument/2006/relationships/image" Target="../media/image2022.png"/><Relationship Id="rId429" Type="http://schemas.openxmlformats.org/officeDocument/2006/relationships/image" Target="../media/image2050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990.xml"/><Relationship Id="rId440" Type="http://schemas.openxmlformats.org/officeDocument/2006/relationships/customXml" Target="../ink/ink2117.xml"/><Relationship Id="rId28" Type="http://schemas.openxmlformats.org/officeDocument/2006/relationships/customXml" Target="../ink/ink1861.xml"/><Relationship Id="rId275" Type="http://schemas.openxmlformats.org/officeDocument/2006/relationships/customXml" Target="../ink/ink2020.xml"/><Relationship Id="rId300" Type="http://schemas.openxmlformats.org/officeDocument/2006/relationships/customXml" Target="../ink/ink2045.xml"/><Relationship Id="rId482" Type="http://schemas.openxmlformats.org/officeDocument/2006/relationships/customXml" Target="../ink/ink2138.xml"/><Relationship Id="rId81" Type="http://schemas.openxmlformats.org/officeDocument/2006/relationships/image" Target="../media/image1926.png"/><Relationship Id="rId135" Type="http://schemas.openxmlformats.org/officeDocument/2006/relationships/image" Target="../media/image1953.png"/><Relationship Id="rId177" Type="http://schemas.openxmlformats.org/officeDocument/2006/relationships/customXml" Target="../ink/ink1948.xml"/><Relationship Id="rId342" Type="http://schemas.openxmlformats.org/officeDocument/2006/relationships/customXml" Target="../ink/ink2068.xml"/><Relationship Id="rId384" Type="http://schemas.openxmlformats.org/officeDocument/2006/relationships/customXml" Target="../ink/ink2089.xml"/><Relationship Id="rId202" Type="http://schemas.openxmlformats.org/officeDocument/2006/relationships/customXml" Target="../ink/ink1973.xml"/><Relationship Id="rId244" Type="http://schemas.openxmlformats.org/officeDocument/2006/relationships/image" Target="../media/image1981.png"/><Relationship Id="rId39" Type="http://schemas.openxmlformats.org/officeDocument/2006/relationships/image" Target="../media/image1905.png"/><Relationship Id="rId286" Type="http://schemas.openxmlformats.org/officeDocument/2006/relationships/customXml" Target="../ink/ink2031.xml"/><Relationship Id="rId451" Type="http://schemas.openxmlformats.org/officeDocument/2006/relationships/image" Target="../media/image2061.png"/><Relationship Id="rId493" Type="http://schemas.openxmlformats.org/officeDocument/2006/relationships/image" Target="../media/image2082.png"/><Relationship Id="rId507" Type="http://schemas.openxmlformats.org/officeDocument/2006/relationships/image" Target="../media/image2089.png"/><Relationship Id="rId50" Type="http://schemas.openxmlformats.org/officeDocument/2006/relationships/customXml" Target="../ink/ink1872.xml"/><Relationship Id="rId104" Type="http://schemas.openxmlformats.org/officeDocument/2006/relationships/customXml" Target="../ink/ink1899.xml"/><Relationship Id="rId146" Type="http://schemas.openxmlformats.org/officeDocument/2006/relationships/customXml" Target="../ink/ink1920.xml"/><Relationship Id="rId188" Type="http://schemas.openxmlformats.org/officeDocument/2006/relationships/customXml" Target="../ink/ink1959.xml"/><Relationship Id="rId311" Type="http://schemas.openxmlformats.org/officeDocument/2006/relationships/image" Target="../media/image1991.png"/><Relationship Id="rId353" Type="http://schemas.openxmlformats.org/officeDocument/2006/relationships/image" Target="../media/image2012.png"/><Relationship Id="rId395" Type="http://schemas.openxmlformats.org/officeDocument/2006/relationships/image" Target="../media/image2033.png"/><Relationship Id="rId409" Type="http://schemas.openxmlformats.org/officeDocument/2006/relationships/image" Target="../media/image2040.png"/><Relationship Id="rId92" Type="http://schemas.openxmlformats.org/officeDocument/2006/relationships/customXml" Target="../ink/ink1893.xml"/><Relationship Id="rId213" Type="http://schemas.openxmlformats.org/officeDocument/2006/relationships/customXml" Target="../ink/ink1980.xml"/><Relationship Id="rId420" Type="http://schemas.openxmlformats.org/officeDocument/2006/relationships/customXml" Target="../ink/ink2107.xml"/><Relationship Id="rId255" Type="http://schemas.openxmlformats.org/officeDocument/2006/relationships/customXml" Target="../ink/ink2001.xml"/><Relationship Id="rId297" Type="http://schemas.openxmlformats.org/officeDocument/2006/relationships/customXml" Target="../ink/ink2042.xml"/><Relationship Id="rId462" Type="http://schemas.openxmlformats.org/officeDocument/2006/relationships/customXml" Target="../ink/ink2128.xml"/><Relationship Id="rId518" Type="http://schemas.openxmlformats.org/officeDocument/2006/relationships/customXml" Target="../ink/ink2156.xml"/><Relationship Id="rId115" Type="http://schemas.openxmlformats.org/officeDocument/2006/relationships/image" Target="../media/image1943.png"/><Relationship Id="rId157" Type="http://schemas.openxmlformats.org/officeDocument/2006/relationships/customXml" Target="../ink/ink1928.xml"/><Relationship Id="rId322" Type="http://schemas.openxmlformats.org/officeDocument/2006/relationships/customXml" Target="../ink/ink2058.xml"/><Relationship Id="rId364" Type="http://schemas.openxmlformats.org/officeDocument/2006/relationships/customXml" Target="../ink/ink2079.xml"/><Relationship Id="rId61" Type="http://schemas.openxmlformats.org/officeDocument/2006/relationships/image" Target="../media/image1916.png"/><Relationship Id="rId199" Type="http://schemas.openxmlformats.org/officeDocument/2006/relationships/customXml" Target="../ink/ink1970.xml"/><Relationship Id="rId19" Type="http://schemas.openxmlformats.org/officeDocument/2006/relationships/image" Target="../media/image1895.png"/><Relationship Id="rId224" Type="http://schemas.openxmlformats.org/officeDocument/2006/relationships/image" Target="../media/image1971.png"/><Relationship Id="rId266" Type="http://schemas.openxmlformats.org/officeDocument/2006/relationships/customXml" Target="../ink/ink2011.xml"/><Relationship Id="rId431" Type="http://schemas.openxmlformats.org/officeDocument/2006/relationships/image" Target="../media/image2051.png"/><Relationship Id="rId473" Type="http://schemas.openxmlformats.org/officeDocument/2006/relationships/image" Target="../media/image2072.png"/><Relationship Id="rId30" Type="http://schemas.openxmlformats.org/officeDocument/2006/relationships/customXml" Target="../ink/ink1862.xml"/><Relationship Id="rId126" Type="http://schemas.openxmlformats.org/officeDocument/2006/relationships/customXml" Target="../ink/ink1910.xml"/><Relationship Id="rId168" Type="http://schemas.openxmlformats.org/officeDocument/2006/relationships/customXml" Target="../ink/ink1939.xml"/><Relationship Id="rId333" Type="http://schemas.openxmlformats.org/officeDocument/2006/relationships/image" Target="../media/image2002.png"/><Relationship Id="rId72" Type="http://schemas.openxmlformats.org/officeDocument/2006/relationships/customXml" Target="../ink/ink1883.xml"/><Relationship Id="rId375" Type="http://schemas.openxmlformats.org/officeDocument/2006/relationships/image" Target="../media/image2023.png"/><Relationship Id="rId3" Type="http://schemas.openxmlformats.org/officeDocument/2006/relationships/image" Target="../media/image1887.png"/><Relationship Id="rId235" Type="http://schemas.openxmlformats.org/officeDocument/2006/relationships/customXml" Target="../ink/ink1991.xml"/><Relationship Id="rId277" Type="http://schemas.openxmlformats.org/officeDocument/2006/relationships/customXml" Target="../ink/ink2022.xml"/><Relationship Id="rId400" Type="http://schemas.openxmlformats.org/officeDocument/2006/relationships/customXml" Target="../ink/ink2097.xml"/><Relationship Id="rId442" Type="http://schemas.openxmlformats.org/officeDocument/2006/relationships/customXml" Target="../ink/ink2118.xml"/><Relationship Id="rId484" Type="http://schemas.openxmlformats.org/officeDocument/2006/relationships/customXml" Target="../ink/ink2139.xml"/><Relationship Id="rId137" Type="http://schemas.openxmlformats.org/officeDocument/2006/relationships/image" Target="../media/image1954.png"/><Relationship Id="rId302" Type="http://schemas.openxmlformats.org/officeDocument/2006/relationships/customXml" Target="../ink/ink2047.xml"/><Relationship Id="rId344" Type="http://schemas.openxmlformats.org/officeDocument/2006/relationships/customXml" Target="../ink/ink2069.xml"/><Relationship Id="rId41" Type="http://schemas.openxmlformats.org/officeDocument/2006/relationships/image" Target="../media/image1906.png"/><Relationship Id="rId83" Type="http://schemas.openxmlformats.org/officeDocument/2006/relationships/image" Target="../media/image1927.png"/><Relationship Id="rId179" Type="http://schemas.openxmlformats.org/officeDocument/2006/relationships/customXml" Target="../ink/ink1950.xml"/><Relationship Id="rId386" Type="http://schemas.openxmlformats.org/officeDocument/2006/relationships/customXml" Target="../ink/ink2090.xml"/><Relationship Id="rId190" Type="http://schemas.openxmlformats.org/officeDocument/2006/relationships/customXml" Target="../ink/ink1961.xml"/><Relationship Id="rId204" Type="http://schemas.openxmlformats.org/officeDocument/2006/relationships/customXml" Target="../ink/ink1975.xml"/><Relationship Id="rId246" Type="http://schemas.openxmlformats.org/officeDocument/2006/relationships/image" Target="../media/image1982.png"/><Relationship Id="rId288" Type="http://schemas.openxmlformats.org/officeDocument/2006/relationships/customXml" Target="../ink/ink2033.xml"/><Relationship Id="rId411" Type="http://schemas.openxmlformats.org/officeDocument/2006/relationships/image" Target="../media/image2041.png"/><Relationship Id="rId453" Type="http://schemas.openxmlformats.org/officeDocument/2006/relationships/image" Target="../media/image2062.png"/><Relationship Id="rId509" Type="http://schemas.openxmlformats.org/officeDocument/2006/relationships/image" Target="../media/image2090.png"/><Relationship Id="rId106" Type="http://schemas.openxmlformats.org/officeDocument/2006/relationships/customXml" Target="../ink/ink1900.xml"/><Relationship Id="rId313" Type="http://schemas.openxmlformats.org/officeDocument/2006/relationships/image" Target="../media/image1992.png"/><Relationship Id="rId495" Type="http://schemas.openxmlformats.org/officeDocument/2006/relationships/image" Target="../media/image2083.png"/><Relationship Id="rId10" Type="http://schemas.openxmlformats.org/officeDocument/2006/relationships/customXml" Target="../ink/ink1852.xml"/><Relationship Id="rId52" Type="http://schemas.openxmlformats.org/officeDocument/2006/relationships/customXml" Target="../ink/ink1873.xml"/><Relationship Id="rId94" Type="http://schemas.openxmlformats.org/officeDocument/2006/relationships/customXml" Target="../ink/ink1894.xml"/><Relationship Id="rId148" Type="http://schemas.openxmlformats.org/officeDocument/2006/relationships/customXml" Target="../ink/ink1921.xml"/><Relationship Id="rId355" Type="http://schemas.openxmlformats.org/officeDocument/2006/relationships/image" Target="../media/image2013.png"/><Relationship Id="rId397" Type="http://schemas.openxmlformats.org/officeDocument/2006/relationships/image" Target="../media/image2034.png"/><Relationship Id="rId520" Type="http://schemas.openxmlformats.org/officeDocument/2006/relationships/customXml" Target="../ink/ink2157.xml"/><Relationship Id="rId215" Type="http://schemas.openxmlformats.org/officeDocument/2006/relationships/customXml" Target="../ink/ink1981.xml"/><Relationship Id="rId257" Type="http://schemas.openxmlformats.org/officeDocument/2006/relationships/customXml" Target="../ink/ink2002.xml"/><Relationship Id="rId422" Type="http://schemas.openxmlformats.org/officeDocument/2006/relationships/customXml" Target="../ink/ink2108.xml"/><Relationship Id="rId464" Type="http://schemas.openxmlformats.org/officeDocument/2006/relationships/customXml" Target="../ink/ink2129.xml"/><Relationship Id="rId299" Type="http://schemas.openxmlformats.org/officeDocument/2006/relationships/customXml" Target="../ink/ink2044.xml"/><Relationship Id="rId63" Type="http://schemas.openxmlformats.org/officeDocument/2006/relationships/image" Target="../media/image1917.png"/><Relationship Id="rId159" Type="http://schemas.openxmlformats.org/officeDocument/2006/relationships/customXml" Target="../ink/ink1930.xml"/><Relationship Id="rId366" Type="http://schemas.openxmlformats.org/officeDocument/2006/relationships/customXml" Target="../ink/ink2080.xml"/><Relationship Id="rId226" Type="http://schemas.openxmlformats.org/officeDocument/2006/relationships/image" Target="../media/image1972.png"/><Relationship Id="rId433" Type="http://schemas.openxmlformats.org/officeDocument/2006/relationships/image" Target="../media/image20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0.png"/><Relationship Id="rId299" Type="http://schemas.openxmlformats.org/officeDocument/2006/relationships/image" Target="../media/image2168.png"/><Relationship Id="rId21" Type="http://schemas.openxmlformats.org/officeDocument/2006/relationships/image" Target="../media/image1896.png"/><Relationship Id="rId63" Type="http://schemas.openxmlformats.org/officeDocument/2006/relationships/image" Target="../media/image1917.png"/><Relationship Id="rId159" Type="http://schemas.openxmlformats.org/officeDocument/2006/relationships/image" Target="../media/image2121.png"/><Relationship Id="rId324" Type="http://schemas.openxmlformats.org/officeDocument/2006/relationships/customXml" Target="../ink/ink2341.xml"/><Relationship Id="rId170" Type="http://schemas.openxmlformats.org/officeDocument/2006/relationships/customXml" Target="../ink/ink2244.xml"/><Relationship Id="rId226" Type="http://schemas.openxmlformats.org/officeDocument/2006/relationships/image" Target="../media/image2132.png"/><Relationship Id="rId268" Type="http://schemas.openxmlformats.org/officeDocument/2006/relationships/image" Target="../media/image2153.png"/><Relationship Id="rId32" Type="http://schemas.openxmlformats.org/officeDocument/2006/relationships/customXml" Target="../ink/ink2173.xml"/><Relationship Id="rId74" Type="http://schemas.openxmlformats.org/officeDocument/2006/relationships/customXml" Target="../ink/ink2194.xml"/><Relationship Id="rId128" Type="http://schemas.openxmlformats.org/officeDocument/2006/relationships/customXml" Target="../ink/ink2221.xml"/><Relationship Id="rId335" Type="http://schemas.openxmlformats.org/officeDocument/2006/relationships/image" Target="../media/image2186.png"/><Relationship Id="rId5" Type="http://schemas.openxmlformats.org/officeDocument/2006/relationships/image" Target="../media/image1888.png"/><Relationship Id="rId181" Type="http://schemas.openxmlformats.org/officeDocument/2006/relationships/customXml" Target="../ink/ink2255.xml"/><Relationship Id="rId237" Type="http://schemas.openxmlformats.org/officeDocument/2006/relationships/customXml" Target="../ink/ink2298.xml"/><Relationship Id="rId279" Type="http://schemas.openxmlformats.org/officeDocument/2006/relationships/image" Target="../media/image2158.png"/><Relationship Id="rId43" Type="http://schemas.openxmlformats.org/officeDocument/2006/relationships/image" Target="../media/image1907.png"/><Relationship Id="rId139" Type="http://schemas.openxmlformats.org/officeDocument/2006/relationships/image" Target="../media/image2111.png"/><Relationship Id="rId290" Type="http://schemas.openxmlformats.org/officeDocument/2006/relationships/customXml" Target="../ink/ink2324.xml"/><Relationship Id="rId304" Type="http://schemas.openxmlformats.org/officeDocument/2006/relationships/customXml" Target="../ink/ink2331.xml"/><Relationship Id="rId346" Type="http://schemas.openxmlformats.org/officeDocument/2006/relationships/customXml" Target="../ink/ink2352.xml"/><Relationship Id="rId85" Type="http://schemas.openxmlformats.org/officeDocument/2006/relationships/image" Target="../media/image1928.png"/><Relationship Id="rId150" Type="http://schemas.openxmlformats.org/officeDocument/2006/relationships/customXml" Target="../ink/ink2232.xml"/><Relationship Id="rId192" Type="http://schemas.openxmlformats.org/officeDocument/2006/relationships/customXml" Target="../ink/ink2266.xml"/><Relationship Id="rId206" Type="http://schemas.openxmlformats.org/officeDocument/2006/relationships/customXml" Target="../ink/ink2280.xml"/><Relationship Id="rId248" Type="http://schemas.openxmlformats.org/officeDocument/2006/relationships/image" Target="../media/image2143.png"/><Relationship Id="rId12" Type="http://schemas.openxmlformats.org/officeDocument/2006/relationships/customXml" Target="../ink/ink2163.xml"/><Relationship Id="rId108" Type="http://schemas.openxmlformats.org/officeDocument/2006/relationships/customXml" Target="../ink/ink2211.xml"/><Relationship Id="rId315" Type="http://schemas.openxmlformats.org/officeDocument/2006/relationships/image" Target="../media/image2176.png"/><Relationship Id="rId357" Type="http://schemas.openxmlformats.org/officeDocument/2006/relationships/image" Target="../media/image2197.png"/><Relationship Id="rId54" Type="http://schemas.openxmlformats.org/officeDocument/2006/relationships/customXml" Target="../ink/ink2184.xml"/><Relationship Id="rId96" Type="http://schemas.openxmlformats.org/officeDocument/2006/relationships/customXml" Target="../ink/ink2205.xml"/><Relationship Id="rId161" Type="http://schemas.openxmlformats.org/officeDocument/2006/relationships/image" Target="../media/image2122.png"/><Relationship Id="rId217" Type="http://schemas.openxmlformats.org/officeDocument/2006/relationships/customXml" Target="../ink/ink2288.xml"/><Relationship Id="rId259" Type="http://schemas.openxmlformats.org/officeDocument/2006/relationships/customXml" Target="../ink/ink2309.xml"/><Relationship Id="rId23" Type="http://schemas.openxmlformats.org/officeDocument/2006/relationships/image" Target="../media/image1897.png"/><Relationship Id="rId119" Type="http://schemas.openxmlformats.org/officeDocument/2006/relationships/image" Target="../media/image2101.png"/><Relationship Id="rId270" Type="http://schemas.openxmlformats.org/officeDocument/2006/relationships/image" Target="../media/image2154.png"/><Relationship Id="rId326" Type="http://schemas.openxmlformats.org/officeDocument/2006/relationships/customXml" Target="../ink/ink2342.xml"/><Relationship Id="rId65" Type="http://schemas.openxmlformats.org/officeDocument/2006/relationships/image" Target="../media/image1918.png"/><Relationship Id="rId130" Type="http://schemas.openxmlformats.org/officeDocument/2006/relationships/customXml" Target="../ink/ink2222.xml"/><Relationship Id="rId172" Type="http://schemas.openxmlformats.org/officeDocument/2006/relationships/customXml" Target="../ink/ink2246.xml"/><Relationship Id="rId228" Type="http://schemas.openxmlformats.org/officeDocument/2006/relationships/image" Target="../media/image2133.png"/><Relationship Id="rId281" Type="http://schemas.openxmlformats.org/officeDocument/2006/relationships/image" Target="../media/image2159.png"/><Relationship Id="rId337" Type="http://schemas.openxmlformats.org/officeDocument/2006/relationships/image" Target="../media/image2187.png"/><Relationship Id="rId34" Type="http://schemas.openxmlformats.org/officeDocument/2006/relationships/customXml" Target="../ink/ink2174.xml"/><Relationship Id="rId76" Type="http://schemas.openxmlformats.org/officeDocument/2006/relationships/customXml" Target="../ink/ink2195.xml"/><Relationship Id="rId141" Type="http://schemas.openxmlformats.org/officeDocument/2006/relationships/image" Target="../media/image2112.png"/><Relationship Id="rId7" Type="http://schemas.openxmlformats.org/officeDocument/2006/relationships/image" Target="../media/image1889.png"/><Relationship Id="rId183" Type="http://schemas.openxmlformats.org/officeDocument/2006/relationships/customXml" Target="../ink/ink2257.xml"/><Relationship Id="rId239" Type="http://schemas.openxmlformats.org/officeDocument/2006/relationships/customXml" Target="../ink/ink2299.xml"/><Relationship Id="rId250" Type="http://schemas.openxmlformats.org/officeDocument/2006/relationships/image" Target="../media/image2144.png"/><Relationship Id="rId292" Type="http://schemas.openxmlformats.org/officeDocument/2006/relationships/customXml" Target="../ink/ink2325.xml"/><Relationship Id="rId306" Type="http://schemas.openxmlformats.org/officeDocument/2006/relationships/customXml" Target="../ink/ink2332.xml"/><Relationship Id="rId45" Type="http://schemas.openxmlformats.org/officeDocument/2006/relationships/image" Target="../media/image1908.png"/><Relationship Id="rId87" Type="http://schemas.openxmlformats.org/officeDocument/2006/relationships/image" Target="../media/image1929.png"/><Relationship Id="rId110" Type="http://schemas.openxmlformats.org/officeDocument/2006/relationships/customXml" Target="../ink/ink2212.xml"/><Relationship Id="rId348" Type="http://schemas.openxmlformats.org/officeDocument/2006/relationships/customXml" Target="../ink/ink2353.xml"/><Relationship Id="rId152" Type="http://schemas.openxmlformats.org/officeDocument/2006/relationships/customXml" Target="../ink/ink2233.xml"/><Relationship Id="rId194" Type="http://schemas.openxmlformats.org/officeDocument/2006/relationships/customXml" Target="../ink/ink2268.xml"/><Relationship Id="rId208" Type="http://schemas.openxmlformats.org/officeDocument/2006/relationships/customXml" Target="../ink/ink2282.xml"/><Relationship Id="rId261" Type="http://schemas.openxmlformats.org/officeDocument/2006/relationships/customXml" Target="../ink/ink2310.xml"/><Relationship Id="rId14" Type="http://schemas.openxmlformats.org/officeDocument/2006/relationships/customXml" Target="../ink/ink2164.xml"/><Relationship Id="rId56" Type="http://schemas.openxmlformats.org/officeDocument/2006/relationships/customXml" Target="../ink/ink2185.xml"/><Relationship Id="rId317" Type="http://schemas.openxmlformats.org/officeDocument/2006/relationships/image" Target="../media/image2177.png"/><Relationship Id="rId359" Type="http://schemas.openxmlformats.org/officeDocument/2006/relationships/image" Target="../media/image2198.png"/><Relationship Id="rId98" Type="http://schemas.openxmlformats.org/officeDocument/2006/relationships/customXml" Target="../ink/ink2206.xml"/><Relationship Id="rId121" Type="http://schemas.openxmlformats.org/officeDocument/2006/relationships/image" Target="../media/image2102.png"/><Relationship Id="rId163" Type="http://schemas.openxmlformats.org/officeDocument/2006/relationships/image" Target="../media/image2123.png"/><Relationship Id="rId219" Type="http://schemas.openxmlformats.org/officeDocument/2006/relationships/customXml" Target="../ink/ink2289.xml"/><Relationship Id="rId230" Type="http://schemas.openxmlformats.org/officeDocument/2006/relationships/image" Target="../media/image2134.png"/><Relationship Id="rId25" Type="http://schemas.openxmlformats.org/officeDocument/2006/relationships/image" Target="../media/image1898.png"/><Relationship Id="rId67" Type="http://schemas.openxmlformats.org/officeDocument/2006/relationships/image" Target="../media/image1919.png"/><Relationship Id="rId272" Type="http://schemas.openxmlformats.org/officeDocument/2006/relationships/image" Target="../media/image2155.png"/><Relationship Id="rId328" Type="http://schemas.openxmlformats.org/officeDocument/2006/relationships/customXml" Target="../ink/ink2343.xml"/><Relationship Id="rId88" Type="http://schemas.openxmlformats.org/officeDocument/2006/relationships/customXml" Target="../ink/ink2201.xml"/><Relationship Id="rId111" Type="http://schemas.openxmlformats.org/officeDocument/2006/relationships/image" Target="../media/image2097.png"/><Relationship Id="rId132" Type="http://schemas.openxmlformats.org/officeDocument/2006/relationships/customXml" Target="../ink/ink2223.xml"/><Relationship Id="rId153" Type="http://schemas.openxmlformats.org/officeDocument/2006/relationships/image" Target="../media/image2118.png"/><Relationship Id="rId174" Type="http://schemas.openxmlformats.org/officeDocument/2006/relationships/customXml" Target="../ink/ink2248.xml"/><Relationship Id="rId195" Type="http://schemas.openxmlformats.org/officeDocument/2006/relationships/customXml" Target="../ink/ink2269.xml"/><Relationship Id="rId209" Type="http://schemas.openxmlformats.org/officeDocument/2006/relationships/customXml" Target="../ink/ink2283.xml"/><Relationship Id="rId360" Type="http://schemas.openxmlformats.org/officeDocument/2006/relationships/customXml" Target="../ink/ink2359.xml"/><Relationship Id="rId220" Type="http://schemas.openxmlformats.org/officeDocument/2006/relationships/image" Target="../media/image2129.png"/><Relationship Id="rId241" Type="http://schemas.openxmlformats.org/officeDocument/2006/relationships/customXml" Target="../ink/ink2300.xml"/><Relationship Id="rId15" Type="http://schemas.openxmlformats.org/officeDocument/2006/relationships/image" Target="../media/image1893.png"/><Relationship Id="rId36" Type="http://schemas.openxmlformats.org/officeDocument/2006/relationships/customXml" Target="../ink/ink2175.xml"/><Relationship Id="rId57" Type="http://schemas.openxmlformats.org/officeDocument/2006/relationships/image" Target="../media/image1914.png"/><Relationship Id="rId262" Type="http://schemas.openxmlformats.org/officeDocument/2006/relationships/image" Target="../media/image2150.png"/><Relationship Id="rId283" Type="http://schemas.openxmlformats.org/officeDocument/2006/relationships/image" Target="../media/image2160.png"/><Relationship Id="rId318" Type="http://schemas.openxmlformats.org/officeDocument/2006/relationships/customXml" Target="../ink/ink2338.xml"/><Relationship Id="rId339" Type="http://schemas.openxmlformats.org/officeDocument/2006/relationships/image" Target="../media/image2188.png"/><Relationship Id="rId78" Type="http://schemas.openxmlformats.org/officeDocument/2006/relationships/customXml" Target="../ink/ink2196.xml"/><Relationship Id="rId99" Type="http://schemas.openxmlformats.org/officeDocument/2006/relationships/image" Target="../media/image1935.png"/><Relationship Id="rId101" Type="http://schemas.openxmlformats.org/officeDocument/2006/relationships/image" Target="../media/image1936.png"/><Relationship Id="rId122" Type="http://schemas.openxmlformats.org/officeDocument/2006/relationships/customXml" Target="../ink/ink2218.xml"/><Relationship Id="rId143" Type="http://schemas.openxmlformats.org/officeDocument/2006/relationships/image" Target="../media/image2113.png"/><Relationship Id="rId164" Type="http://schemas.openxmlformats.org/officeDocument/2006/relationships/customXml" Target="../ink/ink2239.xml"/><Relationship Id="rId185" Type="http://schemas.openxmlformats.org/officeDocument/2006/relationships/customXml" Target="../ink/ink2259.xml"/><Relationship Id="rId350" Type="http://schemas.openxmlformats.org/officeDocument/2006/relationships/customXml" Target="../ink/ink2354.xml"/><Relationship Id="rId9" Type="http://schemas.openxmlformats.org/officeDocument/2006/relationships/image" Target="../media/image1890.png"/><Relationship Id="rId210" Type="http://schemas.openxmlformats.org/officeDocument/2006/relationships/customXml" Target="../ink/ink2284.xml"/><Relationship Id="rId26" Type="http://schemas.openxmlformats.org/officeDocument/2006/relationships/customXml" Target="../ink/ink2170.xml"/><Relationship Id="rId231" Type="http://schemas.openxmlformats.org/officeDocument/2006/relationships/customXml" Target="../ink/ink2295.xml"/><Relationship Id="rId252" Type="http://schemas.openxmlformats.org/officeDocument/2006/relationships/image" Target="../media/image2145.png"/><Relationship Id="rId273" Type="http://schemas.openxmlformats.org/officeDocument/2006/relationships/image" Target="../media/image29.png"/><Relationship Id="rId294" Type="http://schemas.openxmlformats.org/officeDocument/2006/relationships/customXml" Target="../ink/ink2326.xml"/><Relationship Id="rId308" Type="http://schemas.openxmlformats.org/officeDocument/2006/relationships/customXml" Target="../ink/ink2333.xml"/><Relationship Id="rId329" Type="http://schemas.openxmlformats.org/officeDocument/2006/relationships/image" Target="../media/image2183.png"/><Relationship Id="rId47" Type="http://schemas.openxmlformats.org/officeDocument/2006/relationships/image" Target="../media/image1909.png"/><Relationship Id="rId68" Type="http://schemas.openxmlformats.org/officeDocument/2006/relationships/customXml" Target="../ink/ink2191.xml"/><Relationship Id="rId89" Type="http://schemas.openxmlformats.org/officeDocument/2006/relationships/image" Target="../media/image1930.png"/><Relationship Id="rId112" Type="http://schemas.openxmlformats.org/officeDocument/2006/relationships/customXml" Target="../ink/ink2213.xml"/><Relationship Id="rId133" Type="http://schemas.openxmlformats.org/officeDocument/2006/relationships/image" Target="../media/image2108.png"/><Relationship Id="rId154" Type="http://schemas.openxmlformats.org/officeDocument/2006/relationships/customXml" Target="../ink/ink2234.xml"/><Relationship Id="rId175" Type="http://schemas.openxmlformats.org/officeDocument/2006/relationships/customXml" Target="../ink/ink2249.xml"/><Relationship Id="rId340" Type="http://schemas.openxmlformats.org/officeDocument/2006/relationships/customXml" Target="../ink/ink2349.xml"/><Relationship Id="rId361" Type="http://schemas.openxmlformats.org/officeDocument/2006/relationships/image" Target="../media/image2199.png"/><Relationship Id="rId196" Type="http://schemas.openxmlformats.org/officeDocument/2006/relationships/customXml" Target="../ink/ink2270.xml"/><Relationship Id="rId200" Type="http://schemas.openxmlformats.org/officeDocument/2006/relationships/customXml" Target="../ink/ink2274.xml"/><Relationship Id="rId16" Type="http://schemas.openxmlformats.org/officeDocument/2006/relationships/customXml" Target="../ink/ink2165.xml"/><Relationship Id="rId221" Type="http://schemas.openxmlformats.org/officeDocument/2006/relationships/customXml" Target="../ink/ink2290.xml"/><Relationship Id="rId242" Type="http://schemas.openxmlformats.org/officeDocument/2006/relationships/image" Target="../media/image2140.png"/><Relationship Id="rId263" Type="http://schemas.openxmlformats.org/officeDocument/2006/relationships/customXml" Target="../ink/ink2311.xml"/><Relationship Id="rId284" Type="http://schemas.openxmlformats.org/officeDocument/2006/relationships/customXml" Target="../ink/ink2321.xml"/><Relationship Id="rId319" Type="http://schemas.openxmlformats.org/officeDocument/2006/relationships/image" Target="../media/image2178.png"/><Relationship Id="rId37" Type="http://schemas.openxmlformats.org/officeDocument/2006/relationships/image" Target="../media/image1904.png"/><Relationship Id="rId58" Type="http://schemas.openxmlformats.org/officeDocument/2006/relationships/customXml" Target="../ink/ink2186.xml"/><Relationship Id="rId79" Type="http://schemas.openxmlformats.org/officeDocument/2006/relationships/image" Target="../media/image1925.png"/><Relationship Id="rId102" Type="http://schemas.openxmlformats.org/officeDocument/2006/relationships/customXml" Target="../ink/ink2208.xml"/><Relationship Id="rId123" Type="http://schemas.openxmlformats.org/officeDocument/2006/relationships/image" Target="../media/image2103.png"/><Relationship Id="rId144" Type="http://schemas.openxmlformats.org/officeDocument/2006/relationships/customXml" Target="../ink/ink2229.xml"/><Relationship Id="rId330" Type="http://schemas.openxmlformats.org/officeDocument/2006/relationships/customXml" Target="../ink/ink2344.xml"/><Relationship Id="rId90" Type="http://schemas.openxmlformats.org/officeDocument/2006/relationships/customXml" Target="../ink/ink2202.xml"/><Relationship Id="rId165" Type="http://schemas.openxmlformats.org/officeDocument/2006/relationships/image" Target="../media/image2124.png"/><Relationship Id="rId186" Type="http://schemas.openxmlformats.org/officeDocument/2006/relationships/customXml" Target="../ink/ink2260.xml"/><Relationship Id="rId351" Type="http://schemas.openxmlformats.org/officeDocument/2006/relationships/image" Target="../media/image2194.png"/><Relationship Id="rId211" Type="http://schemas.openxmlformats.org/officeDocument/2006/relationships/customXml" Target="../ink/ink2285.xml"/><Relationship Id="rId232" Type="http://schemas.openxmlformats.org/officeDocument/2006/relationships/image" Target="../media/image2135.png"/><Relationship Id="rId253" Type="http://schemas.openxmlformats.org/officeDocument/2006/relationships/customXml" Target="../ink/ink2306.xml"/><Relationship Id="rId274" Type="http://schemas.openxmlformats.org/officeDocument/2006/relationships/customXml" Target="../ink/ink2316.xml"/><Relationship Id="rId295" Type="http://schemas.openxmlformats.org/officeDocument/2006/relationships/image" Target="../media/image2166.png"/><Relationship Id="rId309" Type="http://schemas.openxmlformats.org/officeDocument/2006/relationships/image" Target="../media/image2173.png"/><Relationship Id="rId27" Type="http://schemas.openxmlformats.org/officeDocument/2006/relationships/image" Target="../media/image1899.png"/><Relationship Id="rId48" Type="http://schemas.openxmlformats.org/officeDocument/2006/relationships/customXml" Target="../ink/ink2181.xml"/><Relationship Id="rId69" Type="http://schemas.openxmlformats.org/officeDocument/2006/relationships/image" Target="../media/image1920.png"/><Relationship Id="rId113" Type="http://schemas.openxmlformats.org/officeDocument/2006/relationships/image" Target="../media/image2098.png"/><Relationship Id="rId134" Type="http://schemas.openxmlformats.org/officeDocument/2006/relationships/customXml" Target="../ink/ink2224.xml"/><Relationship Id="rId320" Type="http://schemas.openxmlformats.org/officeDocument/2006/relationships/customXml" Target="../ink/ink2339.xml"/><Relationship Id="rId80" Type="http://schemas.openxmlformats.org/officeDocument/2006/relationships/customXml" Target="../ink/ink2197.xml"/><Relationship Id="rId155" Type="http://schemas.openxmlformats.org/officeDocument/2006/relationships/image" Target="../media/image2119.png"/><Relationship Id="rId176" Type="http://schemas.openxmlformats.org/officeDocument/2006/relationships/customXml" Target="../ink/ink2250.xml"/><Relationship Id="rId197" Type="http://schemas.openxmlformats.org/officeDocument/2006/relationships/customXml" Target="../ink/ink2271.xml"/><Relationship Id="rId341" Type="http://schemas.openxmlformats.org/officeDocument/2006/relationships/image" Target="../media/image2189.png"/><Relationship Id="rId201" Type="http://schemas.openxmlformats.org/officeDocument/2006/relationships/customXml" Target="../ink/ink2275.xml"/><Relationship Id="rId222" Type="http://schemas.openxmlformats.org/officeDocument/2006/relationships/image" Target="../media/image2130.png"/><Relationship Id="rId243" Type="http://schemas.openxmlformats.org/officeDocument/2006/relationships/customXml" Target="../ink/ink2301.xml"/><Relationship Id="rId264" Type="http://schemas.openxmlformats.org/officeDocument/2006/relationships/image" Target="../media/image2151.png"/><Relationship Id="rId285" Type="http://schemas.openxmlformats.org/officeDocument/2006/relationships/image" Target="../media/image2161.png"/><Relationship Id="rId17" Type="http://schemas.openxmlformats.org/officeDocument/2006/relationships/image" Target="../media/image1894.png"/><Relationship Id="rId38" Type="http://schemas.openxmlformats.org/officeDocument/2006/relationships/customXml" Target="../ink/ink2176.xml"/><Relationship Id="rId59" Type="http://schemas.openxmlformats.org/officeDocument/2006/relationships/image" Target="../media/image1915.png"/><Relationship Id="rId103" Type="http://schemas.openxmlformats.org/officeDocument/2006/relationships/image" Target="../media/image1937.png"/><Relationship Id="rId124" Type="http://schemas.openxmlformats.org/officeDocument/2006/relationships/customXml" Target="../ink/ink2219.xml"/><Relationship Id="rId310" Type="http://schemas.openxmlformats.org/officeDocument/2006/relationships/customXml" Target="../ink/ink2334.xml"/><Relationship Id="rId70" Type="http://schemas.openxmlformats.org/officeDocument/2006/relationships/customXml" Target="../ink/ink2192.xml"/><Relationship Id="rId91" Type="http://schemas.openxmlformats.org/officeDocument/2006/relationships/image" Target="../media/image1931.png"/><Relationship Id="rId145" Type="http://schemas.openxmlformats.org/officeDocument/2006/relationships/image" Target="../media/image2114.png"/><Relationship Id="rId166" Type="http://schemas.openxmlformats.org/officeDocument/2006/relationships/customXml" Target="../ink/ink2240.xml"/><Relationship Id="rId187" Type="http://schemas.openxmlformats.org/officeDocument/2006/relationships/customXml" Target="../ink/ink2261.xml"/><Relationship Id="rId331" Type="http://schemas.openxmlformats.org/officeDocument/2006/relationships/image" Target="../media/image2184.png"/><Relationship Id="rId352" Type="http://schemas.openxmlformats.org/officeDocument/2006/relationships/customXml" Target="../ink/ink235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25.png"/><Relationship Id="rId233" Type="http://schemas.openxmlformats.org/officeDocument/2006/relationships/customXml" Target="../ink/ink2296.xml"/><Relationship Id="rId254" Type="http://schemas.openxmlformats.org/officeDocument/2006/relationships/image" Target="../media/image2146.png"/><Relationship Id="rId28" Type="http://schemas.openxmlformats.org/officeDocument/2006/relationships/customXml" Target="../ink/ink2171.xml"/><Relationship Id="rId49" Type="http://schemas.openxmlformats.org/officeDocument/2006/relationships/image" Target="../media/image1910.png"/><Relationship Id="rId114" Type="http://schemas.openxmlformats.org/officeDocument/2006/relationships/customXml" Target="../ink/ink2214.xml"/><Relationship Id="rId275" Type="http://schemas.openxmlformats.org/officeDocument/2006/relationships/image" Target="../media/image2156.png"/><Relationship Id="rId296" Type="http://schemas.openxmlformats.org/officeDocument/2006/relationships/customXml" Target="../ink/ink2327.xml"/><Relationship Id="rId300" Type="http://schemas.openxmlformats.org/officeDocument/2006/relationships/customXml" Target="../ink/ink2329.xml"/><Relationship Id="rId60" Type="http://schemas.openxmlformats.org/officeDocument/2006/relationships/customXml" Target="../ink/ink2187.xml"/><Relationship Id="rId81" Type="http://schemas.openxmlformats.org/officeDocument/2006/relationships/image" Target="../media/image1926.png"/><Relationship Id="rId135" Type="http://schemas.openxmlformats.org/officeDocument/2006/relationships/image" Target="../media/image2109.png"/><Relationship Id="rId156" Type="http://schemas.openxmlformats.org/officeDocument/2006/relationships/customXml" Target="../ink/ink2235.xml"/><Relationship Id="rId177" Type="http://schemas.openxmlformats.org/officeDocument/2006/relationships/customXml" Target="../ink/ink2251.xml"/><Relationship Id="rId198" Type="http://schemas.openxmlformats.org/officeDocument/2006/relationships/customXml" Target="../ink/ink2272.xml"/><Relationship Id="rId321" Type="http://schemas.openxmlformats.org/officeDocument/2006/relationships/image" Target="../media/image2179.png"/><Relationship Id="rId342" Type="http://schemas.openxmlformats.org/officeDocument/2006/relationships/customXml" Target="../ink/ink2350.xml"/><Relationship Id="rId202" Type="http://schemas.openxmlformats.org/officeDocument/2006/relationships/customXml" Target="../ink/ink2276.xml"/><Relationship Id="rId223" Type="http://schemas.openxmlformats.org/officeDocument/2006/relationships/customXml" Target="../ink/ink2291.xml"/><Relationship Id="rId244" Type="http://schemas.openxmlformats.org/officeDocument/2006/relationships/image" Target="../media/image2141.png"/><Relationship Id="rId18" Type="http://schemas.openxmlformats.org/officeDocument/2006/relationships/customXml" Target="../ink/ink2166.xml"/><Relationship Id="rId39" Type="http://schemas.openxmlformats.org/officeDocument/2006/relationships/image" Target="../media/image1905.png"/><Relationship Id="rId265" Type="http://schemas.openxmlformats.org/officeDocument/2006/relationships/customXml" Target="../ink/ink2312.xml"/><Relationship Id="rId286" Type="http://schemas.openxmlformats.org/officeDocument/2006/relationships/customXml" Target="../ink/ink2322.xml"/><Relationship Id="rId50" Type="http://schemas.openxmlformats.org/officeDocument/2006/relationships/customXml" Target="../ink/ink2182.xml"/><Relationship Id="rId104" Type="http://schemas.openxmlformats.org/officeDocument/2006/relationships/customXml" Target="../ink/ink2209.xml"/><Relationship Id="rId125" Type="http://schemas.openxmlformats.org/officeDocument/2006/relationships/image" Target="../media/image2104.png"/><Relationship Id="rId146" Type="http://schemas.openxmlformats.org/officeDocument/2006/relationships/customXml" Target="../ink/ink2230.xml"/><Relationship Id="rId167" Type="http://schemas.openxmlformats.org/officeDocument/2006/relationships/customXml" Target="../ink/ink2241.xml"/><Relationship Id="rId188" Type="http://schemas.openxmlformats.org/officeDocument/2006/relationships/customXml" Target="../ink/ink2262.xml"/><Relationship Id="rId311" Type="http://schemas.openxmlformats.org/officeDocument/2006/relationships/image" Target="../media/image2174.png"/><Relationship Id="rId332" Type="http://schemas.openxmlformats.org/officeDocument/2006/relationships/customXml" Target="../ink/ink2345.xml"/><Relationship Id="rId353" Type="http://schemas.openxmlformats.org/officeDocument/2006/relationships/image" Target="../media/image2195.png"/><Relationship Id="rId71" Type="http://schemas.openxmlformats.org/officeDocument/2006/relationships/image" Target="../media/image1921.png"/><Relationship Id="rId92" Type="http://schemas.openxmlformats.org/officeDocument/2006/relationships/customXml" Target="../ink/ink2203.xml"/><Relationship Id="rId213" Type="http://schemas.openxmlformats.org/officeDocument/2006/relationships/customXml" Target="../ink/ink2286.xml"/><Relationship Id="rId234" Type="http://schemas.openxmlformats.org/officeDocument/2006/relationships/image" Target="../media/image2136.png"/><Relationship Id="rId2" Type="http://schemas.openxmlformats.org/officeDocument/2006/relationships/customXml" Target="../ink/ink2158.xml"/><Relationship Id="rId29" Type="http://schemas.openxmlformats.org/officeDocument/2006/relationships/image" Target="../media/image1900.png"/><Relationship Id="rId255" Type="http://schemas.openxmlformats.org/officeDocument/2006/relationships/customXml" Target="../ink/ink2307.xml"/><Relationship Id="rId276" Type="http://schemas.openxmlformats.org/officeDocument/2006/relationships/customXml" Target="../ink/ink2317.xml"/><Relationship Id="rId297" Type="http://schemas.openxmlformats.org/officeDocument/2006/relationships/image" Target="../media/image2167.png"/><Relationship Id="rId40" Type="http://schemas.openxmlformats.org/officeDocument/2006/relationships/customXml" Target="../ink/ink2177.xml"/><Relationship Id="rId115" Type="http://schemas.openxmlformats.org/officeDocument/2006/relationships/image" Target="../media/image2099.png"/><Relationship Id="rId136" Type="http://schemas.openxmlformats.org/officeDocument/2006/relationships/customXml" Target="../ink/ink2225.xml"/><Relationship Id="rId157" Type="http://schemas.openxmlformats.org/officeDocument/2006/relationships/image" Target="../media/image2120.png"/><Relationship Id="rId178" Type="http://schemas.openxmlformats.org/officeDocument/2006/relationships/customXml" Target="../ink/ink2252.xml"/><Relationship Id="rId301" Type="http://schemas.openxmlformats.org/officeDocument/2006/relationships/image" Target="../media/image2169.png"/><Relationship Id="rId322" Type="http://schemas.openxmlformats.org/officeDocument/2006/relationships/customXml" Target="../ink/ink2340.xml"/><Relationship Id="rId343" Type="http://schemas.openxmlformats.org/officeDocument/2006/relationships/image" Target="../media/image2190.png"/><Relationship Id="rId61" Type="http://schemas.openxmlformats.org/officeDocument/2006/relationships/image" Target="../media/image1916.png"/><Relationship Id="rId82" Type="http://schemas.openxmlformats.org/officeDocument/2006/relationships/customXml" Target="../ink/ink2198.xml"/><Relationship Id="rId199" Type="http://schemas.openxmlformats.org/officeDocument/2006/relationships/customXml" Target="../ink/ink2273.xml"/><Relationship Id="rId203" Type="http://schemas.openxmlformats.org/officeDocument/2006/relationships/customXml" Target="../ink/ink2277.xml"/><Relationship Id="rId19" Type="http://schemas.openxmlformats.org/officeDocument/2006/relationships/image" Target="../media/image1895.png"/><Relationship Id="rId224" Type="http://schemas.openxmlformats.org/officeDocument/2006/relationships/image" Target="../media/image2131.png"/><Relationship Id="rId245" Type="http://schemas.openxmlformats.org/officeDocument/2006/relationships/customXml" Target="../ink/ink2302.xml"/><Relationship Id="rId266" Type="http://schemas.openxmlformats.org/officeDocument/2006/relationships/image" Target="../media/image2152.png"/><Relationship Id="rId287" Type="http://schemas.openxmlformats.org/officeDocument/2006/relationships/image" Target="../media/image2162.png"/><Relationship Id="rId30" Type="http://schemas.openxmlformats.org/officeDocument/2006/relationships/customXml" Target="../ink/ink2172.xml"/><Relationship Id="rId105" Type="http://schemas.openxmlformats.org/officeDocument/2006/relationships/image" Target="../media/image1938.png"/><Relationship Id="rId126" Type="http://schemas.openxmlformats.org/officeDocument/2006/relationships/customXml" Target="../ink/ink2220.xml"/><Relationship Id="rId147" Type="http://schemas.openxmlformats.org/officeDocument/2006/relationships/image" Target="../media/image2115.png"/><Relationship Id="rId168" Type="http://schemas.openxmlformats.org/officeDocument/2006/relationships/customXml" Target="../ink/ink2242.xml"/><Relationship Id="rId312" Type="http://schemas.openxmlformats.org/officeDocument/2006/relationships/customXml" Target="../ink/ink2335.xml"/><Relationship Id="rId333" Type="http://schemas.openxmlformats.org/officeDocument/2006/relationships/image" Target="../media/image2185.png"/><Relationship Id="rId354" Type="http://schemas.openxmlformats.org/officeDocument/2006/relationships/customXml" Target="../ink/ink2356.xml"/><Relationship Id="rId51" Type="http://schemas.openxmlformats.org/officeDocument/2006/relationships/image" Target="../media/image1911.png"/><Relationship Id="rId72" Type="http://schemas.openxmlformats.org/officeDocument/2006/relationships/customXml" Target="../ink/ink2193.xml"/><Relationship Id="rId93" Type="http://schemas.openxmlformats.org/officeDocument/2006/relationships/image" Target="../media/image1932.png"/><Relationship Id="rId189" Type="http://schemas.openxmlformats.org/officeDocument/2006/relationships/customXml" Target="../ink/ink2263.xml"/><Relationship Id="rId3" Type="http://schemas.openxmlformats.org/officeDocument/2006/relationships/image" Target="../media/image1887.png"/><Relationship Id="rId214" Type="http://schemas.openxmlformats.org/officeDocument/2006/relationships/image" Target="../media/image2126.png"/><Relationship Id="rId235" Type="http://schemas.openxmlformats.org/officeDocument/2006/relationships/customXml" Target="../ink/ink2297.xml"/><Relationship Id="rId256" Type="http://schemas.openxmlformats.org/officeDocument/2006/relationships/image" Target="../media/image2147.png"/><Relationship Id="rId277" Type="http://schemas.openxmlformats.org/officeDocument/2006/relationships/image" Target="../media/image2157.png"/><Relationship Id="rId298" Type="http://schemas.openxmlformats.org/officeDocument/2006/relationships/customXml" Target="../ink/ink2328.xml"/><Relationship Id="rId116" Type="http://schemas.openxmlformats.org/officeDocument/2006/relationships/customXml" Target="../ink/ink2215.xml"/><Relationship Id="rId137" Type="http://schemas.openxmlformats.org/officeDocument/2006/relationships/image" Target="../media/image2110.png"/><Relationship Id="rId158" Type="http://schemas.openxmlformats.org/officeDocument/2006/relationships/customXml" Target="../ink/ink2236.xml"/><Relationship Id="rId302" Type="http://schemas.openxmlformats.org/officeDocument/2006/relationships/customXml" Target="../ink/ink2330.xml"/><Relationship Id="rId323" Type="http://schemas.openxmlformats.org/officeDocument/2006/relationships/image" Target="../media/image2180.png"/><Relationship Id="rId344" Type="http://schemas.openxmlformats.org/officeDocument/2006/relationships/customXml" Target="../ink/ink2351.xml"/><Relationship Id="rId20" Type="http://schemas.openxmlformats.org/officeDocument/2006/relationships/customXml" Target="../ink/ink2167.xml"/><Relationship Id="rId41" Type="http://schemas.openxmlformats.org/officeDocument/2006/relationships/image" Target="../media/image1906.png"/><Relationship Id="rId62" Type="http://schemas.openxmlformats.org/officeDocument/2006/relationships/customXml" Target="../ink/ink2188.xml"/><Relationship Id="rId83" Type="http://schemas.openxmlformats.org/officeDocument/2006/relationships/image" Target="../media/image1927.png"/><Relationship Id="rId179" Type="http://schemas.openxmlformats.org/officeDocument/2006/relationships/customXml" Target="../ink/ink2253.xml"/><Relationship Id="rId190" Type="http://schemas.openxmlformats.org/officeDocument/2006/relationships/customXml" Target="../ink/ink2264.xml"/><Relationship Id="rId204" Type="http://schemas.openxmlformats.org/officeDocument/2006/relationships/customXml" Target="../ink/ink2278.xml"/><Relationship Id="rId225" Type="http://schemas.openxmlformats.org/officeDocument/2006/relationships/customXml" Target="../ink/ink2292.xml"/><Relationship Id="rId246" Type="http://schemas.openxmlformats.org/officeDocument/2006/relationships/image" Target="../media/image2142.png"/><Relationship Id="rId267" Type="http://schemas.openxmlformats.org/officeDocument/2006/relationships/customXml" Target="../ink/ink2313.xml"/><Relationship Id="rId288" Type="http://schemas.openxmlformats.org/officeDocument/2006/relationships/customXml" Target="../ink/ink2323.xml"/><Relationship Id="rId106" Type="http://schemas.openxmlformats.org/officeDocument/2006/relationships/customXml" Target="../ink/ink2210.xml"/><Relationship Id="rId127" Type="http://schemas.openxmlformats.org/officeDocument/2006/relationships/image" Target="../media/image2105.png"/><Relationship Id="rId313" Type="http://schemas.openxmlformats.org/officeDocument/2006/relationships/image" Target="../media/image2175.png"/><Relationship Id="rId10" Type="http://schemas.openxmlformats.org/officeDocument/2006/relationships/customXml" Target="../ink/ink2162.xml"/><Relationship Id="rId31" Type="http://schemas.openxmlformats.org/officeDocument/2006/relationships/image" Target="../media/image1901.png"/><Relationship Id="rId52" Type="http://schemas.openxmlformats.org/officeDocument/2006/relationships/customXml" Target="../ink/ink2183.xml"/><Relationship Id="rId73" Type="http://schemas.openxmlformats.org/officeDocument/2006/relationships/image" Target="../media/image1922.png"/><Relationship Id="rId94" Type="http://schemas.openxmlformats.org/officeDocument/2006/relationships/customXml" Target="../ink/ink2204.xml"/><Relationship Id="rId148" Type="http://schemas.openxmlformats.org/officeDocument/2006/relationships/customXml" Target="../ink/ink2231.xml"/><Relationship Id="rId169" Type="http://schemas.openxmlformats.org/officeDocument/2006/relationships/customXml" Target="../ink/ink2243.xml"/><Relationship Id="rId334" Type="http://schemas.openxmlformats.org/officeDocument/2006/relationships/customXml" Target="../ink/ink2346.xml"/><Relationship Id="rId355" Type="http://schemas.openxmlformats.org/officeDocument/2006/relationships/image" Target="../media/image2196.png"/><Relationship Id="rId4" Type="http://schemas.openxmlformats.org/officeDocument/2006/relationships/customXml" Target="../ink/ink2159.xml"/><Relationship Id="rId180" Type="http://schemas.openxmlformats.org/officeDocument/2006/relationships/customXml" Target="../ink/ink2254.xml"/><Relationship Id="rId215" Type="http://schemas.openxmlformats.org/officeDocument/2006/relationships/customXml" Target="../ink/ink2287.xml"/><Relationship Id="rId236" Type="http://schemas.openxmlformats.org/officeDocument/2006/relationships/image" Target="../media/image2137.png"/><Relationship Id="rId257" Type="http://schemas.openxmlformats.org/officeDocument/2006/relationships/customXml" Target="../ink/ink2308.xml"/><Relationship Id="rId278" Type="http://schemas.openxmlformats.org/officeDocument/2006/relationships/customXml" Target="../ink/ink2318.xml"/><Relationship Id="rId303" Type="http://schemas.openxmlformats.org/officeDocument/2006/relationships/image" Target="../media/image2170.png"/><Relationship Id="rId42" Type="http://schemas.openxmlformats.org/officeDocument/2006/relationships/customXml" Target="../ink/ink2178.xml"/><Relationship Id="rId84" Type="http://schemas.openxmlformats.org/officeDocument/2006/relationships/customXml" Target="../ink/ink2199.xml"/><Relationship Id="rId138" Type="http://schemas.openxmlformats.org/officeDocument/2006/relationships/customXml" Target="../ink/ink2226.xml"/><Relationship Id="rId345" Type="http://schemas.openxmlformats.org/officeDocument/2006/relationships/image" Target="../media/image2191.png"/><Relationship Id="rId191" Type="http://schemas.openxmlformats.org/officeDocument/2006/relationships/customXml" Target="../ink/ink2265.xml"/><Relationship Id="rId205" Type="http://schemas.openxmlformats.org/officeDocument/2006/relationships/customXml" Target="../ink/ink2279.xml"/><Relationship Id="rId247" Type="http://schemas.openxmlformats.org/officeDocument/2006/relationships/customXml" Target="../ink/ink2303.xml"/><Relationship Id="rId107" Type="http://schemas.openxmlformats.org/officeDocument/2006/relationships/image" Target="../media/image1939.png"/><Relationship Id="rId289" Type="http://schemas.openxmlformats.org/officeDocument/2006/relationships/image" Target="../media/image2163.png"/><Relationship Id="rId11" Type="http://schemas.openxmlformats.org/officeDocument/2006/relationships/image" Target="../media/image1891.png"/><Relationship Id="rId53" Type="http://schemas.openxmlformats.org/officeDocument/2006/relationships/image" Target="../media/image1912.png"/><Relationship Id="rId149" Type="http://schemas.openxmlformats.org/officeDocument/2006/relationships/image" Target="../media/image2116.png"/><Relationship Id="rId314" Type="http://schemas.openxmlformats.org/officeDocument/2006/relationships/customXml" Target="../ink/ink2336.xml"/><Relationship Id="rId356" Type="http://schemas.openxmlformats.org/officeDocument/2006/relationships/customXml" Target="../ink/ink2357.xml"/><Relationship Id="rId95" Type="http://schemas.openxmlformats.org/officeDocument/2006/relationships/image" Target="../media/image1933.png"/><Relationship Id="rId160" Type="http://schemas.openxmlformats.org/officeDocument/2006/relationships/customXml" Target="../ink/ink2237.xml"/><Relationship Id="rId216" Type="http://schemas.openxmlformats.org/officeDocument/2006/relationships/image" Target="../media/image2127.png"/><Relationship Id="rId258" Type="http://schemas.openxmlformats.org/officeDocument/2006/relationships/image" Target="../media/image2148.png"/><Relationship Id="rId22" Type="http://schemas.openxmlformats.org/officeDocument/2006/relationships/customXml" Target="../ink/ink2168.xml"/><Relationship Id="rId64" Type="http://schemas.openxmlformats.org/officeDocument/2006/relationships/customXml" Target="../ink/ink2189.xml"/><Relationship Id="rId118" Type="http://schemas.openxmlformats.org/officeDocument/2006/relationships/customXml" Target="../ink/ink2216.xml"/><Relationship Id="rId325" Type="http://schemas.openxmlformats.org/officeDocument/2006/relationships/image" Target="../media/image2181.png"/><Relationship Id="rId171" Type="http://schemas.openxmlformats.org/officeDocument/2006/relationships/customXml" Target="../ink/ink2245.xml"/><Relationship Id="rId227" Type="http://schemas.openxmlformats.org/officeDocument/2006/relationships/customXml" Target="../ink/ink2293.xml"/><Relationship Id="rId269" Type="http://schemas.openxmlformats.org/officeDocument/2006/relationships/customXml" Target="../ink/ink2314.xml"/><Relationship Id="rId33" Type="http://schemas.openxmlformats.org/officeDocument/2006/relationships/image" Target="../media/image1902.png"/><Relationship Id="rId129" Type="http://schemas.openxmlformats.org/officeDocument/2006/relationships/image" Target="../media/image2106.png"/><Relationship Id="rId280" Type="http://schemas.openxmlformats.org/officeDocument/2006/relationships/customXml" Target="../ink/ink2319.xml"/><Relationship Id="rId336" Type="http://schemas.openxmlformats.org/officeDocument/2006/relationships/customXml" Target="../ink/ink2347.xml"/><Relationship Id="rId75" Type="http://schemas.openxmlformats.org/officeDocument/2006/relationships/image" Target="../media/image1923.png"/><Relationship Id="rId140" Type="http://schemas.openxmlformats.org/officeDocument/2006/relationships/customXml" Target="../ink/ink2227.xml"/><Relationship Id="rId182" Type="http://schemas.openxmlformats.org/officeDocument/2006/relationships/customXml" Target="../ink/ink2256.xml"/><Relationship Id="rId6" Type="http://schemas.openxmlformats.org/officeDocument/2006/relationships/customXml" Target="../ink/ink2160.xml"/><Relationship Id="rId238" Type="http://schemas.openxmlformats.org/officeDocument/2006/relationships/image" Target="../media/image2138.png"/><Relationship Id="rId291" Type="http://schemas.openxmlformats.org/officeDocument/2006/relationships/image" Target="../media/image2164.png"/><Relationship Id="rId305" Type="http://schemas.openxmlformats.org/officeDocument/2006/relationships/image" Target="../media/image2171.png"/><Relationship Id="rId347" Type="http://schemas.openxmlformats.org/officeDocument/2006/relationships/image" Target="../media/image2192.png"/><Relationship Id="rId44" Type="http://schemas.openxmlformats.org/officeDocument/2006/relationships/customXml" Target="../ink/ink2179.xml"/><Relationship Id="rId86" Type="http://schemas.openxmlformats.org/officeDocument/2006/relationships/customXml" Target="../ink/ink2200.xml"/><Relationship Id="rId151" Type="http://schemas.openxmlformats.org/officeDocument/2006/relationships/image" Target="../media/image2117.png"/><Relationship Id="rId193" Type="http://schemas.openxmlformats.org/officeDocument/2006/relationships/customXml" Target="../ink/ink2267.xml"/><Relationship Id="rId207" Type="http://schemas.openxmlformats.org/officeDocument/2006/relationships/customXml" Target="../ink/ink2281.xml"/><Relationship Id="rId249" Type="http://schemas.openxmlformats.org/officeDocument/2006/relationships/customXml" Target="../ink/ink2304.xml"/><Relationship Id="rId13" Type="http://schemas.openxmlformats.org/officeDocument/2006/relationships/image" Target="../media/image1892.png"/><Relationship Id="rId109" Type="http://schemas.openxmlformats.org/officeDocument/2006/relationships/image" Target="../media/image2096.png"/><Relationship Id="rId260" Type="http://schemas.openxmlformats.org/officeDocument/2006/relationships/image" Target="../media/image2149.png"/><Relationship Id="rId316" Type="http://schemas.openxmlformats.org/officeDocument/2006/relationships/customXml" Target="../ink/ink2337.xml"/><Relationship Id="rId55" Type="http://schemas.openxmlformats.org/officeDocument/2006/relationships/image" Target="../media/image1913.png"/><Relationship Id="rId97" Type="http://schemas.openxmlformats.org/officeDocument/2006/relationships/image" Target="../media/image1934.png"/><Relationship Id="rId120" Type="http://schemas.openxmlformats.org/officeDocument/2006/relationships/customXml" Target="../ink/ink2217.xml"/><Relationship Id="rId358" Type="http://schemas.openxmlformats.org/officeDocument/2006/relationships/customXml" Target="../ink/ink2358.xml"/><Relationship Id="rId162" Type="http://schemas.openxmlformats.org/officeDocument/2006/relationships/customXml" Target="../ink/ink2238.xml"/><Relationship Id="rId218" Type="http://schemas.openxmlformats.org/officeDocument/2006/relationships/image" Target="../media/image2128.png"/><Relationship Id="rId271" Type="http://schemas.openxmlformats.org/officeDocument/2006/relationships/customXml" Target="../ink/ink2315.xml"/><Relationship Id="rId24" Type="http://schemas.openxmlformats.org/officeDocument/2006/relationships/customXml" Target="../ink/ink2169.xml"/><Relationship Id="rId66" Type="http://schemas.openxmlformats.org/officeDocument/2006/relationships/customXml" Target="../ink/ink2190.xml"/><Relationship Id="rId131" Type="http://schemas.openxmlformats.org/officeDocument/2006/relationships/image" Target="../media/image2107.png"/><Relationship Id="rId327" Type="http://schemas.openxmlformats.org/officeDocument/2006/relationships/image" Target="../media/image2182.png"/><Relationship Id="rId173" Type="http://schemas.openxmlformats.org/officeDocument/2006/relationships/customXml" Target="../ink/ink2247.xml"/><Relationship Id="rId229" Type="http://schemas.openxmlformats.org/officeDocument/2006/relationships/customXml" Target="../ink/ink2294.xml"/><Relationship Id="rId240" Type="http://schemas.openxmlformats.org/officeDocument/2006/relationships/image" Target="../media/image2139.png"/><Relationship Id="rId35" Type="http://schemas.openxmlformats.org/officeDocument/2006/relationships/image" Target="../media/image1903.png"/><Relationship Id="rId77" Type="http://schemas.openxmlformats.org/officeDocument/2006/relationships/image" Target="../media/image1924.png"/><Relationship Id="rId100" Type="http://schemas.openxmlformats.org/officeDocument/2006/relationships/customXml" Target="../ink/ink2207.xml"/><Relationship Id="rId282" Type="http://schemas.openxmlformats.org/officeDocument/2006/relationships/customXml" Target="../ink/ink2320.xml"/><Relationship Id="rId338" Type="http://schemas.openxmlformats.org/officeDocument/2006/relationships/customXml" Target="../ink/ink2348.xml"/><Relationship Id="rId8" Type="http://schemas.openxmlformats.org/officeDocument/2006/relationships/customXml" Target="../ink/ink2161.xml"/><Relationship Id="rId142" Type="http://schemas.openxmlformats.org/officeDocument/2006/relationships/customXml" Target="../ink/ink2228.xml"/><Relationship Id="rId184" Type="http://schemas.openxmlformats.org/officeDocument/2006/relationships/customXml" Target="../ink/ink2258.xml"/><Relationship Id="rId251" Type="http://schemas.openxmlformats.org/officeDocument/2006/relationships/customXml" Target="../ink/ink2305.xml"/><Relationship Id="rId46" Type="http://schemas.openxmlformats.org/officeDocument/2006/relationships/customXml" Target="../ink/ink2180.xml"/><Relationship Id="rId293" Type="http://schemas.openxmlformats.org/officeDocument/2006/relationships/image" Target="../media/image2165.png"/><Relationship Id="rId307" Type="http://schemas.openxmlformats.org/officeDocument/2006/relationships/image" Target="../media/image2172.png"/><Relationship Id="rId349" Type="http://schemas.openxmlformats.org/officeDocument/2006/relationships/image" Target="../media/image219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2CCCD-FAFA-3DF6-0386-6C7D1A460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WHISKEY</a:t>
            </a:r>
            <a:br>
              <a:rPr lang="en-US" altLang="ko-KR" dirty="0"/>
            </a:br>
            <a:r>
              <a:rPr lang="en-US" altLang="ko-KR" sz="6000" b="1" dirty="0" err="1">
                <a:latin typeface="Broadcast Matter" pitchFamily="2" charset="0"/>
              </a:rPr>
              <a:t>WhIsKey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DD4E71-E418-02E8-6499-53AE78C32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Where is her ‘Key’</a:t>
            </a:r>
          </a:p>
          <a:p>
            <a:r>
              <a:rPr lang="en-US" altLang="ko-KR" dirty="0"/>
              <a:t>[ </a:t>
            </a:r>
            <a:r>
              <a:rPr lang="ko-KR" altLang="en-US" dirty="0"/>
              <a:t>그녀는 어디에 있나요 </a:t>
            </a:r>
            <a:r>
              <a:rPr lang="en-US" altLang="ko-KR" dirty="0"/>
              <a:t>‘</a:t>
            </a:r>
            <a:r>
              <a:rPr lang="ko-KR" altLang="en-US" dirty="0"/>
              <a:t>키</a:t>
            </a:r>
            <a:r>
              <a:rPr lang="en-US" altLang="ko-KR" dirty="0"/>
              <a:t>‘.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93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677DA-265A-E242-BDB3-A8526D22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52208" cy="880844"/>
          </a:xfrm>
        </p:spPr>
        <p:txBody>
          <a:bodyPr/>
          <a:lstStyle/>
          <a:p>
            <a:r>
              <a:rPr lang="ko-KR" altLang="en-US" dirty="0"/>
              <a:t>주요 캐릭터 및 배경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E5F2E2F-13D7-1AB6-3E52-314F93C33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453781"/>
              </p:ext>
            </p:extLst>
          </p:nvPr>
        </p:nvGraphicFramePr>
        <p:xfrm>
          <a:off x="268564" y="803556"/>
          <a:ext cx="9967288" cy="525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959">
                  <a:extLst>
                    <a:ext uri="{9D8B030D-6E8A-4147-A177-3AD203B41FA5}">
                      <a16:colId xmlns:a16="http://schemas.microsoft.com/office/drawing/2014/main" val="2377643302"/>
                    </a:ext>
                  </a:extLst>
                </a:gridCol>
                <a:gridCol w="4315339">
                  <a:extLst>
                    <a:ext uri="{9D8B030D-6E8A-4147-A177-3AD203B41FA5}">
                      <a16:colId xmlns:a16="http://schemas.microsoft.com/office/drawing/2014/main" val="3149094034"/>
                    </a:ext>
                  </a:extLst>
                </a:gridCol>
                <a:gridCol w="4425990">
                  <a:extLst>
                    <a:ext uri="{9D8B030D-6E8A-4147-A177-3AD203B41FA5}">
                      <a16:colId xmlns:a16="http://schemas.microsoft.com/office/drawing/2014/main" val="128771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등장인물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39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남을 부리는 것에 한치의 망설임도 없으며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목표를 위해서는 피도 눈물도 없는 인간 </a:t>
                      </a:r>
                      <a:r>
                        <a:rPr lang="ko-KR" altLang="en-US" sz="1400" dirty="0" err="1"/>
                        <a:t>말종인</a:t>
                      </a:r>
                      <a:r>
                        <a:rPr lang="ko-KR" altLang="en-US" sz="1400" dirty="0"/>
                        <a:t>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태생이 게으르고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권력을 남용하여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자신의 이익을 증가시키고 다른 사람들을 무시하거나 억압하는 행동을 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3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의사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자신의 직무에 충실한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90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직후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어느 새 부터 돈에 눈이 돌아가며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자신의 욕심으로 사람을 마구 부려먹고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몇몇 자재를 빼 먹는 등의 행동을 하면서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결국 공장은 재구실을 할 수 없을 정도가 되었고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예전부터 그와 함께 했던 동료들도 질색하며 그에게서 등을 돌렸다</a:t>
                      </a:r>
                      <a:r>
                        <a:rPr lang="en-US" altLang="ko-KR" sz="1400" dirty="0"/>
                        <a:t>. 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최근 거리를 두고 지냈던 </a:t>
                      </a:r>
                      <a:r>
                        <a:rPr lang="ko-KR" altLang="en-US" sz="1400" dirty="0" err="1"/>
                        <a:t>딸과도</a:t>
                      </a:r>
                      <a:r>
                        <a:rPr lang="ko-KR" altLang="en-US" sz="1400" dirty="0"/>
                        <a:t> 결국 등을 돌리게 되었다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욕심에 눈이 멀어 자기 사람들을 밀어내고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무시하는 경향이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화를 약간 못 참아내는 성격이다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274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사고 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시장의 여러 더러운 요구들이 지나갔지만 꿋꿋이 이겨내고 공장을 운영해 감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자신의 사람들을 엄청 챙기고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가족에 대한 애정이 엄청난 사람이다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485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</a:t>
                      </a:r>
                    </a:p>
                    <a:p>
                      <a:pPr latinLnBrk="1"/>
                      <a:r>
                        <a:rPr lang="en-US" altLang="ko-KR" sz="1400" dirty="0"/>
                        <a:t>(True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END)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마침내 본인이 부정하던 현실의 문을 다시 열고 세상을 바라보기 시작한다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매사에 긍정적이도록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본인의 실수를 만회하려고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잃었던 것들을 되찾기 위해서 엄청 노력하고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이제는 다시 자신의 사람들을 챙기는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2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Key(</a:t>
                      </a:r>
                      <a:r>
                        <a:rPr lang="en-US" altLang="ko-KR" sz="1400" dirty="0" err="1"/>
                        <a:t>NomalEND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술을 엄청 좋아하고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배짱이 대단한 사람이다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011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87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87D4-A55A-F8D7-111E-A35A8B15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79899"/>
            <a:ext cx="10515600" cy="1325563"/>
          </a:xfrm>
        </p:spPr>
        <p:txBody>
          <a:bodyPr/>
          <a:lstStyle/>
          <a:p>
            <a:r>
              <a:rPr lang="ko-KR" altLang="en-US" dirty="0"/>
              <a:t>그래픽 </a:t>
            </a:r>
            <a:r>
              <a:rPr lang="en-US" altLang="ko-KR" dirty="0"/>
              <a:t>(</a:t>
            </a:r>
            <a:r>
              <a:rPr lang="ko-KR" altLang="en-US" dirty="0"/>
              <a:t>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3" name="내용 개체 틀 12" descr="그림, 일러스트레이션, 클립아트, 인간의 얼굴이(가) 표시된 사진&#10;&#10;자동 생성된 설명">
            <a:extLst>
              <a:ext uri="{FF2B5EF4-FFF2-40B4-BE49-F238E27FC236}">
                <a16:creationId xmlns:a16="http://schemas.microsoft.com/office/drawing/2014/main" id="{AF794598-A246-1F70-E85A-2639C0559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2872241"/>
            <a:ext cx="2919442" cy="1642186"/>
          </a:xfrm>
        </p:spPr>
      </p:pic>
      <p:pic>
        <p:nvPicPr>
          <p:cNvPr id="15" name="그림 14" descr="인간의 얼굴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8F0F3C7C-2CA0-8440-4C40-8D6709C00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" y="4593640"/>
            <a:ext cx="2919442" cy="1642186"/>
          </a:xfrm>
          <a:prstGeom prst="rect">
            <a:avLst/>
          </a:prstGeom>
        </p:spPr>
      </p:pic>
      <p:pic>
        <p:nvPicPr>
          <p:cNvPr id="17" name="그림 16" descr="인간의 얼굴, 일러스트레이션, 그림, 클립아트이(가) 표시된 사진&#10;&#10;자동 생성된 설명">
            <a:extLst>
              <a:ext uri="{FF2B5EF4-FFF2-40B4-BE49-F238E27FC236}">
                <a16:creationId xmlns:a16="http://schemas.microsoft.com/office/drawing/2014/main" id="{4B5DABD1-0227-BF1F-B193-0360E0CA9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4" y="1150843"/>
            <a:ext cx="2919442" cy="16421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57E402D-D029-FCAD-FC40-80C60BBEB96B}"/>
              </a:ext>
            </a:extLst>
          </p:cNvPr>
          <p:cNvSpPr txBox="1"/>
          <p:nvPr/>
        </p:nvSpPr>
        <p:spPr>
          <a:xfrm>
            <a:off x="3573623" y="1199490"/>
            <a:ext cx="643812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주인공의 시점에서 어떤 식으로 진행되는 지 보여주는 연출 그림이다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dirty="0"/>
              <a:t>1) </a:t>
            </a:r>
            <a:r>
              <a:rPr lang="ko-KR" altLang="en-US" dirty="0"/>
              <a:t>알코올을 그만 끊고 현실을 마주 보아야 한다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현재 망상에 빠져 기계성이 있고 그 곳에 있는 기계를 고쳐야 하니 빨리 약을 타달라고 하는 상황 </a:t>
            </a:r>
            <a:endParaRPr lang="en-US" altLang="ko-KR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반대로 의사는 그런 것은 없고 현실을 마주 보아야 한다고 얘기하는 상황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의사의 충고에도 자리를 박차고 나온다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의사의 얘기는 다 헛소리이고</a:t>
            </a:r>
            <a:r>
              <a:rPr lang="en-US" altLang="ko-KR" dirty="0"/>
              <a:t>, </a:t>
            </a:r>
            <a:r>
              <a:rPr lang="ko-KR" altLang="en-US" dirty="0"/>
              <a:t>정말로 기계성은 있다고 주</a:t>
            </a:r>
            <a:r>
              <a:rPr lang="en-US" altLang="ko-KR" dirty="0"/>
              <a:t>   </a:t>
            </a:r>
            <a:r>
              <a:rPr lang="ko-KR" altLang="en-US" dirty="0"/>
              <a:t>장하며 게임이 시작된다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76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A98E2-C426-F7CF-B27C-17984D6A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  <a:r>
              <a:rPr lang="en-US" altLang="ko-KR" dirty="0"/>
              <a:t>(</a:t>
            </a:r>
            <a:r>
              <a:rPr lang="ko-KR" altLang="en-US" dirty="0"/>
              <a:t>엔딩 연출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 descr="만화 영화, 예술, 신발류, 일러스트레이션이(가) 표시된 사진&#10;&#10;자동 생성된 설명">
            <a:extLst>
              <a:ext uri="{FF2B5EF4-FFF2-40B4-BE49-F238E27FC236}">
                <a16:creationId xmlns:a16="http://schemas.microsoft.com/office/drawing/2014/main" id="{5E88AD32-DC74-4407-D603-E9D1D1702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77677"/>
            <a:ext cx="4144080" cy="2331045"/>
          </a:xfrm>
        </p:spPr>
      </p:pic>
      <p:pic>
        <p:nvPicPr>
          <p:cNvPr id="7" name="그림 6" descr="그래픽 디자인, 그래픽, 댄스, 일러스트레이션이(가) 표시된 사진&#10;&#10;자동 생성된 설명">
            <a:extLst>
              <a:ext uri="{FF2B5EF4-FFF2-40B4-BE49-F238E27FC236}">
                <a16:creationId xmlns:a16="http://schemas.microsoft.com/office/drawing/2014/main" id="{F8EE7C7D-367A-F3BD-E571-BEEAD7D5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114800"/>
            <a:ext cx="4144080" cy="2331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6A4B51-D641-C26F-A796-AFF7EC45FE2D}"/>
              </a:ext>
            </a:extLst>
          </p:cNvPr>
          <p:cNvSpPr txBox="1"/>
          <p:nvPr/>
        </p:nvSpPr>
        <p:spPr>
          <a:xfrm>
            <a:off x="4823926" y="1588855"/>
            <a:ext cx="466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현실을 마주 보기 위해 밖으로 향하는 장면으로</a:t>
            </a:r>
            <a:r>
              <a:rPr lang="en-US" altLang="ko-KR" dirty="0"/>
              <a:t>, </a:t>
            </a:r>
            <a:r>
              <a:rPr lang="ko-KR" altLang="en-US" dirty="0"/>
              <a:t>어둠에서 빛으로 향하는 연출이다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499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0552610D-F7A8-3656-79AA-AD2CB025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08" y="3850212"/>
            <a:ext cx="601600" cy="359931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4A9743F6-C32D-A946-2454-7876076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051" y="2738751"/>
            <a:ext cx="1452034" cy="1391448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4EDD3669-46AB-DA97-11B6-71A857D3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 flipV="1">
            <a:off x="8384546" y="3149332"/>
            <a:ext cx="1530488" cy="529906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7ABEECFA-CB7F-1BE4-61C6-3FB8C3B8CA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715002" y="2561106"/>
            <a:ext cx="686091" cy="1635765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FA92863B-C70E-3268-D30A-79D23E623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033" y="3613394"/>
            <a:ext cx="413618" cy="59849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625151" y="4356529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HP</a:t>
            </a:r>
            <a:r>
              <a:rPr lang="ko-KR" altLang="en-US" sz="1400" b="1" dirty="0"/>
              <a:t>아이템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711278" y="4356529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기계부품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55125" y="4409807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플레이어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355210F-24FB-AC66-0812-1F6FF5D0A597}"/>
              </a:ext>
            </a:extLst>
          </p:cNvPr>
          <p:cNvSpPr txBox="1"/>
          <p:nvPr/>
        </p:nvSpPr>
        <p:spPr>
          <a:xfrm>
            <a:off x="8646814" y="4403171"/>
            <a:ext cx="998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톱니바퀴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4E5DF85-E359-32FE-CD03-9DCFE25463CB}"/>
              </a:ext>
            </a:extLst>
          </p:cNvPr>
          <p:cNvSpPr txBox="1"/>
          <p:nvPr/>
        </p:nvSpPr>
        <p:spPr>
          <a:xfrm>
            <a:off x="9718776" y="4409808"/>
            <a:ext cx="1147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파이프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ED324822-9670-B14D-8C69-7F2D9DA8A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878640" y="3441878"/>
            <a:ext cx="775438" cy="71048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560423" y="4374931"/>
            <a:ext cx="156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클리어 오브젝트</a:t>
            </a:r>
            <a:endParaRPr lang="ko-KR" altLang="en-US" sz="1400" b="1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E6AE882-1F00-98DC-5B11-0D4A06CFF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9564" y="3187013"/>
            <a:ext cx="1158396" cy="95183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109564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맥주 머신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E68A0E4C-C860-F7DA-096E-654466040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774" y="3192661"/>
            <a:ext cx="862965" cy="951834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431E26D2-A32B-206C-CE94-4BBF343241FF}"/>
              </a:ext>
            </a:extLst>
          </p:cNvPr>
          <p:cNvSpPr txBox="1"/>
          <p:nvPr/>
        </p:nvSpPr>
        <p:spPr>
          <a:xfrm>
            <a:off x="5710182" y="4378695"/>
            <a:ext cx="94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/>
              <a:t>오크통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559399-8F67-6F15-B899-739E10BEF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464964">
            <a:off x="10349470" y="3544789"/>
            <a:ext cx="807865" cy="4560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A4D97F3-22E3-44E0-A190-D8624721B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 flipH="1">
            <a:off x="10404698" y="2709104"/>
            <a:ext cx="722635" cy="456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7F0612-6AA6-D138-8C39-46268D141299}"/>
              </a:ext>
            </a:extLst>
          </p:cNvPr>
          <p:cNvSpPr txBox="1"/>
          <p:nvPr/>
        </p:nvSpPr>
        <p:spPr>
          <a:xfrm>
            <a:off x="10401093" y="4409807"/>
            <a:ext cx="1028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나무 판자</a:t>
            </a:r>
          </a:p>
        </p:txBody>
      </p:sp>
    </p:spTree>
    <p:extLst>
      <p:ext uri="{BB962C8B-B14F-4D97-AF65-F5344CB8AC3E}">
        <p14:creationId xmlns:p14="http://schemas.microsoft.com/office/powerpoint/2010/main" val="40553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4D601-2664-D732-7643-D594FF2C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8694"/>
            <a:ext cx="10515600" cy="1325563"/>
          </a:xfrm>
        </p:spPr>
        <p:txBody>
          <a:bodyPr/>
          <a:lstStyle/>
          <a:p>
            <a:r>
              <a:rPr lang="ko-KR" altLang="en-US" dirty="0"/>
              <a:t>장애물</a:t>
            </a:r>
            <a:r>
              <a:rPr lang="en-US" altLang="ko-KR" dirty="0"/>
              <a:t> &amp; </a:t>
            </a:r>
            <a:r>
              <a:rPr lang="ko-KR" altLang="en-US" dirty="0"/>
              <a:t>오브젝트 소개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0DA4ED03-BA66-274C-ED36-1ED358246D34}"/>
              </a:ext>
            </a:extLst>
          </p:cNvPr>
          <p:cNvGrpSpPr/>
          <p:nvPr/>
        </p:nvGrpSpPr>
        <p:grpSpPr>
          <a:xfrm>
            <a:off x="430611" y="1204260"/>
            <a:ext cx="11084648" cy="3149760"/>
            <a:chOff x="425047" y="1001327"/>
            <a:chExt cx="11084648" cy="31497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C206CEA-4AF5-2178-30AD-91F74A5D7F65}"/>
                </a:ext>
              </a:extLst>
            </p:cNvPr>
            <p:cNvSpPr/>
            <p:nvPr/>
          </p:nvSpPr>
          <p:spPr>
            <a:xfrm>
              <a:off x="425047" y="1001327"/>
              <a:ext cx="11084648" cy="314976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3D6DFB4B-F1ED-371C-AFE9-8E0258F45596}"/>
                </a:ext>
              </a:extLst>
            </p:cNvPr>
            <p:cNvGrpSpPr/>
            <p:nvPr/>
          </p:nvGrpSpPr>
          <p:grpSpPr>
            <a:xfrm>
              <a:off x="458599" y="1137565"/>
              <a:ext cx="10641432" cy="3000394"/>
              <a:chOff x="458599" y="1137565"/>
              <a:chExt cx="10641432" cy="3000394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4DF04466-8F15-983E-8AC2-863E90BF9468}"/>
                  </a:ext>
                </a:extLst>
              </p:cNvPr>
              <p:cNvGrpSpPr/>
              <p:nvPr/>
            </p:nvGrpSpPr>
            <p:grpSpPr>
              <a:xfrm>
                <a:off x="834711" y="1137565"/>
                <a:ext cx="10265320" cy="2877284"/>
                <a:chOff x="1839993" y="428625"/>
                <a:chExt cx="8512015" cy="6000750"/>
              </a:xfrm>
            </p:grpSpPr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886F1E02-5F04-8152-B822-693AD9B29E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4290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5D2143F7-FC1C-AF2A-8CFE-D7C073612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000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직선 연결선 16">
                  <a:extLst>
                    <a:ext uri="{FF2B5EF4-FFF2-40B4-BE49-F238E27FC236}">
                      <a16:creationId xmlns:a16="http://schemas.microsoft.com/office/drawing/2014/main" id="{A79B7028-29D2-C439-99F4-080BB2F2AB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571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연결선 17">
                  <a:extLst>
                    <a:ext uri="{FF2B5EF4-FFF2-40B4-BE49-F238E27FC236}">
                      <a16:creationId xmlns:a16="http://schemas.microsoft.com/office/drawing/2014/main" id="{E754E677-7DD2-6417-0420-119FA8B050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2143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직선 연결선 18">
                  <a:extLst>
                    <a:ext uri="{FF2B5EF4-FFF2-40B4-BE49-F238E27FC236}">
                      <a16:creationId xmlns:a16="http://schemas.microsoft.com/office/drawing/2014/main" id="{3090C187-456D-8C8E-77B7-FCBCEDA2B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714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직선 연결선 19">
                  <a:extLst>
                    <a:ext uri="{FF2B5EF4-FFF2-40B4-BE49-F238E27FC236}">
                      <a16:creationId xmlns:a16="http://schemas.microsoft.com/office/drawing/2014/main" id="{F7FEA853-B13C-85D9-30CA-651164123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1285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713721D5-E8C6-9ABB-5442-1C8858370D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857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직선 연결선 21">
                  <a:extLst>
                    <a:ext uri="{FF2B5EF4-FFF2-40B4-BE49-F238E27FC236}">
                      <a16:creationId xmlns:a16="http://schemas.microsoft.com/office/drawing/2014/main" id="{6B53AD0A-58BD-BCB9-062D-15696552B1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F118E52E-6CF0-4EB7-602E-8E30022DF4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4293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F6C99380-1B0C-423E-7008-C32605B42F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60007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32E4369E-67CD-B920-A481-315B4EEBDD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38576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id="{FFA11551-637C-B113-C211-3987739C2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28625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AA58A144-0B55-66CF-5409-B385CACC89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471487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DDCAD202-AC9C-ABB1-7929-D0626E0B27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143500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8">
                  <a:extLst>
                    <a:ext uri="{FF2B5EF4-FFF2-40B4-BE49-F238E27FC236}">
                      <a16:creationId xmlns:a16="http://schemas.microsoft.com/office/drawing/2014/main" id="{8B52D606-3A07-3CC9-361E-719367102D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39993" y="5572125"/>
                  <a:ext cx="85120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E2A3B33-D006-5063-42A2-2117524D4334}"/>
                  </a:ext>
                </a:extLst>
              </p:cNvPr>
              <p:cNvSpPr txBox="1"/>
              <p:nvPr/>
            </p:nvSpPr>
            <p:spPr>
              <a:xfrm>
                <a:off x="469789" y="38917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0</a:t>
                </a:r>
                <a:endParaRPr lang="ko-KR" altLang="en-US" sz="10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67C7AF-5304-2AC5-6DF2-7978B47CDA91}"/>
                  </a:ext>
                </a:extLst>
              </p:cNvPr>
              <p:cNvSpPr txBox="1"/>
              <p:nvPr/>
            </p:nvSpPr>
            <p:spPr>
              <a:xfrm>
                <a:off x="469789" y="3685653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0.5</a:t>
                </a:r>
                <a:endParaRPr lang="ko-KR" altLang="en-US" sz="1000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B60ABE6-5F9C-5A17-3664-C32E00EF2C63}"/>
                  </a:ext>
                </a:extLst>
              </p:cNvPr>
              <p:cNvSpPr txBox="1"/>
              <p:nvPr/>
            </p:nvSpPr>
            <p:spPr>
              <a:xfrm>
                <a:off x="469788" y="348037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1</a:t>
                </a:r>
                <a:endParaRPr lang="ko-KR" altLang="en-US" sz="10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F25FC4B-A24F-25C5-593C-7E90835E0456}"/>
                  </a:ext>
                </a:extLst>
              </p:cNvPr>
              <p:cNvSpPr txBox="1"/>
              <p:nvPr/>
            </p:nvSpPr>
            <p:spPr>
              <a:xfrm>
                <a:off x="469788" y="3281906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1.5</a:t>
                </a:r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B68E3D-9555-0EC0-CE8D-D245A7926EC6}"/>
                  </a:ext>
                </a:extLst>
              </p:cNvPr>
              <p:cNvSpPr txBox="1"/>
              <p:nvPr/>
            </p:nvSpPr>
            <p:spPr>
              <a:xfrm>
                <a:off x="469788" y="30707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2</a:t>
                </a:r>
                <a:endParaRPr lang="ko-KR" altLang="en-US" sz="10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3984276-BDC1-067A-AE89-C4EB22BA044C}"/>
                  </a:ext>
                </a:extLst>
              </p:cNvPr>
              <p:cNvSpPr txBox="1"/>
              <p:nvPr/>
            </p:nvSpPr>
            <p:spPr>
              <a:xfrm>
                <a:off x="469788" y="286095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2.5</a:t>
                </a:r>
                <a:endParaRPr lang="ko-KR" altLang="en-US" sz="1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3658A82-76DA-3A65-F538-E4569CC65890}"/>
                  </a:ext>
                </a:extLst>
              </p:cNvPr>
              <p:cNvSpPr txBox="1"/>
              <p:nvPr/>
            </p:nvSpPr>
            <p:spPr>
              <a:xfrm>
                <a:off x="469788" y="2660527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3</a:t>
                </a:r>
                <a:endParaRPr lang="ko-KR" altLang="en-US" sz="10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EFD3EAC-78DB-31B5-0552-781DFF718D83}"/>
                  </a:ext>
                </a:extLst>
              </p:cNvPr>
              <p:cNvSpPr txBox="1"/>
              <p:nvPr/>
            </p:nvSpPr>
            <p:spPr>
              <a:xfrm>
                <a:off x="469788" y="2452205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3.5</a:t>
                </a:r>
                <a:endParaRPr lang="ko-KR" altLang="en-US" sz="1000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D86E1D3-8679-FD86-0130-D6E2363247F0}"/>
                  </a:ext>
                </a:extLst>
              </p:cNvPr>
              <p:cNvSpPr txBox="1"/>
              <p:nvPr/>
            </p:nvSpPr>
            <p:spPr>
              <a:xfrm>
                <a:off x="475381" y="2249770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4</a:t>
                </a:r>
                <a:endParaRPr lang="ko-KR" altLang="en-US" sz="1000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6AAF2E5-173C-CB71-8E87-7FBF9E0FF73D}"/>
                  </a:ext>
                </a:extLst>
              </p:cNvPr>
              <p:cNvSpPr txBox="1"/>
              <p:nvPr/>
            </p:nvSpPr>
            <p:spPr>
              <a:xfrm>
                <a:off x="469787" y="204829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4.5</a:t>
                </a:r>
                <a:endParaRPr lang="ko-KR" altLang="en-US" sz="1000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28356086-1C08-F69A-7460-C4E9442BCC57}"/>
                  </a:ext>
                </a:extLst>
              </p:cNvPr>
              <p:cNvSpPr txBox="1"/>
              <p:nvPr/>
            </p:nvSpPr>
            <p:spPr>
              <a:xfrm>
                <a:off x="464193" y="1839338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5</a:t>
                </a:r>
                <a:endParaRPr lang="ko-KR" altLang="en-US" sz="1000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95EDBFF-0976-E82B-D1CC-894ACE198DE1}"/>
                  </a:ext>
                </a:extLst>
              </p:cNvPr>
              <p:cNvSpPr txBox="1"/>
              <p:nvPr/>
            </p:nvSpPr>
            <p:spPr>
              <a:xfrm>
                <a:off x="458599" y="1637221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5.5</a:t>
                </a:r>
                <a:endParaRPr lang="ko-KR" altLang="en-US" sz="1000" dirty="0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DE81CB-FE90-0AA4-5614-459D19111951}"/>
                  </a:ext>
                </a:extLst>
              </p:cNvPr>
              <p:cNvSpPr txBox="1"/>
              <p:nvPr/>
            </p:nvSpPr>
            <p:spPr>
              <a:xfrm>
                <a:off x="464193" y="142677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 6</a:t>
                </a:r>
                <a:endParaRPr lang="ko-KR" altLang="en-US" sz="1000" dirty="0"/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9648AD17-2084-6592-F3CB-239D6EA9A60C}"/>
                  </a:ext>
                </a:extLst>
              </p:cNvPr>
              <p:cNvSpPr txBox="1"/>
              <p:nvPr/>
            </p:nvSpPr>
            <p:spPr>
              <a:xfrm>
                <a:off x="471191" y="1215782"/>
                <a:ext cx="529907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/>
                  <a:t>6.5</a:t>
                </a:r>
                <a:endParaRPr lang="ko-KR" altLang="en-US" sz="1000" dirty="0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EAB99BD-AFF4-49AF-B5BB-AED1D26EE20F}"/>
              </a:ext>
            </a:extLst>
          </p:cNvPr>
          <p:cNvSpPr txBox="1"/>
          <p:nvPr/>
        </p:nvSpPr>
        <p:spPr>
          <a:xfrm>
            <a:off x="313189" y="871844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오브젝트 크기 비교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E8AC1A-DE00-88D7-7034-8395B796BEBB}"/>
              </a:ext>
            </a:extLst>
          </p:cNvPr>
          <p:cNvSpPr txBox="1"/>
          <p:nvPr/>
        </p:nvSpPr>
        <p:spPr>
          <a:xfrm>
            <a:off x="597137" y="4392522"/>
            <a:ext cx="1009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레버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26C8777-6443-1E43-27AB-9E6EEEA2957A}"/>
              </a:ext>
            </a:extLst>
          </p:cNvPr>
          <p:cNvSpPr txBox="1"/>
          <p:nvPr/>
        </p:nvSpPr>
        <p:spPr>
          <a:xfrm>
            <a:off x="1402918" y="4402380"/>
            <a:ext cx="1105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위스키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14BAF3-6DD5-E416-B050-F6D43AE0DE0E}"/>
              </a:ext>
            </a:extLst>
          </p:cNvPr>
          <p:cNvSpPr txBox="1"/>
          <p:nvPr/>
        </p:nvSpPr>
        <p:spPr>
          <a:xfrm>
            <a:off x="7477785" y="4387642"/>
            <a:ext cx="1812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문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E4507B4-C365-3BCE-F4D5-E3489DEF4F09}"/>
              </a:ext>
            </a:extLst>
          </p:cNvPr>
          <p:cNvSpPr txBox="1"/>
          <p:nvPr/>
        </p:nvSpPr>
        <p:spPr>
          <a:xfrm>
            <a:off x="313189" y="4761892"/>
            <a:ext cx="10761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</a:t>
            </a:r>
            <a:r>
              <a:rPr lang="ko-KR" altLang="en-US" sz="1200" dirty="0">
                <a:solidFill>
                  <a:srgbClr val="FF0000"/>
                </a:solidFill>
              </a:rPr>
              <a:t>여기서 크기 비교하는 것들은 전부 오브젝트와 장애물로 </a:t>
            </a:r>
            <a:r>
              <a:rPr lang="ko-KR" altLang="en-US" sz="1200" dirty="0" err="1">
                <a:solidFill>
                  <a:srgbClr val="FF0000"/>
                </a:solidFill>
              </a:rPr>
              <a:t>맵에</a:t>
            </a:r>
            <a:r>
              <a:rPr lang="ko-KR" altLang="en-US" sz="1200" dirty="0">
                <a:solidFill>
                  <a:srgbClr val="FF0000"/>
                </a:solidFill>
              </a:rPr>
              <a:t> 꾸며진 장식들과는 크기가 별개임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7EEB160-7648-7A8A-E6E3-89C2CFFFDE63}"/>
              </a:ext>
            </a:extLst>
          </p:cNvPr>
          <p:cNvSpPr txBox="1"/>
          <p:nvPr/>
        </p:nvSpPr>
        <p:spPr>
          <a:xfrm>
            <a:off x="2004478" y="4398629"/>
            <a:ext cx="951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톱니바퀴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BBEC2E-D0B3-6EA4-11BF-072E8CFD2A18}"/>
              </a:ext>
            </a:extLst>
          </p:cNvPr>
          <p:cNvSpPr txBox="1"/>
          <p:nvPr/>
        </p:nvSpPr>
        <p:spPr>
          <a:xfrm>
            <a:off x="4029429" y="4378695"/>
            <a:ext cx="12919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회전기계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17A27-4F5C-8486-7626-5D5B064E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9" y="3659015"/>
            <a:ext cx="549043" cy="517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74C569-7750-5DD7-4BF7-F7979252D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13" y="2385583"/>
            <a:ext cx="1159343" cy="18054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3404BB-7186-7F57-4E3A-2E43FB4E7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17325" y="3655263"/>
            <a:ext cx="250696" cy="5315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A471C9-9727-CC56-E20F-39CF18ED5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452" y="2910542"/>
            <a:ext cx="1024521" cy="12464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BD97D1-11C6-0A98-54B8-292400B53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2034895" y="3709655"/>
            <a:ext cx="724069" cy="2506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D6AA21E-7E9F-C294-A2E9-7668B9490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1910" y="2435286"/>
            <a:ext cx="1491052" cy="17496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75F161C-AB63-CC7F-777A-75D0FE440A40}"/>
              </a:ext>
            </a:extLst>
          </p:cNvPr>
          <p:cNvSpPr txBox="1"/>
          <p:nvPr/>
        </p:nvSpPr>
        <p:spPr>
          <a:xfrm>
            <a:off x="5669829" y="4389842"/>
            <a:ext cx="1035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메인 엔진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264496B-D4E9-234E-C8F6-6E7F8BBB1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3807" y="3346253"/>
            <a:ext cx="1679181" cy="8740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4EAFE5-FA92-1306-8A1D-FC4A4508BB6C}"/>
              </a:ext>
            </a:extLst>
          </p:cNvPr>
          <p:cNvSpPr txBox="1"/>
          <p:nvPr/>
        </p:nvSpPr>
        <p:spPr>
          <a:xfrm>
            <a:off x="8592023" y="4387642"/>
            <a:ext cx="1395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부서진 관악기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CC43207-FFC1-D669-A77D-71A68DC5FD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5953" y="3074111"/>
            <a:ext cx="1030912" cy="11021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9545CB5-7199-055F-7CBE-5603DA2196F6}"/>
              </a:ext>
            </a:extLst>
          </p:cNvPr>
          <p:cNvSpPr txBox="1"/>
          <p:nvPr/>
        </p:nvSpPr>
        <p:spPr>
          <a:xfrm>
            <a:off x="9940541" y="4384702"/>
            <a:ext cx="198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핸들이 있는 배관</a:t>
            </a:r>
          </a:p>
        </p:txBody>
      </p:sp>
      <p:pic>
        <p:nvPicPr>
          <p:cNvPr id="37" name="그림 36" descr="흑백, 예술이(가) 표시된 사진&#10;&#10;자동 생성된 설명">
            <a:extLst>
              <a:ext uri="{FF2B5EF4-FFF2-40B4-BE49-F238E27FC236}">
                <a16:creationId xmlns:a16="http://schemas.microsoft.com/office/drawing/2014/main" id="{A05FF5BF-8F2E-B4D1-9863-DB05C2EC2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84" y="2951516"/>
            <a:ext cx="1375104" cy="13751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42427D-2C3A-0ACF-EDE8-D0D86B6E3DB1}"/>
              </a:ext>
            </a:extLst>
          </p:cNvPr>
          <p:cNvSpPr txBox="1"/>
          <p:nvPr/>
        </p:nvSpPr>
        <p:spPr>
          <a:xfrm>
            <a:off x="3081920" y="4389842"/>
            <a:ext cx="821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균열</a:t>
            </a:r>
          </a:p>
        </p:txBody>
      </p:sp>
    </p:spTree>
    <p:extLst>
      <p:ext uri="{BB962C8B-B14F-4D97-AF65-F5344CB8AC3E}">
        <p14:creationId xmlns:p14="http://schemas.microsoft.com/office/powerpoint/2010/main" val="2021673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4" y="163789"/>
            <a:ext cx="10515600" cy="1325563"/>
          </a:xfrm>
        </p:spPr>
        <p:txBody>
          <a:bodyPr/>
          <a:lstStyle/>
          <a:p>
            <a:r>
              <a:rPr lang="ko-KR" altLang="en-US"/>
              <a:t>아이템 오브젝트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8916"/>
              </p:ext>
            </p:extLst>
          </p:nvPr>
        </p:nvGraphicFramePr>
        <p:xfrm>
          <a:off x="75661" y="1244311"/>
          <a:ext cx="2615781" cy="406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00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위스키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68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214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캐릭터의 이동속도와 점프높이가 엄청 증가한다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192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306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술을 먹으면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이동 속도와 점프가 빨라지고 화면이 약간 확대된다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0291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위스키를 먹으면 점점 알코올 중독으로 인한 망상으로 현실을 잊게 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그렇게 진실을 알지 못한 채 급사한다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게임의 제목에 숨은 의미를 담기 위해 특별히 위스키를 선정했다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2515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248265"/>
              </p:ext>
            </p:extLst>
          </p:nvPr>
        </p:nvGraphicFramePr>
        <p:xfrm>
          <a:off x="2770434" y="1235188"/>
          <a:ext cx="2615781" cy="4066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2041329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166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고기 스튜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8246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플레이어의 체력을 </a:t>
                      </a:r>
                      <a:r>
                        <a:rPr lang="en-US" altLang="ko-KR" sz="1000" dirty="0"/>
                        <a:t>1 </a:t>
                      </a:r>
                      <a:r>
                        <a:rPr lang="ko-KR" altLang="en-US" sz="1000" dirty="0"/>
                        <a:t>회복 시킨다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3414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인벤토리를 사용한 클릭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5132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장애물에 의해 피해를 받고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피가 없는 상황에서 플레이어의 체력을 약간 회복시킨다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  <a:tr h="12531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평소 즐겨먹던 음식으로 설정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고열량의</a:t>
                      </a:r>
                      <a:r>
                        <a:rPr lang="ko-KR" altLang="en-US" sz="1000" dirty="0"/>
                        <a:t> 식품은 노동자에게 상징적인 음식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 err="1"/>
                        <a:t>스팀펑크</a:t>
                      </a:r>
                      <a:r>
                        <a:rPr lang="ko-KR" altLang="en-US" sz="1000" dirty="0"/>
                        <a:t> 장르라면 고기 스튜가 적당하다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593875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95F3420-07E3-2135-4F45-9CFE6CA0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05" y="1940338"/>
            <a:ext cx="1205154" cy="72103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901427"/>
              </p:ext>
            </p:extLst>
          </p:nvPr>
        </p:nvGraphicFramePr>
        <p:xfrm>
          <a:off x="5465207" y="1244312"/>
          <a:ext cx="2871923" cy="4065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파이프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1.3)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0002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75006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10066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실제로는 주인공이 부셔버린 딸의 관악기 조각이다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모아서 성 메인 엔진에 넣으면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외면하려던 진실에 닿을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554363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75E04F80-0EDA-5CA6-413A-D0BAC8B6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78" y="1940338"/>
            <a:ext cx="652610" cy="944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01DA4A-8033-7890-4C0D-08A8022A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10788" y="1940338"/>
            <a:ext cx="296924" cy="629536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36"/>
              </p:ext>
            </p:extLst>
          </p:nvPr>
        </p:nvGraphicFramePr>
        <p:xfrm>
          <a:off x="8415079" y="1244311"/>
          <a:ext cx="2615782" cy="4074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452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041330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02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레버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톱니바퀴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기계 부품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1)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9498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아이템 효과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성을 고치는데 사용하는 아이템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4004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사용방법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8486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  <a:tr h="82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레버와 톱니바퀴는 본인이 망쳐버린 기계공장과 사고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후회들이 담겨진 오브젝트이다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4921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384DC3AD-4544-F981-A0DD-23ACFF03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511" y="1940338"/>
            <a:ext cx="703441" cy="798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E60DCB-7A84-CFD0-A03C-0685532B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9863764" y="2150492"/>
            <a:ext cx="1093285" cy="3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8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45873"/>
              </p:ext>
            </p:extLst>
          </p:nvPr>
        </p:nvGraphicFramePr>
        <p:xfrm>
          <a:off x="75661" y="1235189"/>
          <a:ext cx="2615781" cy="4538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411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3919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커피 머신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위스키가 나오는 기계</a:t>
                      </a:r>
                      <a:r>
                        <a:rPr lang="en-US" altLang="ko-KR" sz="1000" dirty="0"/>
                        <a:t>) 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36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5426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떨어지는 장애물이며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바닥에 떨어지면 부셔지면서 아이템이 나온다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5426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빠른 진행을 돕는다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약간의 함정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652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어쩌면 주인공 본인을 음주의 함정에 빠트린 무기 중 하나인 술을 뽑아내는 기계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마음 한편에선 그만 먹고 싶다 라는 마음에 </a:t>
                      </a:r>
                      <a:r>
                        <a:rPr lang="ko-KR" altLang="en-US" sz="1000" dirty="0" err="1"/>
                        <a:t>기계성</a:t>
                      </a:r>
                      <a:r>
                        <a:rPr lang="ko-KR" altLang="en-US" sz="1000" dirty="0"/>
                        <a:t> 안에서는 </a:t>
                      </a:r>
                      <a:r>
                        <a:rPr lang="ko-KR" altLang="en-US" sz="1000" dirty="0" err="1"/>
                        <a:t>커피머신으로</a:t>
                      </a:r>
                      <a:r>
                        <a:rPr lang="ko-KR" altLang="en-US" sz="1000" dirty="0"/>
                        <a:t> 변질된 모양이다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넘어가기 </a:t>
                      </a:r>
                      <a:r>
                        <a:rPr lang="en-US" altLang="ko-KR" sz="1000" dirty="0"/>
                        <a:t>X</a:t>
                      </a:r>
                    </a:p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나오는 아이템으로는 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기계부품이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434960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부서진 관악기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위로 올라가면 플레이어에게 데미지를 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 및 동선을 제한하는 용도로 사용한다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주인공의 딸이 사용하던 악기로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관악기의 조작이 어떤 기계에 박힌 형태이다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근처에 가면 주인공의 딸이 예전 들려주던 연주소리를 들 을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추가로 캐릭터와 상호작용 대사가 있음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545665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회전 기계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3.2)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기계를 사용하면 </a:t>
                      </a:r>
                      <a:r>
                        <a:rPr lang="ko-KR" altLang="en-US" sz="1000" dirty="0" err="1"/>
                        <a:t>맵이</a:t>
                      </a:r>
                      <a:r>
                        <a:rPr lang="ko-KR" altLang="en-US" sz="1000" dirty="0"/>
                        <a:t> 회전한다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 방해와 창의적인 동선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주인공이 딸과 함께 했던 가장 행복했던 여행의 순간에 사용되었던 기계이다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60767"/>
              </p:ext>
            </p:extLst>
          </p:nvPr>
        </p:nvGraphicFramePr>
        <p:xfrm>
          <a:off x="8415079" y="1244310"/>
          <a:ext cx="2905580" cy="4532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372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734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메인 엔진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5687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가장 마지막에 사용된다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55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5316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오로지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스테이지를 위한 아이템으로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플레이어가 모아온 부품으로 최종적으로 기계를 고치고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게임의 엔딩을 보기위한 아이템이다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기계부품이 일정이상 모였을 때 사용 가능</a:t>
                      </a:r>
                      <a:endParaRPr lang="en-US" altLang="ko-KR" sz="1000" dirty="0"/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 err="1"/>
                        <a:t>노멀</a:t>
                      </a:r>
                      <a:r>
                        <a:rPr lang="ko-KR" altLang="en-US" sz="1000" dirty="0"/>
                        <a:t> 엔딩은 이걸 사용한 시점에서 게임이 끝남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B89659D-BD83-3AEE-38AC-B213DF03E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41" y="1940338"/>
            <a:ext cx="802635" cy="659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B6DCF3-76E4-7B81-C3BD-E525B4F17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710" y="1940338"/>
            <a:ext cx="1575526" cy="8201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881A52C-61DD-DB65-62D3-4BE80AF7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319" y="1925219"/>
            <a:ext cx="910267" cy="13492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AF9B2-22DE-3E29-0DF0-70C020731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0436" y="1925219"/>
            <a:ext cx="1234866" cy="144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67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754392"/>
              </p:ext>
            </p:extLst>
          </p:nvPr>
        </p:nvGraphicFramePr>
        <p:xfrm>
          <a:off x="75661" y="1235188"/>
          <a:ext cx="2615781" cy="451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2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나무 판자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올라가면 부셔지는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맵에</a:t>
                      </a:r>
                      <a:r>
                        <a:rPr lang="ko-KR" altLang="en-US" sz="1000" dirty="0"/>
                        <a:t> 배치한다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236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A02E89E-AC37-9565-08CF-E084DFA18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823350"/>
              </p:ext>
            </p:extLst>
          </p:nvPr>
        </p:nvGraphicFramePr>
        <p:xfrm>
          <a:off x="2770434" y="1235188"/>
          <a:ext cx="2615781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496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80285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8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오크통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9855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부수는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080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맵 곳곳에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플레이어의 체력 유지를 돕는다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0510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음식을 보관하는 통으로써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스팀펑크에</a:t>
                      </a:r>
                      <a:r>
                        <a:rPr lang="ko-KR" altLang="en-US" sz="1000" dirty="0"/>
                        <a:t> 맞는 이미지라서 선정함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</a:t>
                      </a:r>
                      <a:r>
                        <a:rPr lang="ko-KR" altLang="en-US" sz="1000" dirty="0" err="1"/>
                        <a:t>넘아갈</a:t>
                      </a:r>
                      <a:r>
                        <a:rPr lang="ko-KR" altLang="en-US" sz="1000" dirty="0"/>
                        <a:t> 높이</a:t>
                      </a:r>
                      <a:r>
                        <a:rPr lang="en-US" altLang="ko-KR" sz="1000" dirty="0"/>
                        <a:t>X (</a:t>
                      </a:r>
                      <a:r>
                        <a:rPr lang="ko-KR" altLang="en-US" sz="1000" dirty="0"/>
                        <a:t>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위스키 아이템 사용시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892675"/>
              </p:ext>
            </p:extLst>
          </p:nvPr>
        </p:nvGraphicFramePr>
        <p:xfrm>
          <a:off x="5465207" y="1244312"/>
          <a:ext cx="2871923" cy="4513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03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55892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문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다음 스테이지로 이동하는 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6332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- 3 </a:t>
                      </a:r>
                      <a:r>
                        <a:rPr lang="ko-KR" altLang="en-US" sz="1000" dirty="0"/>
                        <a:t>스테이지에서 메인 엔진에서 </a:t>
                      </a:r>
                      <a:r>
                        <a:rPr lang="ko-KR" altLang="en-US" sz="1000" dirty="0" err="1"/>
                        <a:t>진엔딩</a:t>
                      </a:r>
                      <a:r>
                        <a:rPr lang="ko-KR" altLang="en-US" sz="1000" dirty="0"/>
                        <a:t> 조건에 도달하면 사용이 불가능 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50074"/>
              </p:ext>
            </p:extLst>
          </p:nvPr>
        </p:nvGraphicFramePr>
        <p:xfrm>
          <a:off x="8415079" y="1244311"/>
          <a:ext cx="2905580" cy="4515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45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2114635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1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핸들이 있는 배관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3)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82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5441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 동선을 방해하는 오브젝트로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부술 수 있는 장애물이다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393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공격을 학습하는 용도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4475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플레이어가 부러진 파이프를 모으기 위해 부수고 가야 하는 오브젝트이다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점프로 </a:t>
                      </a:r>
                      <a:r>
                        <a:rPr lang="ko-KR" altLang="en-US" sz="1000" dirty="0" err="1"/>
                        <a:t>넘아갈</a:t>
                      </a:r>
                      <a:r>
                        <a:rPr lang="ko-KR" altLang="en-US" sz="1000" dirty="0"/>
                        <a:t> 높이</a:t>
                      </a:r>
                      <a:r>
                        <a:rPr lang="en-US" altLang="ko-KR" sz="1000" dirty="0"/>
                        <a:t>X (</a:t>
                      </a:r>
                      <a:r>
                        <a:rPr lang="ko-KR" altLang="en-US" sz="1000" dirty="0"/>
                        <a:t>단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위스키 아이템 사용시 가능</a:t>
                      </a:r>
                      <a:r>
                        <a:rPr lang="en-US" altLang="ko-KR" sz="1000" dirty="0"/>
                        <a:t>)</a:t>
                      </a:r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B1F974A6-C46D-21EC-A543-CC67720F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259" y="1925220"/>
            <a:ext cx="1297480" cy="1387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D24F45-AEB2-E725-5C23-713613EA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97" y="1925219"/>
            <a:ext cx="862965" cy="9518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F1D87A-F656-9EDB-4748-E5914603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395" y="1959976"/>
            <a:ext cx="821756" cy="12797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717405BA-B66A-0533-1738-A72C86D3AA4B}"/>
                  </a:ext>
                </a:extLst>
              </p14:cNvPr>
              <p14:cNvContentPartPr/>
              <p14:nvPr/>
            </p14:nvContentPartPr>
            <p14:xfrm>
              <a:off x="-134567" y="3204449"/>
              <a:ext cx="360" cy="36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717405BA-B66A-0533-1738-A72C86D3AA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43207" y="31954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D29164B-B3A6-67D1-44FD-DE3C55C91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96" y="1959976"/>
            <a:ext cx="807865" cy="45605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B0585D-B6E6-3845-FBFC-0ACC89B880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596410" y="1959976"/>
            <a:ext cx="722635" cy="45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47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8C0EED-670F-DD35-EBD4-B89E92E2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28"/>
            <a:ext cx="9952839" cy="629536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장애물 오브젝트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3B1A34E-DED2-14F8-A3BC-81CB66458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60477"/>
              </p:ext>
            </p:extLst>
          </p:nvPr>
        </p:nvGraphicFramePr>
        <p:xfrm>
          <a:off x="83945" y="1235188"/>
          <a:ext cx="2615781" cy="451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7403">
                  <a:extLst>
                    <a:ext uri="{9D8B030D-6E8A-4147-A177-3AD203B41FA5}">
                      <a16:colId xmlns:a16="http://schemas.microsoft.com/office/drawing/2014/main" val="2171187671"/>
                    </a:ext>
                  </a:extLst>
                </a:gridCol>
                <a:gridCol w="1978378">
                  <a:extLst>
                    <a:ext uri="{9D8B030D-6E8A-4147-A177-3AD203B41FA5}">
                      <a16:colId xmlns:a16="http://schemas.microsoft.com/office/drawing/2014/main" val="179370387"/>
                    </a:ext>
                  </a:extLst>
                </a:gridCol>
              </a:tblGrid>
              <a:tr h="252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644602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톱니바퀴 장애물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380603"/>
                  </a:ext>
                </a:extLst>
              </a:tr>
              <a:tr h="7972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146386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플레이어가 올라가면 플레이어가 </a:t>
                      </a:r>
                      <a:r>
                        <a:rPr lang="ko-KR" altLang="en-US" sz="1000" dirty="0" err="1"/>
                        <a:t>리스폰</a:t>
                      </a:r>
                      <a:r>
                        <a:rPr lang="ko-KR" altLang="en-US" sz="1000" dirty="0"/>
                        <a:t> 되는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138894"/>
                  </a:ext>
                </a:extLst>
              </a:tr>
              <a:tr h="4108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맵에</a:t>
                      </a:r>
                      <a:r>
                        <a:rPr lang="ko-KR" altLang="en-US" sz="1000" dirty="0"/>
                        <a:t> 배치하고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이후 진행을 위해 필요하다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30711"/>
                  </a:ext>
                </a:extLst>
              </a:tr>
              <a:tr h="223699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회전기계를 작동시키기 위해 지속적으로 회전시켜줄 필요가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602265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72AF2CC-57EC-E5F3-05C0-C2C576A42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760355"/>
              </p:ext>
            </p:extLst>
          </p:nvPr>
        </p:nvGraphicFramePr>
        <p:xfrm>
          <a:off x="2743653" y="1235188"/>
          <a:ext cx="2289742" cy="451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881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1718861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73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파이프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4.5)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4468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38978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유저의 동선을 방해하는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264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 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이동에 제약을 주는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327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점프 가능 높이가 안된다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그러나 위스키 아이템 사용시 가능하다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426EF38-FDBE-3B84-C6D9-8D3A999C1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958780"/>
              </p:ext>
            </p:extLst>
          </p:nvPr>
        </p:nvGraphicFramePr>
        <p:xfrm>
          <a:off x="5077322" y="1235188"/>
          <a:ext cx="1986208" cy="4519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677">
                  <a:extLst>
                    <a:ext uri="{9D8B030D-6E8A-4147-A177-3AD203B41FA5}">
                      <a16:colId xmlns:a16="http://schemas.microsoft.com/office/drawing/2014/main" val="3046349278"/>
                    </a:ext>
                  </a:extLst>
                </a:gridCol>
                <a:gridCol w="1445531">
                  <a:extLst>
                    <a:ext uri="{9D8B030D-6E8A-4147-A177-3AD203B41FA5}">
                      <a16:colId xmlns:a16="http://schemas.microsoft.com/office/drawing/2014/main" val="2993167486"/>
                    </a:ext>
                  </a:extLst>
                </a:gridCol>
              </a:tblGrid>
              <a:tr h="2467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9968"/>
                  </a:ext>
                </a:extLst>
              </a:tr>
              <a:tr h="5551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균열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637471"/>
                  </a:ext>
                </a:extLst>
              </a:tr>
              <a:tr h="12987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74728"/>
                  </a:ext>
                </a:extLst>
              </a:tr>
              <a:tr h="2873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별다른 기능이 없다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49236"/>
                  </a:ext>
                </a:extLst>
              </a:tr>
              <a:tr h="8635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플레이어가 떨어지는 장애물의 위치를 학습할 수 있도록 해주는 오브젝트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611233"/>
                  </a:ext>
                </a:extLst>
              </a:tr>
              <a:tr h="12681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7165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38F2E0-3900-53E4-4B5C-3ABF3B96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V="1">
            <a:off x="815356" y="2007797"/>
            <a:ext cx="1530488" cy="5299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05CA44-48DF-64C1-8D00-6E0D70F7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51427" y="2184107"/>
            <a:ext cx="522147" cy="1244893"/>
          </a:xfrm>
          <a:prstGeom prst="rect">
            <a:avLst/>
          </a:prstGeom>
        </p:spPr>
      </p:pic>
      <p:pic>
        <p:nvPicPr>
          <p:cNvPr id="12" name="그림 11" descr="흑백, 예술이(가) 표시된 사진&#10;&#10;자동 생성된 설명">
            <a:extLst>
              <a:ext uri="{FF2B5EF4-FFF2-40B4-BE49-F238E27FC236}">
                <a16:creationId xmlns:a16="http://schemas.microsoft.com/office/drawing/2014/main" id="{E7F5E7A8-0CDB-A8D9-CEFC-9BDEF5B3B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98" y="2007797"/>
            <a:ext cx="1375104" cy="137510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363111F-D3A0-3394-E099-DDB1BE93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85347"/>
              </p:ext>
            </p:extLst>
          </p:nvPr>
        </p:nvGraphicFramePr>
        <p:xfrm>
          <a:off x="7107457" y="1235189"/>
          <a:ext cx="1986208" cy="4538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677">
                  <a:extLst>
                    <a:ext uri="{9D8B030D-6E8A-4147-A177-3AD203B41FA5}">
                      <a16:colId xmlns:a16="http://schemas.microsoft.com/office/drawing/2014/main" val="3892516997"/>
                    </a:ext>
                  </a:extLst>
                </a:gridCol>
                <a:gridCol w="1445531">
                  <a:extLst>
                    <a:ext uri="{9D8B030D-6E8A-4147-A177-3AD203B41FA5}">
                      <a16:colId xmlns:a16="http://schemas.microsoft.com/office/drawing/2014/main" val="2922501828"/>
                    </a:ext>
                  </a:extLst>
                </a:gridCol>
              </a:tblGrid>
              <a:tr h="2409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039248"/>
                  </a:ext>
                </a:extLst>
              </a:tr>
              <a:tr h="5420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오브젝트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상자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크기</a:t>
                      </a:r>
                      <a:r>
                        <a:rPr lang="en-US" altLang="ko-KR" sz="1000" dirty="0"/>
                        <a:t>: 2.5)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81689"/>
                  </a:ext>
                </a:extLst>
              </a:tr>
              <a:tr h="12681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이미지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54638"/>
                  </a:ext>
                </a:extLst>
              </a:tr>
              <a:tr h="3869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밀 수 있는 장애물이다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085618"/>
                  </a:ext>
                </a:extLst>
              </a:tr>
              <a:tr h="84325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스테이지활용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 플레이어가 하단의 장애물을 인식할 수 있도록 도움주는 장애물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27759"/>
                  </a:ext>
                </a:extLst>
              </a:tr>
              <a:tr h="1238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플레이어가 장애물을 통과하는데도 사용이 가능하다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r>
                        <a:rPr lang="en-US" altLang="ko-KR" sz="1000" dirty="0"/>
                        <a:t>- </a:t>
                      </a:r>
                      <a:r>
                        <a:rPr lang="ko-KR" altLang="en-US" sz="1000" dirty="0"/>
                        <a:t>플레이어에게 새로운 동선을 만들어주는 장애물</a:t>
                      </a:r>
                      <a:endParaRPr lang="en-US" altLang="ko-KR" sz="1000" dirty="0"/>
                    </a:p>
                    <a:p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311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147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F102F8-3F41-F25B-7256-275D3372B5AF}"/>
              </a:ext>
            </a:extLst>
          </p:cNvPr>
          <p:cNvSpPr/>
          <p:nvPr/>
        </p:nvSpPr>
        <p:spPr>
          <a:xfrm>
            <a:off x="158619" y="1308489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4BE717-39C3-DD03-5B71-C3796F987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 descr="하트, 밸렌타인데이, 카민, 예술이(가) 표시된 사진&#10;&#10;자동 생성된 설명">
            <a:extLst>
              <a:ext uri="{FF2B5EF4-FFF2-40B4-BE49-F238E27FC236}">
                <a16:creationId xmlns:a16="http://schemas.microsoft.com/office/drawing/2014/main" id="{D0E29301-9651-090B-B39B-79AD0E1AA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648" y="1346113"/>
            <a:ext cx="1464182" cy="823603"/>
          </a:xfrm>
        </p:spPr>
      </p:pic>
      <p:pic>
        <p:nvPicPr>
          <p:cNvPr id="7" name="그림 6" descr="하트, 밸렌타인데이, 예술, 엠블럼이(가) 표시된 사진&#10;&#10;자동 생성된 설명">
            <a:extLst>
              <a:ext uri="{FF2B5EF4-FFF2-40B4-BE49-F238E27FC236}">
                <a16:creationId xmlns:a16="http://schemas.microsoft.com/office/drawing/2014/main" id="{E14216D3-A080-DD05-9AC8-89679CFE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3" y="1346113"/>
            <a:ext cx="1464183" cy="823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D079E-8E37-DCD7-826A-DD54B70BF1E0}"/>
              </a:ext>
            </a:extLst>
          </p:cNvPr>
          <p:cNvSpPr txBox="1"/>
          <p:nvPr/>
        </p:nvSpPr>
        <p:spPr>
          <a:xfrm>
            <a:off x="1830443" y="1393150"/>
            <a:ext cx="45160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이 하트는 줄어들 수록 </a:t>
            </a:r>
            <a:r>
              <a:rPr lang="ko-KR" altLang="en-US" sz="1400" dirty="0" err="1"/>
              <a:t>진엔딩에</a:t>
            </a:r>
            <a:r>
              <a:rPr lang="ko-KR" altLang="en-US" sz="1400" dirty="0"/>
              <a:t> 가까워 지기가 힘들다</a:t>
            </a:r>
            <a:r>
              <a:rPr lang="en-US" altLang="ko-KR" sz="1400" dirty="0"/>
              <a:t>.</a:t>
            </a:r>
            <a:r>
              <a:rPr lang="ko-KR" altLang="en-US" sz="1400" dirty="0"/>
              <a:t> 얼마나 본인이 의지를 갖고 현실을 </a:t>
            </a:r>
            <a:r>
              <a:rPr lang="ko-KR" altLang="en-US" sz="1400" dirty="0" err="1"/>
              <a:t>마주했냐라는</a:t>
            </a:r>
            <a:r>
              <a:rPr lang="ko-KR" altLang="en-US" sz="1400" dirty="0"/>
              <a:t> 의미를 가진 </a:t>
            </a:r>
            <a:r>
              <a:rPr lang="en-US" altLang="ko-KR" sz="1400" dirty="0"/>
              <a:t>UI </a:t>
            </a:r>
            <a:r>
              <a:rPr lang="ko-KR" altLang="en-US" sz="1400" dirty="0"/>
              <a:t>그래픽이다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B74728-2778-8187-FEEF-4AA99621F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87" y="2814743"/>
            <a:ext cx="1706765" cy="55903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F6EB47-ACEF-F5C4-59BC-D6F089D2CE52}"/>
              </a:ext>
            </a:extLst>
          </p:cNvPr>
          <p:cNvSpPr/>
          <p:nvPr/>
        </p:nvSpPr>
        <p:spPr>
          <a:xfrm>
            <a:off x="6346459" y="1327301"/>
            <a:ext cx="5937380" cy="30125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클립아트, 스케치, 그림, 라인 아트이(가) 표시된 사진&#10;&#10;자동 생성된 설명">
            <a:extLst>
              <a:ext uri="{FF2B5EF4-FFF2-40B4-BE49-F238E27FC236}">
                <a16:creationId xmlns:a16="http://schemas.microsoft.com/office/drawing/2014/main" id="{4F04897E-50CF-FCD4-0CDF-E4692662D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31" y="3075035"/>
            <a:ext cx="1709717" cy="961716"/>
          </a:xfrm>
          <a:prstGeom prst="rect">
            <a:avLst/>
          </a:prstGeom>
        </p:spPr>
      </p:pic>
      <p:pic>
        <p:nvPicPr>
          <p:cNvPr id="9" name="그림 8" descr="블랙, 그래픽, 화이트, 스텐실이(가) 표시된 사진&#10;&#10;자동 생성된 설명">
            <a:extLst>
              <a:ext uri="{FF2B5EF4-FFF2-40B4-BE49-F238E27FC236}">
                <a16:creationId xmlns:a16="http://schemas.microsoft.com/office/drawing/2014/main" id="{33B0B9A8-0F2F-6269-FCE2-7252013285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50" y="1389219"/>
            <a:ext cx="2775098" cy="15609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554304-E697-C51D-E613-6F7C0B551E3D}"/>
              </a:ext>
            </a:extLst>
          </p:cNvPr>
          <p:cNvSpPr txBox="1"/>
          <p:nvPr/>
        </p:nvSpPr>
        <p:spPr>
          <a:xfrm>
            <a:off x="124225" y="2114934"/>
            <a:ext cx="27604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</a:rPr>
              <a:t>일반상태  데미지 받은 상태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153CDB-008C-3B30-6A93-1E22C381101E}"/>
              </a:ext>
            </a:extLst>
          </p:cNvPr>
          <p:cNvSpPr txBox="1"/>
          <p:nvPr/>
        </p:nvSpPr>
        <p:spPr>
          <a:xfrm>
            <a:off x="2062240" y="2850555"/>
            <a:ext cx="2912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플레이어가 달릴 수 있는 상태에 대해 보여주는 </a:t>
            </a:r>
            <a:r>
              <a:rPr lang="en-US" altLang="ko-KR" sz="1400" dirty="0"/>
              <a:t>UI</a:t>
            </a:r>
            <a:r>
              <a:rPr lang="ko-KR" altLang="en-US" sz="1400" dirty="0"/>
              <a:t>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7156FA-FDF6-7E99-1379-39FA7B5CE2EE}"/>
              </a:ext>
            </a:extLst>
          </p:cNvPr>
          <p:cNvSpPr txBox="1"/>
          <p:nvPr/>
        </p:nvSpPr>
        <p:spPr>
          <a:xfrm>
            <a:off x="8205143" y="1429078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이동속도가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이동속도를 증가시킨다</a:t>
            </a:r>
            <a:r>
              <a:rPr lang="en-US" altLang="ko-KR" sz="1200" dirty="0"/>
              <a:t>. 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959D23-B1DD-B01B-5A2F-5F765AAF9216}"/>
              </a:ext>
            </a:extLst>
          </p:cNvPr>
          <p:cNvSpPr txBox="1"/>
          <p:nvPr/>
        </p:nvSpPr>
        <p:spPr>
          <a:xfrm>
            <a:off x="8253748" y="3013501"/>
            <a:ext cx="24091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캐릭터의 점프 높이가 증가했을 때 나오는 스킬</a:t>
            </a:r>
            <a:r>
              <a:rPr lang="en-US" altLang="ko-KR" sz="1200" dirty="0"/>
              <a:t>UI</a:t>
            </a:r>
            <a:r>
              <a:rPr lang="ko-KR" altLang="en-US" sz="1200" dirty="0"/>
              <a:t>로</a:t>
            </a:r>
            <a:r>
              <a:rPr lang="en-US" altLang="ko-KR" sz="1200" dirty="0"/>
              <a:t>, </a:t>
            </a:r>
            <a:r>
              <a:rPr lang="ko-KR" altLang="en-US" sz="1200" dirty="0"/>
              <a:t>위스키 아이템을 사용 후 </a:t>
            </a:r>
            <a:r>
              <a:rPr lang="en-US" altLang="ko-KR" sz="1200" dirty="0"/>
              <a:t>10</a:t>
            </a:r>
            <a:r>
              <a:rPr lang="ko-KR" altLang="en-US" sz="1200" dirty="0"/>
              <a:t>초 동안 점프 높이를 증가시킨다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수치</a:t>
            </a:r>
            <a:r>
              <a:rPr lang="en-US" altLang="ko-KR" sz="1200" dirty="0"/>
              <a:t>: 5 </a:t>
            </a:r>
            <a:r>
              <a:rPr lang="ko-KR" altLang="en-US" sz="1200" dirty="0"/>
              <a:t>증가</a:t>
            </a:r>
          </a:p>
        </p:txBody>
      </p:sp>
    </p:spTree>
    <p:extLst>
      <p:ext uri="{BB962C8B-B14F-4D97-AF65-F5344CB8AC3E}">
        <p14:creationId xmlns:p14="http://schemas.microsoft.com/office/powerpoint/2010/main" val="69248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DD3CC-3FFA-649D-AEAB-C947AB7D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CC8220-E0C4-19D3-852E-F6A4712EA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/>
              <a:t>개요 </a:t>
            </a:r>
            <a:endParaRPr lang="en-US" altLang="ko-KR" dirty="0"/>
          </a:p>
          <a:p>
            <a:pPr lvl="1"/>
            <a:r>
              <a:rPr lang="ko-KR" altLang="en-US" dirty="0"/>
              <a:t>기획 의도</a:t>
            </a:r>
            <a:endParaRPr lang="en-US" altLang="ko-KR" dirty="0"/>
          </a:p>
          <a:p>
            <a:pPr lvl="1"/>
            <a:r>
              <a:rPr lang="ko-KR" altLang="en-US" dirty="0"/>
              <a:t>구성요소</a:t>
            </a:r>
            <a:endParaRPr lang="en-US" altLang="ko-KR" dirty="0"/>
          </a:p>
          <a:p>
            <a:r>
              <a:rPr lang="ko-KR" altLang="en-US" dirty="0"/>
              <a:t>컨셉 및 테마 </a:t>
            </a:r>
            <a:endParaRPr lang="en-US" altLang="ko-KR" dirty="0"/>
          </a:p>
          <a:p>
            <a:pPr lvl="1"/>
            <a:r>
              <a:rPr lang="ko-KR" altLang="en-US" dirty="0"/>
              <a:t>시놉시스</a:t>
            </a:r>
            <a:endParaRPr lang="en-US" altLang="ko-KR" dirty="0"/>
          </a:p>
          <a:p>
            <a:pPr lvl="1"/>
            <a:r>
              <a:rPr lang="ko-KR" altLang="en-US" dirty="0"/>
              <a:t>주요 캐릭터 및 배경</a:t>
            </a:r>
            <a:endParaRPr lang="en-US" altLang="ko-KR" dirty="0"/>
          </a:p>
          <a:p>
            <a:pPr lvl="1"/>
            <a:r>
              <a:rPr lang="ko-KR" altLang="en-US" dirty="0"/>
              <a:t>그래픽</a:t>
            </a:r>
            <a:endParaRPr lang="en-US" altLang="ko-KR" dirty="0"/>
          </a:p>
          <a:p>
            <a:pPr lvl="1"/>
            <a:r>
              <a:rPr lang="ko-KR" altLang="en-US" dirty="0"/>
              <a:t>장애물 및 오브젝트 소개</a:t>
            </a:r>
            <a:endParaRPr lang="en-US" altLang="ko-KR" dirty="0"/>
          </a:p>
          <a:p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ko-KR" altLang="en-US" dirty="0" err="1"/>
              <a:t>인게임</a:t>
            </a:r>
            <a:r>
              <a:rPr lang="en-US" altLang="ko-KR" dirty="0"/>
              <a:t>(</a:t>
            </a:r>
            <a:r>
              <a:rPr lang="ko-KR" altLang="en-US" dirty="0"/>
              <a:t>스테이지</a:t>
            </a:r>
            <a:r>
              <a:rPr lang="en-US" altLang="ko-KR" dirty="0"/>
              <a:t>) UI</a:t>
            </a:r>
          </a:p>
          <a:p>
            <a:pPr lvl="1"/>
            <a:r>
              <a:rPr lang="ko-KR" altLang="en-US" dirty="0"/>
              <a:t>타이틀 </a:t>
            </a:r>
            <a:r>
              <a:rPr lang="en-US" altLang="ko-KR" dirty="0"/>
              <a:t>UI</a:t>
            </a:r>
          </a:p>
          <a:p>
            <a:pPr lvl="1"/>
            <a:r>
              <a:rPr lang="ko-KR" altLang="en-US" dirty="0"/>
              <a:t>조작 방법</a:t>
            </a:r>
            <a:endParaRPr lang="en-US" altLang="ko-KR" dirty="0"/>
          </a:p>
          <a:p>
            <a:r>
              <a:rPr lang="ko-KR" altLang="en-US" dirty="0"/>
              <a:t>세부 설명 </a:t>
            </a:r>
            <a:endParaRPr lang="en-US" altLang="ko-KR" dirty="0"/>
          </a:p>
          <a:p>
            <a:pPr lvl="1"/>
            <a:r>
              <a:rPr lang="ko-KR" altLang="en-US" dirty="0"/>
              <a:t>유저 동선</a:t>
            </a:r>
            <a:endParaRPr lang="en-US" altLang="ko-KR" dirty="0"/>
          </a:p>
          <a:p>
            <a:pPr lvl="1"/>
            <a:r>
              <a:rPr lang="ko-KR" altLang="en-US" dirty="0"/>
              <a:t>오브젝트 배치</a:t>
            </a:r>
            <a:endParaRPr lang="en-US" altLang="ko-KR" dirty="0"/>
          </a:p>
          <a:p>
            <a:pPr lvl="1"/>
            <a:r>
              <a:rPr lang="ko-KR" altLang="en-US" dirty="0"/>
              <a:t>구간 난이도</a:t>
            </a:r>
            <a:endParaRPr lang="en-US" altLang="ko-KR" dirty="0"/>
          </a:p>
          <a:p>
            <a:pPr lvl="1"/>
            <a:r>
              <a:rPr lang="ko-KR" altLang="en-US" dirty="0"/>
              <a:t>클리어 조건</a:t>
            </a:r>
            <a:endParaRPr lang="en-US" altLang="ko-KR" dirty="0"/>
          </a:p>
          <a:p>
            <a:pPr lvl="1"/>
            <a:r>
              <a:rPr lang="ko-KR" altLang="en-US" dirty="0"/>
              <a:t>엔딩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7169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84E6B-E649-1008-ABF0-53E514EDB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타이틀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69C6B8-704A-41F5-6F38-ECDFAA8FC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742" y="1497431"/>
            <a:ext cx="6333978" cy="24400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CA98D-84A3-7082-C089-5841A02AD90E}"/>
              </a:ext>
            </a:extLst>
          </p:cNvPr>
          <p:cNvSpPr txBox="1"/>
          <p:nvPr/>
        </p:nvSpPr>
        <p:spPr>
          <a:xfrm>
            <a:off x="7445829" y="1418253"/>
            <a:ext cx="390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인게임</a:t>
            </a:r>
            <a:r>
              <a:rPr lang="ko-KR" altLang="en-US" dirty="0"/>
              <a:t> 내의 </a:t>
            </a:r>
            <a:r>
              <a:rPr lang="ko-KR" altLang="en-US" dirty="0" err="1"/>
              <a:t>스팀펑크</a:t>
            </a:r>
            <a:r>
              <a:rPr lang="ko-KR" altLang="en-US" dirty="0"/>
              <a:t> 컨셉을 살리기 위해서</a:t>
            </a:r>
            <a:r>
              <a:rPr lang="en-US" altLang="ko-KR" dirty="0"/>
              <a:t>, UI</a:t>
            </a:r>
            <a:r>
              <a:rPr lang="ko-KR" altLang="en-US" dirty="0"/>
              <a:t>도 </a:t>
            </a:r>
            <a:r>
              <a:rPr lang="ko-KR" altLang="en-US" dirty="0" err="1"/>
              <a:t>스팀펑크처럼</a:t>
            </a:r>
            <a:r>
              <a:rPr lang="ko-KR" altLang="en-US" dirty="0"/>
              <a:t> 기획됨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706DA-BE32-DE4A-BA6A-70906FF9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97345"/>
            <a:ext cx="10515600" cy="1325563"/>
          </a:xfrm>
        </p:spPr>
        <p:txBody>
          <a:bodyPr/>
          <a:lstStyle/>
          <a:p>
            <a:r>
              <a:rPr lang="ko-KR" altLang="en-US"/>
              <a:t>조작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A869A7-83C7-617C-9549-EB83FAD14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W A S D</a:t>
            </a:r>
            <a:r>
              <a:rPr lang="ko-KR" altLang="en-US" sz="2400" dirty="0"/>
              <a:t>를 이용한 바닥 이동</a:t>
            </a:r>
            <a:endParaRPr lang="en-US" altLang="ko-KR" sz="2400" dirty="0"/>
          </a:p>
          <a:p>
            <a:r>
              <a:rPr lang="ko-KR" altLang="en-US" sz="2400" dirty="0"/>
              <a:t>마우스를 이용한 카메라 좌우 이동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SPACE BAR</a:t>
            </a:r>
            <a:r>
              <a:rPr lang="ko-KR" altLang="en-US" sz="2400" dirty="0"/>
              <a:t>키를 이용한 점프</a:t>
            </a:r>
            <a:endParaRPr lang="en-US" altLang="ko-KR" sz="2400" dirty="0"/>
          </a:p>
          <a:p>
            <a:r>
              <a:rPr lang="ko-KR" altLang="en-US" sz="2400" dirty="0"/>
              <a:t>마우스 왼쪽 클릭을 이용한</a:t>
            </a:r>
            <a:r>
              <a:rPr lang="en-US" altLang="ko-KR" sz="2400" dirty="0"/>
              <a:t> </a:t>
            </a:r>
            <a:r>
              <a:rPr lang="ko-KR" altLang="en-US" sz="2400" dirty="0"/>
              <a:t>공격키</a:t>
            </a:r>
            <a:endParaRPr lang="en-US" altLang="ko-KR" sz="2400" dirty="0"/>
          </a:p>
          <a:p>
            <a:r>
              <a:rPr lang="en-US" altLang="ko-KR" sz="2400" dirty="0"/>
              <a:t> F</a:t>
            </a:r>
            <a:r>
              <a:rPr lang="ko-KR" altLang="en-US" sz="2400" dirty="0"/>
              <a:t>키를 눌러 오브젝트와 상호작용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밀기</a:t>
            </a:r>
            <a:endParaRPr lang="en-US" altLang="ko-KR" sz="2400" dirty="0"/>
          </a:p>
          <a:p>
            <a:r>
              <a:rPr lang="en-US" altLang="ko-KR" sz="2400" dirty="0"/>
              <a:t>Tab</a:t>
            </a:r>
            <a:r>
              <a:rPr lang="ko-KR" altLang="en-US" sz="2400" dirty="0"/>
              <a:t>키를 사용한 인벤토리 사용</a:t>
            </a:r>
            <a:r>
              <a:rPr lang="en-US" altLang="ko-KR" sz="2400" dirty="0"/>
              <a:t>(</a:t>
            </a:r>
            <a:r>
              <a:rPr lang="ko-KR" altLang="en-US" sz="2400" dirty="0"/>
              <a:t>사용 중엔 이동 불가능</a:t>
            </a:r>
            <a:r>
              <a:rPr lang="en-US" altLang="ko-KR" sz="2400" dirty="0"/>
              <a:t>)</a:t>
            </a:r>
          </a:p>
          <a:p>
            <a:r>
              <a:rPr lang="ko-KR" altLang="en-US" sz="2400" dirty="0"/>
              <a:t>인벤토리 내 아이템 사용</a:t>
            </a:r>
            <a:r>
              <a:rPr lang="en-US" altLang="ko-KR" sz="2400" dirty="0"/>
              <a:t>(</a:t>
            </a:r>
            <a:r>
              <a:rPr lang="ko-KR" altLang="en-US" sz="2400" dirty="0"/>
              <a:t>마우스 왼쪽 클릭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768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0D648-6C90-C098-42DC-06DCE213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AE961-CAF8-869F-50DD-695FBF22A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진행 목표</a:t>
            </a:r>
            <a:r>
              <a:rPr lang="en-US" altLang="ko-KR" dirty="0"/>
              <a:t>: </a:t>
            </a:r>
            <a:r>
              <a:rPr lang="ko-KR" altLang="en-US" dirty="0"/>
              <a:t>메인 동력실로 향하기 위해 길을 찾아 나서며</a:t>
            </a:r>
            <a:r>
              <a:rPr lang="en-US" altLang="ko-KR" dirty="0"/>
              <a:t>,</a:t>
            </a:r>
            <a:r>
              <a:rPr lang="ko-KR" altLang="en-US" dirty="0"/>
              <a:t> 다음 문을 향해 나가야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 문으로 가기 위한 유저 동선을 유도할 필요가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7009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89A44E-AE3B-728C-22E9-0EDBD6BC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2" y="70072"/>
            <a:ext cx="9556802" cy="65022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오브젝트 배치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898793-14D4-83CF-119C-C1AE5D2D4F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976492" y="778703"/>
            <a:ext cx="3946667" cy="52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C63693-98CE-49B9-9C23-20593EF4E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753778" y="778702"/>
            <a:ext cx="3946668" cy="526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D9A8550-4C3F-E1A7-7834-A876F821AD72}"/>
                  </a:ext>
                </a:extLst>
              </p14:cNvPr>
              <p14:cNvContentPartPr/>
              <p14:nvPr/>
            </p14:nvContentPartPr>
            <p14:xfrm>
              <a:off x="819676" y="2947944"/>
              <a:ext cx="506880" cy="76608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D9A8550-4C3F-E1A7-7834-A876F821AD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676" y="2938944"/>
                <a:ext cx="524520" cy="7837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03DD2DA4-8DDF-5372-33BC-A1311832EC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H="1">
            <a:off x="2083031" y="2323241"/>
            <a:ext cx="369190" cy="880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A0142822-0C93-6D00-1168-3E329E8E77FC}"/>
                  </a:ext>
                </a:extLst>
              </p14:cNvPr>
              <p14:cNvContentPartPr/>
              <p14:nvPr/>
            </p14:nvContentPartPr>
            <p14:xfrm>
              <a:off x="3946276" y="2369784"/>
              <a:ext cx="155520" cy="189684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A0142822-0C93-6D00-1168-3E329E8E77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2636" y="2261784"/>
                <a:ext cx="263160" cy="21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D93CECE3-481C-4ABC-4415-B711F3F03BFE}"/>
                  </a:ext>
                </a:extLst>
              </p14:cNvPr>
              <p14:cNvContentPartPr/>
              <p14:nvPr/>
            </p14:nvContentPartPr>
            <p14:xfrm>
              <a:off x="10067716" y="1893504"/>
              <a:ext cx="973080" cy="25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D93CECE3-481C-4ABC-4415-B711F3F03B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58716" y="1884864"/>
                <a:ext cx="9907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CDD900-4494-B4DC-DA37-5D32FF050575}"/>
              </a:ext>
            </a:extLst>
          </p:cNvPr>
          <p:cNvGrpSpPr/>
          <p:nvPr/>
        </p:nvGrpSpPr>
        <p:grpSpPr>
          <a:xfrm>
            <a:off x="8052076" y="1147584"/>
            <a:ext cx="2535480" cy="1782000"/>
            <a:chOff x="8052076" y="1147584"/>
            <a:chExt cx="2535480" cy="178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FB0396E-CAA7-2CED-11E1-ED83439331D9}"/>
                    </a:ext>
                  </a:extLst>
                </p14:cNvPr>
                <p14:cNvContentPartPr/>
                <p14:nvPr/>
              </p14:nvContentPartPr>
              <p14:xfrm>
                <a:off x="9386236" y="2240544"/>
                <a:ext cx="952560" cy="689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FB0396E-CAA7-2CED-11E1-ED83439331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77236" y="2231904"/>
                  <a:ext cx="970200" cy="7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9AF25B3-73BD-7A70-C646-A407069CE285}"/>
                    </a:ext>
                  </a:extLst>
                </p14:cNvPr>
                <p14:cNvContentPartPr/>
                <p14:nvPr/>
              </p14:nvContentPartPr>
              <p14:xfrm>
                <a:off x="9218476" y="2211024"/>
                <a:ext cx="1369080" cy="599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9AF25B3-73BD-7A70-C646-A407069CE28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09476" y="2202024"/>
                  <a:ext cx="13867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15F8129-92A8-872B-4C5A-D8A865F262D9}"/>
                    </a:ext>
                  </a:extLst>
                </p14:cNvPr>
                <p14:cNvContentPartPr/>
                <p14:nvPr/>
              </p14:nvContentPartPr>
              <p14:xfrm>
                <a:off x="8191756" y="1165944"/>
                <a:ext cx="21240" cy="11001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15F8129-92A8-872B-4C5A-D8A865F262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83116" y="1157304"/>
                  <a:ext cx="388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7963B4F-C75F-572C-04D9-FFC444727319}"/>
                    </a:ext>
                  </a:extLst>
                </p14:cNvPr>
                <p14:cNvContentPartPr/>
                <p14:nvPr/>
              </p14:nvContentPartPr>
              <p14:xfrm>
                <a:off x="8052076" y="2050104"/>
                <a:ext cx="398520" cy="2034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7963B4F-C75F-572C-04D9-FFC44472731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43436" y="2041464"/>
                  <a:ext cx="416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F81B61E-4970-A785-9703-314497ED4DD0}"/>
                    </a:ext>
                  </a:extLst>
                </p14:cNvPr>
                <p14:cNvContentPartPr/>
                <p14:nvPr/>
              </p14:nvContentPartPr>
              <p14:xfrm>
                <a:off x="8191756" y="1147584"/>
                <a:ext cx="549720" cy="20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F81B61E-4970-A785-9703-314497ED4D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183116" y="1138584"/>
                  <a:ext cx="5673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4A05A84-85A6-023E-5798-CA64D183D514}"/>
              </a:ext>
            </a:extLst>
          </p:cNvPr>
          <p:cNvGrpSpPr/>
          <p:nvPr/>
        </p:nvGrpSpPr>
        <p:grpSpPr>
          <a:xfrm>
            <a:off x="2501236" y="2759664"/>
            <a:ext cx="299880" cy="400320"/>
            <a:chOff x="2501236" y="2759664"/>
            <a:chExt cx="29988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2546B82-854A-141A-FFC0-548914B5E077}"/>
                    </a:ext>
                  </a:extLst>
                </p14:cNvPr>
                <p14:cNvContentPartPr/>
                <p14:nvPr/>
              </p14:nvContentPartPr>
              <p14:xfrm>
                <a:off x="2512756" y="2759664"/>
                <a:ext cx="288360" cy="347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2546B82-854A-141A-FFC0-548914B5E0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3756" y="2751024"/>
                  <a:ext cx="306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86FD0DDD-FA22-B298-6312-B2F6C67960FF}"/>
                    </a:ext>
                  </a:extLst>
                </p14:cNvPr>
                <p14:cNvContentPartPr/>
                <p14:nvPr/>
              </p14:nvContentPartPr>
              <p14:xfrm>
                <a:off x="2501236" y="3031824"/>
                <a:ext cx="73800" cy="1281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86FD0DDD-FA22-B298-6312-B2F6C67960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92596" y="3023184"/>
                  <a:ext cx="91440" cy="145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7B7496FB-0CF8-111B-4CDC-ED004CC6AC3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221154" y="3662374"/>
            <a:ext cx="738261" cy="3842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35243FD-8F8F-987A-7E54-8783CB1467CF}"/>
                  </a:ext>
                </a:extLst>
              </p14:cNvPr>
              <p14:cNvContentPartPr/>
              <p14:nvPr/>
            </p14:nvContentPartPr>
            <p14:xfrm>
              <a:off x="3806596" y="4235664"/>
              <a:ext cx="13320" cy="216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35243FD-8F8F-987A-7E54-8783CB1467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7596" y="4226664"/>
                <a:ext cx="3096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C068A-33AF-9B7F-45A9-160CFAF29654}"/>
              </a:ext>
            </a:extLst>
          </p:cNvPr>
          <p:cNvGrpSpPr/>
          <p:nvPr/>
        </p:nvGrpSpPr>
        <p:grpSpPr>
          <a:xfrm>
            <a:off x="3271636" y="3256824"/>
            <a:ext cx="668160" cy="885240"/>
            <a:chOff x="3271636" y="3256824"/>
            <a:chExt cx="668160" cy="88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E99BC9C9-D62C-E69C-B4F4-304344FDFE70}"/>
                    </a:ext>
                  </a:extLst>
                </p14:cNvPr>
                <p14:cNvContentPartPr/>
                <p14:nvPr/>
              </p14:nvContentPartPr>
              <p14:xfrm>
                <a:off x="3271636" y="3580464"/>
                <a:ext cx="668160" cy="56160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E99BC9C9-D62C-E69C-B4F4-304344FDFE7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62996" y="3571824"/>
                  <a:ext cx="6858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3A987D6-CEF0-DD54-1504-1D82F7EEF240}"/>
                    </a:ext>
                  </a:extLst>
                </p14:cNvPr>
                <p14:cNvContentPartPr/>
                <p14:nvPr/>
              </p14:nvContentPartPr>
              <p14:xfrm>
                <a:off x="3495556" y="3256824"/>
                <a:ext cx="192960" cy="3114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3A987D6-CEF0-DD54-1504-1D82F7EEF24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86916" y="3248184"/>
                  <a:ext cx="210600" cy="32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EB1805E0-9A83-67B1-6392-977026119972}"/>
              </a:ext>
            </a:extLst>
          </p:cNvPr>
          <p:cNvGrpSpPr/>
          <p:nvPr/>
        </p:nvGrpSpPr>
        <p:grpSpPr>
          <a:xfrm>
            <a:off x="3666556" y="4040544"/>
            <a:ext cx="929160" cy="339120"/>
            <a:chOff x="3666556" y="4040544"/>
            <a:chExt cx="92916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E2CFB46-719D-0A5C-2CEB-777BA30110CE}"/>
                    </a:ext>
                  </a:extLst>
                </p14:cNvPr>
                <p14:cNvContentPartPr/>
                <p14:nvPr/>
              </p14:nvContentPartPr>
              <p14:xfrm>
                <a:off x="3666556" y="4179864"/>
                <a:ext cx="146520" cy="136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E2CFB46-719D-0A5C-2CEB-777BA30110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57556" y="4171224"/>
                  <a:ext cx="164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0F336786-369E-A87E-5B90-802A65F73B3B}"/>
                    </a:ext>
                  </a:extLst>
                </p14:cNvPr>
                <p14:cNvContentPartPr/>
                <p14:nvPr/>
              </p14:nvContentPartPr>
              <p14:xfrm>
                <a:off x="3799396" y="4203264"/>
                <a:ext cx="48600" cy="514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0F336786-369E-A87E-5B90-802A65F73B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90396" y="4194264"/>
                  <a:ext cx="66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437B68C8-04CD-9785-83E3-89D7807A998D}"/>
                    </a:ext>
                  </a:extLst>
                </p14:cNvPr>
                <p14:cNvContentPartPr/>
                <p14:nvPr/>
              </p14:nvContentPartPr>
              <p14:xfrm>
                <a:off x="3775636" y="4162584"/>
                <a:ext cx="88200" cy="2170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437B68C8-04CD-9785-83E3-89D7807A99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66996" y="4153944"/>
                  <a:ext cx="1058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3EB5003B-C1C6-5106-EE9C-12DFCAE7DFAF}"/>
                    </a:ext>
                  </a:extLst>
                </p14:cNvPr>
                <p14:cNvContentPartPr/>
                <p14:nvPr/>
              </p14:nvContentPartPr>
              <p14:xfrm>
                <a:off x="3783556" y="4321344"/>
                <a:ext cx="96840" cy="428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3EB5003B-C1C6-5106-EE9C-12DFCAE7DF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74556" y="4312344"/>
                  <a:ext cx="114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4352F1A-5078-FDC5-9F8C-5B031AE9BFDA}"/>
                    </a:ext>
                  </a:extLst>
                </p14:cNvPr>
                <p14:cNvContentPartPr/>
                <p14:nvPr/>
              </p14:nvContentPartPr>
              <p14:xfrm>
                <a:off x="3923596" y="4142784"/>
                <a:ext cx="38520" cy="280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4352F1A-5078-FDC5-9F8C-5B031AE9BFD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14956" y="4133784"/>
                  <a:ext cx="561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FA9F6D4-F3CE-3B4B-D4EC-3FADC886B935}"/>
                    </a:ext>
                  </a:extLst>
                </p14:cNvPr>
                <p14:cNvContentPartPr/>
                <p14:nvPr/>
              </p14:nvContentPartPr>
              <p14:xfrm>
                <a:off x="3932236" y="4151784"/>
                <a:ext cx="14760" cy="604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FA9F6D4-F3CE-3B4B-D4EC-3FADC886B9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23596" y="4142784"/>
                  <a:ext cx="32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C0914FC-E833-703E-C373-FDEE48B92CE3}"/>
                    </a:ext>
                  </a:extLst>
                </p14:cNvPr>
                <p14:cNvContentPartPr/>
                <p14:nvPr/>
              </p14:nvContentPartPr>
              <p14:xfrm>
                <a:off x="3903076" y="4161144"/>
                <a:ext cx="75960" cy="669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C0914FC-E833-703E-C373-FDEE48B92CE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94436" y="4152504"/>
                  <a:ext cx="93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930711B-4446-87DA-F8E0-44B564D060A5}"/>
                    </a:ext>
                  </a:extLst>
                </p14:cNvPr>
                <p14:cNvContentPartPr/>
                <p14:nvPr/>
              </p14:nvContentPartPr>
              <p14:xfrm>
                <a:off x="3885436" y="4273824"/>
                <a:ext cx="112680" cy="1944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930711B-4446-87DA-F8E0-44B564D060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6436" y="4265184"/>
                  <a:ext cx="130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3AF0E7C-FF68-3F42-1F36-4D91072CB62B}"/>
                    </a:ext>
                  </a:extLst>
                </p14:cNvPr>
                <p14:cNvContentPartPr/>
                <p14:nvPr/>
              </p14:nvContentPartPr>
              <p14:xfrm>
                <a:off x="4138516" y="4104984"/>
                <a:ext cx="66960" cy="882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3AF0E7C-FF68-3F42-1F36-4D91072CB62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29516" y="4095984"/>
                  <a:ext cx="84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DCB19B1E-F1EA-4181-4B49-80E5B832F1D5}"/>
                    </a:ext>
                  </a:extLst>
                </p14:cNvPr>
                <p14:cNvContentPartPr/>
                <p14:nvPr/>
              </p14:nvContentPartPr>
              <p14:xfrm>
                <a:off x="4216996" y="4120824"/>
                <a:ext cx="55800" cy="6984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DCB19B1E-F1EA-4181-4B49-80E5B832F1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07996" y="4112184"/>
                  <a:ext cx="73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EF1AB18B-301D-CC98-F18B-9468E7BB03E1}"/>
                    </a:ext>
                  </a:extLst>
                </p14:cNvPr>
                <p14:cNvContentPartPr/>
                <p14:nvPr/>
              </p14:nvContentPartPr>
              <p14:xfrm>
                <a:off x="4179196" y="4226304"/>
                <a:ext cx="66960" cy="662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EF1AB18B-301D-CC98-F18B-9468E7BB03E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70196" y="4217304"/>
                  <a:ext cx="84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27FADBE-5360-AFA7-209C-7F1CFC06EBC5}"/>
                    </a:ext>
                  </a:extLst>
                </p14:cNvPr>
                <p14:cNvContentPartPr/>
                <p14:nvPr/>
              </p14:nvContentPartPr>
              <p14:xfrm>
                <a:off x="4300156" y="4126224"/>
                <a:ext cx="63720" cy="734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27FADBE-5360-AFA7-209C-7F1CFC06EB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91156" y="4117584"/>
                  <a:ext cx="81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640E1CB3-172B-D42B-F089-E8CF5427B952}"/>
                    </a:ext>
                  </a:extLst>
                </p14:cNvPr>
                <p14:cNvContentPartPr/>
                <p14:nvPr/>
              </p14:nvContentPartPr>
              <p14:xfrm>
                <a:off x="4366036" y="4092024"/>
                <a:ext cx="63360" cy="1069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640E1CB3-172B-D42B-F089-E8CF5427B9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57036" y="4083024"/>
                  <a:ext cx="81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91584897-1EE8-3F53-4898-5A189A1699A0}"/>
                    </a:ext>
                  </a:extLst>
                </p14:cNvPr>
                <p14:cNvContentPartPr/>
                <p14:nvPr/>
              </p14:nvContentPartPr>
              <p14:xfrm>
                <a:off x="4426156" y="4067904"/>
                <a:ext cx="21240" cy="159840"/>
              </p14:xfrm>
            </p:contentPart>
          </mc:Choice>
          <mc:Fallback xmlns=""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91584897-1EE8-3F53-4898-5A189A1699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17156" y="4058904"/>
                  <a:ext cx="388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5942C5F6-E7FD-45A0-7177-51886DC19C31}"/>
                    </a:ext>
                  </a:extLst>
                </p14:cNvPr>
                <p14:cNvContentPartPr/>
                <p14:nvPr/>
              </p14:nvContentPartPr>
              <p14:xfrm>
                <a:off x="4478356" y="4069344"/>
                <a:ext cx="15840" cy="47520"/>
              </p14:xfrm>
            </p:contentPart>
          </mc:Choice>
          <mc:Fallback xmlns=""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5942C5F6-E7FD-45A0-7177-51886DC19C3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9356" y="4060704"/>
                  <a:ext cx="33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27" name="잉크 1026">
                  <a:extLst>
                    <a:ext uri="{FF2B5EF4-FFF2-40B4-BE49-F238E27FC236}">
                      <a16:creationId xmlns:a16="http://schemas.microsoft.com/office/drawing/2014/main" id="{EE5F76C6-B453-2D33-9595-86358A4085A7}"/>
                    </a:ext>
                  </a:extLst>
                </p14:cNvPr>
                <p14:cNvContentPartPr/>
                <p14:nvPr/>
              </p14:nvContentPartPr>
              <p14:xfrm>
                <a:off x="4497076" y="4040544"/>
                <a:ext cx="57960" cy="57600"/>
              </p14:xfrm>
            </p:contentPart>
          </mc:Choice>
          <mc:Fallback xmlns="">
            <p:pic>
              <p:nvPicPr>
                <p:cNvPr id="1027" name="잉크 1026">
                  <a:extLst>
                    <a:ext uri="{FF2B5EF4-FFF2-40B4-BE49-F238E27FC236}">
                      <a16:creationId xmlns:a16="http://schemas.microsoft.com/office/drawing/2014/main" id="{EE5F76C6-B453-2D33-9595-86358A4085A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88076" y="4031544"/>
                  <a:ext cx="75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44AF2640-EA92-07B3-E0AE-4BD0C1E93EB4}"/>
                    </a:ext>
                  </a:extLst>
                </p14:cNvPr>
                <p14:cNvContentPartPr/>
                <p14:nvPr/>
              </p14:nvContentPartPr>
              <p14:xfrm>
                <a:off x="4494196" y="4123704"/>
                <a:ext cx="58320" cy="13680"/>
              </p14:xfrm>
            </p:contentPart>
          </mc:Choice>
          <mc:Fallback xmlns=""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44AF2640-EA92-07B3-E0AE-4BD0C1E93E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85196" y="4115064"/>
                  <a:ext cx="759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11075BE0-B310-889D-C91D-7295441D2DC4}"/>
                    </a:ext>
                  </a:extLst>
                </p14:cNvPr>
                <p14:cNvContentPartPr/>
                <p14:nvPr/>
              </p14:nvContentPartPr>
              <p14:xfrm>
                <a:off x="4468636" y="4171224"/>
                <a:ext cx="77040" cy="52920"/>
              </p14:xfrm>
            </p:contentPart>
          </mc:Choice>
          <mc:Fallback xmlns=""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11075BE0-B310-889D-C91D-7295441D2D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9996" y="4162584"/>
                  <a:ext cx="94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31" name="잉크 1030">
                  <a:extLst>
                    <a:ext uri="{FF2B5EF4-FFF2-40B4-BE49-F238E27FC236}">
                      <a16:creationId xmlns:a16="http://schemas.microsoft.com/office/drawing/2014/main" id="{164908A8-9D32-A614-E710-C0059658A0A9}"/>
                    </a:ext>
                  </a:extLst>
                </p14:cNvPr>
                <p14:cNvContentPartPr/>
                <p14:nvPr/>
              </p14:nvContentPartPr>
              <p14:xfrm>
                <a:off x="4493476" y="4236024"/>
                <a:ext cx="102240" cy="123480"/>
              </p14:xfrm>
            </p:contentPart>
          </mc:Choice>
          <mc:Fallback xmlns="">
            <p:pic>
              <p:nvPicPr>
                <p:cNvPr id="1031" name="잉크 1030">
                  <a:extLst>
                    <a:ext uri="{FF2B5EF4-FFF2-40B4-BE49-F238E27FC236}">
                      <a16:creationId xmlns:a16="http://schemas.microsoft.com/office/drawing/2014/main" id="{164908A8-9D32-A614-E710-C0059658A0A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84476" y="4227024"/>
                  <a:ext cx="1198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89DB002-4697-FA0E-0D8C-03E5E0E9692E}"/>
              </a:ext>
            </a:extLst>
          </p:cNvPr>
          <p:cNvGrpSpPr/>
          <p:nvPr/>
        </p:nvGrpSpPr>
        <p:grpSpPr>
          <a:xfrm>
            <a:off x="2211436" y="1977024"/>
            <a:ext cx="1138680" cy="707040"/>
            <a:chOff x="2211436" y="1977024"/>
            <a:chExt cx="1138680" cy="70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3" name="잉크 1032">
                  <a:extLst>
                    <a:ext uri="{FF2B5EF4-FFF2-40B4-BE49-F238E27FC236}">
                      <a16:creationId xmlns:a16="http://schemas.microsoft.com/office/drawing/2014/main" id="{6ED88B7C-BE66-6E62-AE6C-7B460351C5C8}"/>
                    </a:ext>
                  </a:extLst>
                </p14:cNvPr>
                <p14:cNvContentPartPr/>
                <p14:nvPr/>
              </p14:nvContentPartPr>
              <p14:xfrm>
                <a:off x="2248516" y="2154864"/>
                <a:ext cx="39600" cy="481320"/>
              </p14:xfrm>
            </p:contentPart>
          </mc:Choice>
          <mc:Fallback xmlns="">
            <p:pic>
              <p:nvPicPr>
                <p:cNvPr id="1033" name="잉크 1032">
                  <a:extLst>
                    <a:ext uri="{FF2B5EF4-FFF2-40B4-BE49-F238E27FC236}">
                      <a16:creationId xmlns:a16="http://schemas.microsoft.com/office/drawing/2014/main" id="{6ED88B7C-BE66-6E62-AE6C-7B460351C5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39516" y="2146224"/>
                  <a:ext cx="5724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34" name="잉크 1033">
                  <a:extLst>
                    <a:ext uri="{FF2B5EF4-FFF2-40B4-BE49-F238E27FC236}">
                      <a16:creationId xmlns:a16="http://schemas.microsoft.com/office/drawing/2014/main" id="{AEEEABE4-5891-8006-990B-D63B386F4BF8}"/>
                    </a:ext>
                  </a:extLst>
                </p14:cNvPr>
                <p14:cNvContentPartPr/>
                <p14:nvPr/>
              </p14:nvContentPartPr>
              <p14:xfrm>
                <a:off x="2211436" y="2600184"/>
                <a:ext cx="183240" cy="83880"/>
              </p14:xfrm>
            </p:contentPart>
          </mc:Choice>
          <mc:Fallback xmlns="">
            <p:pic>
              <p:nvPicPr>
                <p:cNvPr id="1034" name="잉크 1033">
                  <a:extLst>
                    <a:ext uri="{FF2B5EF4-FFF2-40B4-BE49-F238E27FC236}">
                      <a16:creationId xmlns:a16="http://schemas.microsoft.com/office/drawing/2014/main" id="{AEEEABE4-5891-8006-990B-D63B386F4B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02796" y="2591544"/>
                  <a:ext cx="200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5" name="잉크 1034">
                  <a:extLst>
                    <a:ext uri="{FF2B5EF4-FFF2-40B4-BE49-F238E27FC236}">
                      <a16:creationId xmlns:a16="http://schemas.microsoft.com/office/drawing/2014/main" id="{4182FF27-A00B-B9E0-2713-FF3DDC3386FA}"/>
                    </a:ext>
                  </a:extLst>
                </p14:cNvPr>
                <p14:cNvContentPartPr/>
                <p14:nvPr/>
              </p14:nvContentPartPr>
              <p14:xfrm>
                <a:off x="2245996" y="2154504"/>
                <a:ext cx="151200" cy="8280"/>
              </p14:xfrm>
            </p:contentPart>
          </mc:Choice>
          <mc:Fallback xmlns="">
            <p:pic>
              <p:nvPicPr>
                <p:cNvPr id="1035" name="잉크 1034">
                  <a:extLst>
                    <a:ext uri="{FF2B5EF4-FFF2-40B4-BE49-F238E27FC236}">
                      <a16:creationId xmlns:a16="http://schemas.microsoft.com/office/drawing/2014/main" id="{4182FF27-A00B-B9E0-2713-FF3DDC3386F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7356" y="2145864"/>
                  <a:ext cx="1688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6" name="잉크 1035">
                  <a:extLst>
                    <a:ext uri="{FF2B5EF4-FFF2-40B4-BE49-F238E27FC236}">
                      <a16:creationId xmlns:a16="http://schemas.microsoft.com/office/drawing/2014/main" id="{BC744588-2FEE-F1E7-D531-44593ED5DD8D}"/>
                    </a:ext>
                  </a:extLst>
                </p14:cNvPr>
                <p14:cNvContentPartPr/>
                <p14:nvPr/>
              </p14:nvContentPartPr>
              <p14:xfrm>
                <a:off x="2486836" y="2098344"/>
                <a:ext cx="48600" cy="10440"/>
              </p14:xfrm>
            </p:contentPart>
          </mc:Choice>
          <mc:Fallback xmlns="">
            <p:pic>
              <p:nvPicPr>
                <p:cNvPr id="1036" name="잉크 1035">
                  <a:extLst>
                    <a:ext uri="{FF2B5EF4-FFF2-40B4-BE49-F238E27FC236}">
                      <a16:creationId xmlns:a16="http://schemas.microsoft.com/office/drawing/2014/main" id="{BC744588-2FEE-F1E7-D531-44593ED5DD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77836" y="2089704"/>
                  <a:ext cx="66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37" name="잉크 1036">
                  <a:extLst>
                    <a:ext uri="{FF2B5EF4-FFF2-40B4-BE49-F238E27FC236}">
                      <a16:creationId xmlns:a16="http://schemas.microsoft.com/office/drawing/2014/main" id="{D9C2D4DF-31B5-116E-5CB4-881517EC0FBF}"/>
                    </a:ext>
                  </a:extLst>
                </p14:cNvPr>
                <p14:cNvContentPartPr/>
                <p14:nvPr/>
              </p14:nvContentPartPr>
              <p14:xfrm>
                <a:off x="2505916" y="2117424"/>
                <a:ext cx="13320" cy="54360"/>
              </p14:xfrm>
            </p:contentPart>
          </mc:Choice>
          <mc:Fallback xmlns="">
            <p:pic>
              <p:nvPicPr>
                <p:cNvPr id="1037" name="잉크 1036">
                  <a:extLst>
                    <a:ext uri="{FF2B5EF4-FFF2-40B4-BE49-F238E27FC236}">
                      <a16:creationId xmlns:a16="http://schemas.microsoft.com/office/drawing/2014/main" id="{D9C2D4DF-31B5-116E-5CB4-881517EC0FB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97276" y="2108784"/>
                  <a:ext cx="30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38" name="잉크 1037">
                  <a:extLst>
                    <a:ext uri="{FF2B5EF4-FFF2-40B4-BE49-F238E27FC236}">
                      <a16:creationId xmlns:a16="http://schemas.microsoft.com/office/drawing/2014/main" id="{94CD5695-9BC1-2A81-8936-933E7F39465D}"/>
                    </a:ext>
                  </a:extLst>
                </p14:cNvPr>
                <p14:cNvContentPartPr/>
                <p14:nvPr/>
              </p14:nvContentPartPr>
              <p14:xfrm>
                <a:off x="2456596" y="2127144"/>
                <a:ext cx="108720" cy="97200"/>
              </p14:xfrm>
            </p:contentPart>
          </mc:Choice>
          <mc:Fallback xmlns="">
            <p:pic>
              <p:nvPicPr>
                <p:cNvPr id="1038" name="잉크 1037">
                  <a:extLst>
                    <a:ext uri="{FF2B5EF4-FFF2-40B4-BE49-F238E27FC236}">
                      <a16:creationId xmlns:a16="http://schemas.microsoft.com/office/drawing/2014/main" id="{94CD5695-9BC1-2A81-8936-933E7F3946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47956" y="2118144"/>
                  <a:ext cx="126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39" name="잉크 1038">
                  <a:extLst>
                    <a:ext uri="{FF2B5EF4-FFF2-40B4-BE49-F238E27FC236}">
                      <a16:creationId xmlns:a16="http://schemas.microsoft.com/office/drawing/2014/main" id="{5BD10F81-EE50-BFA0-F840-7823895EB988}"/>
                    </a:ext>
                  </a:extLst>
                </p14:cNvPr>
                <p14:cNvContentPartPr/>
                <p14:nvPr/>
              </p14:nvContentPartPr>
              <p14:xfrm>
                <a:off x="2488636" y="2252784"/>
                <a:ext cx="56520" cy="20160"/>
              </p14:xfrm>
            </p:contentPart>
          </mc:Choice>
          <mc:Fallback xmlns="">
            <p:pic>
              <p:nvPicPr>
                <p:cNvPr id="1039" name="잉크 1038">
                  <a:extLst>
                    <a:ext uri="{FF2B5EF4-FFF2-40B4-BE49-F238E27FC236}">
                      <a16:creationId xmlns:a16="http://schemas.microsoft.com/office/drawing/2014/main" id="{5BD10F81-EE50-BFA0-F840-7823895EB98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79996" y="2244144"/>
                  <a:ext cx="74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40" name="잉크 1039">
                  <a:extLst>
                    <a:ext uri="{FF2B5EF4-FFF2-40B4-BE49-F238E27FC236}">
                      <a16:creationId xmlns:a16="http://schemas.microsoft.com/office/drawing/2014/main" id="{9DBB77BD-669E-FFCD-C0F0-ADD068F47B82}"/>
                    </a:ext>
                  </a:extLst>
                </p14:cNvPr>
                <p14:cNvContentPartPr/>
                <p14:nvPr/>
              </p14:nvContentPartPr>
              <p14:xfrm>
                <a:off x="2514916" y="2286984"/>
                <a:ext cx="137160" cy="94680"/>
              </p14:xfrm>
            </p:contentPart>
          </mc:Choice>
          <mc:Fallback xmlns="">
            <p:pic>
              <p:nvPicPr>
                <p:cNvPr id="1040" name="잉크 1039">
                  <a:extLst>
                    <a:ext uri="{FF2B5EF4-FFF2-40B4-BE49-F238E27FC236}">
                      <a16:creationId xmlns:a16="http://schemas.microsoft.com/office/drawing/2014/main" id="{9DBB77BD-669E-FFCD-C0F0-ADD068F47B8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06276" y="2277984"/>
                  <a:ext cx="1548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41" name="잉크 1040">
                  <a:extLst>
                    <a:ext uri="{FF2B5EF4-FFF2-40B4-BE49-F238E27FC236}">
                      <a16:creationId xmlns:a16="http://schemas.microsoft.com/office/drawing/2014/main" id="{B57411EC-852A-9432-B1FD-80B99F7DEBB5}"/>
                    </a:ext>
                  </a:extLst>
                </p14:cNvPr>
                <p14:cNvContentPartPr/>
                <p14:nvPr/>
              </p14:nvContentPartPr>
              <p14:xfrm>
                <a:off x="2637316" y="2068464"/>
                <a:ext cx="128520" cy="176040"/>
              </p14:xfrm>
            </p:contentPart>
          </mc:Choice>
          <mc:Fallback xmlns="">
            <p:pic>
              <p:nvPicPr>
                <p:cNvPr id="1041" name="잉크 1040">
                  <a:extLst>
                    <a:ext uri="{FF2B5EF4-FFF2-40B4-BE49-F238E27FC236}">
                      <a16:creationId xmlns:a16="http://schemas.microsoft.com/office/drawing/2014/main" id="{B57411EC-852A-9432-B1FD-80B99F7DEBB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28676" y="2059824"/>
                  <a:ext cx="146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42" name="잉크 1041">
                  <a:extLst>
                    <a:ext uri="{FF2B5EF4-FFF2-40B4-BE49-F238E27FC236}">
                      <a16:creationId xmlns:a16="http://schemas.microsoft.com/office/drawing/2014/main" id="{E0AB97AF-06CF-71DB-0260-AA5FCD0BF99B}"/>
                    </a:ext>
                  </a:extLst>
                </p14:cNvPr>
                <p14:cNvContentPartPr/>
                <p14:nvPr/>
              </p14:nvContentPartPr>
              <p14:xfrm>
                <a:off x="2798236" y="2024544"/>
                <a:ext cx="10440" cy="186120"/>
              </p14:xfrm>
            </p:contentPart>
          </mc:Choice>
          <mc:Fallback xmlns="">
            <p:pic>
              <p:nvPicPr>
                <p:cNvPr id="1042" name="잉크 1041">
                  <a:extLst>
                    <a:ext uri="{FF2B5EF4-FFF2-40B4-BE49-F238E27FC236}">
                      <a16:creationId xmlns:a16="http://schemas.microsoft.com/office/drawing/2014/main" id="{E0AB97AF-06CF-71DB-0260-AA5FCD0BF9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89236" y="2015544"/>
                  <a:ext cx="280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43" name="잉크 1042">
                  <a:extLst>
                    <a:ext uri="{FF2B5EF4-FFF2-40B4-BE49-F238E27FC236}">
                      <a16:creationId xmlns:a16="http://schemas.microsoft.com/office/drawing/2014/main" id="{2333A88E-A77E-6F0F-07D0-E5A0AA8C0DCC}"/>
                    </a:ext>
                  </a:extLst>
                </p14:cNvPr>
                <p14:cNvContentPartPr/>
                <p14:nvPr/>
              </p14:nvContentPartPr>
              <p14:xfrm>
                <a:off x="2837476" y="2071344"/>
                <a:ext cx="46800" cy="77040"/>
              </p14:xfrm>
            </p:contentPart>
          </mc:Choice>
          <mc:Fallback xmlns="">
            <p:pic>
              <p:nvPicPr>
                <p:cNvPr id="1043" name="잉크 1042">
                  <a:extLst>
                    <a:ext uri="{FF2B5EF4-FFF2-40B4-BE49-F238E27FC236}">
                      <a16:creationId xmlns:a16="http://schemas.microsoft.com/office/drawing/2014/main" id="{2333A88E-A77E-6F0F-07D0-E5A0AA8C0D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28476" y="2062344"/>
                  <a:ext cx="644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4" name="잉크 1043">
                  <a:extLst>
                    <a:ext uri="{FF2B5EF4-FFF2-40B4-BE49-F238E27FC236}">
                      <a16:creationId xmlns:a16="http://schemas.microsoft.com/office/drawing/2014/main" id="{59A6D38D-253F-87B8-114F-D77F39DC1E37}"/>
                    </a:ext>
                  </a:extLst>
                </p14:cNvPr>
                <p14:cNvContentPartPr/>
                <p14:nvPr/>
              </p14:nvContentPartPr>
              <p14:xfrm>
                <a:off x="2919916" y="2005824"/>
                <a:ext cx="23040" cy="163440"/>
              </p14:xfrm>
            </p:contentPart>
          </mc:Choice>
          <mc:Fallback xmlns="">
            <p:pic>
              <p:nvPicPr>
                <p:cNvPr id="1044" name="잉크 1043">
                  <a:extLst>
                    <a:ext uri="{FF2B5EF4-FFF2-40B4-BE49-F238E27FC236}">
                      <a16:creationId xmlns:a16="http://schemas.microsoft.com/office/drawing/2014/main" id="{59A6D38D-253F-87B8-114F-D77F39DC1E3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1276" y="1996824"/>
                  <a:ext cx="40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45" name="잉크 1044">
                  <a:extLst>
                    <a:ext uri="{FF2B5EF4-FFF2-40B4-BE49-F238E27FC236}">
                      <a16:creationId xmlns:a16="http://schemas.microsoft.com/office/drawing/2014/main" id="{63F2C35C-A29D-CF46-B7C1-16DCFAFDF52B}"/>
                    </a:ext>
                  </a:extLst>
                </p14:cNvPr>
                <p14:cNvContentPartPr/>
                <p14:nvPr/>
              </p14:nvContentPartPr>
              <p14:xfrm>
                <a:off x="2990476" y="2030304"/>
                <a:ext cx="121680" cy="116280"/>
              </p14:xfrm>
            </p:contentPart>
          </mc:Choice>
          <mc:Fallback xmlns="">
            <p:pic>
              <p:nvPicPr>
                <p:cNvPr id="1045" name="잉크 1044">
                  <a:extLst>
                    <a:ext uri="{FF2B5EF4-FFF2-40B4-BE49-F238E27FC236}">
                      <a16:creationId xmlns:a16="http://schemas.microsoft.com/office/drawing/2014/main" id="{63F2C35C-A29D-CF46-B7C1-16DCFAFDF52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981476" y="2021304"/>
                  <a:ext cx="1393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46" name="잉크 1045">
                  <a:extLst>
                    <a:ext uri="{FF2B5EF4-FFF2-40B4-BE49-F238E27FC236}">
                      <a16:creationId xmlns:a16="http://schemas.microsoft.com/office/drawing/2014/main" id="{A41DC356-221A-A0A0-B0F7-41A202F3FD3E}"/>
                    </a:ext>
                  </a:extLst>
                </p14:cNvPr>
                <p14:cNvContentPartPr/>
                <p14:nvPr/>
              </p14:nvContentPartPr>
              <p14:xfrm>
                <a:off x="3109276" y="1977024"/>
                <a:ext cx="17280" cy="224640"/>
              </p14:xfrm>
            </p:contentPart>
          </mc:Choice>
          <mc:Fallback xmlns="">
            <p:pic>
              <p:nvPicPr>
                <p:cNvPr id="1046" name="잉크 1045">
                  <a:extLst>
                    <a:ext uri="{FF2B5EF4-FFF2-40B4-BE49-F238E27FC236}">
                      <a16:creationId xmlns:a16="http://schemas.microsoft.com/office/drawing/2014/main" id="{A41DC356-221A-A0A0-B0F7-41A202F3FD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00276" y="1968384"/>
                  <a:ext cx="34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66" name="잉크 1065">
                  <a:extLst>
                    <a:ext uri="{FF2B5EF4-FFF2-40B4-BE49-F238E27FC236}">
                      <a16:creationId xmlns:a16="http://schemas.microsoft.com/office/drawing/2014/main" id="{3A50CE40-066D-DFB1-F5E9-F8601BDA6C3C}"/>
                    </a:ext>
                  </a:extLst>
                </p14:cNvPr>
                <p14:cNvContentPartPr/>
                <p14:nvPr/>
              </p14:nvContentPartPr>
              <p14:xfrm>
                <a:off x="2699956" y="2389584"/>
                <a:ext cx="50040" cy="115920"/>
              </p14:xfrm>
            </p:contentPart>
          </mc:Choice>
          <mc:Fallback xmlns="">
            <p:pic>
              <p:nvPicPr>
                <p:cNvPr id="1066" name="잉크 1065">
                  <a:extLst>
                    <a:ext uri="{FF2B5EF4-FFF2-40B4-BE49-F238E27FC236}">
                      <a16:creationId xmlns:a16="http://schemas.microsoft.com/office/drawing/2014/main" id="{3A50CE40-066D-DFB1-F5E9-F8601BDA6C3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1316" y="2380944"/>
                  <a:ext cx="67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7" name="잉크 1066">
                  <a:extLst>
                    <a:ext uri="{FF2B5EF4-FFF2-40B4-BE49-F238E27FC236}">
                      <a16:creationId xmlns:a16="http://schemas.microsoft.com/office/drawing/2014/main" id="{53BF728F-706B-60DB-DA5F-55FBFB91F2B2}"/>
                    </a:ext>
                  </a:extLst>
                </p14:cNvPr>
                <p14:cNvContentPartPr/>
                <p14:nvPr/>
              </p14:nvContentPartPr>
              <p14:xfrm>
                <a:off x="2794636" y="2291304"/>
                <a:ext cx="57240" cy="193320"/>
              </p14:xfrm>
            </p:contentPart>
          </mc:Choice>
          <mc:Fallback xmlns="">
            <p:pic>
              <p:nvPicPr>
                <p:cNvPr id="1067" name="잉크 1066">
                  <a:extLst>
                    <a:ext uri="{FF2B5EF4-FFF2-40B4-BE49-F238E27FC236}">
                      <a16:creationId xmlns:a16="http://schemas.microsoft.com/office/drawing/2014/main" id="{53BF728F-706B-60DB-DA5F-55FBFB91F2B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85636" y="2282664"/>
                  <a:ext cx="74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2BEA8C94-3EFB-B33B-2F53-FB393848B65D}"/>
                    </a:ext>
                  </a:extLst>
                </p14:cNvPr>
                <p14:cNvContentPartPr/>
                <p14:nvPr/>
              </p14:nvContentPartPr>
              <p14:xfrm>
                <a:off x="2845396" y="2278344"/>
                <a:ext cx="85680" cy="107640"/>
              </p14:xfrm>
            </p:contentPart>
          </mc:Choice>
          <mc:Fallback xmlns=""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2BEA8C94-3EFB-B33B-2F53-FB393848B6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36396" y="2269344"/>
                  <a:ext cx="103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8AB94AEE-21A2-6B7F-E507-99ED9F10EAB2}"/>
                    </a:ext>
                  </a:extLst>
                </p14:cNvPr>
                <p14:cNvContentPartPr/>
                <p14:nvPr/>
              </p14:nvContentPartPr>
              <p14:xfrm>
                <a:off x="2854756" y="2393184"/>
                <a:ext cx="97920" cy="60480"/>
              </p14:xfrm>
            </p:contentPart>
          </mc:Choice>
          <mc:Fallback xmlns=""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8AB94AEE-21A2-6B7F-E507-99ED9F10EA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45756" y="2384544"/>
                  <a:ext cx="115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70" name="잉크 1069">
                  <a:extLst>
                    <a:ext uri="{FF2B5EF4-FFF2-40B4-BE49-F238E27FC236}">
                      <a16:creationId xmlns:a16="http://schemas.microsoft.com/office/drawing/2014/main" id="{CC224B3F-915F-2DA6-74D5-80D0E8BA2C28}"/>
                    </a:ext>
                  </a:extLst>
                </p14:cNvPr>
                <p14:cNvContentPartPr/>
                <p14:nvPr/>
              </p14:nvContentPartPr>
              <p14:xfrm>
                <a:off x="2912716" y="2454024"/>
                <a:ext cx="58320" cy="44640"/>
              </p14:xfrm>
            </p:contentPart>
          </mc:Choice>
          <mc:Fallback xmlns="">
            <p:pic>
              <p:nvPicPr>
                <p:cNvPr id="1070" name="잉크 1069">
                  <a:extLst>
                    <a:ext uri="{FF2B5EF4-FFF2-40B4-BE49-F238E27FC236}">
                      <a16:creationId xmlns:a16="http://schemas.microsoft.com/office/drawing/2014/main" id="{CC224B3F-915F-2DA6-74D5-80D0E8BA2C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03716" y="2445024"/>
                  <a:ext cx="75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71" name="잉크 1070">
                  <a:extLst>
                    <a:ext uri="{FF2B5EF4-FFF2-40B4-BE49-F238E27FC236}">
                      <a16:creationId xmlns:a16="http://schemas.microsoft.com/office/drawing/2014/main" id="{E6D3CBA2-CBAE-C565-4A4A-10ADAE615198}"/>
                    </a:ext>
                  </a:extLst>
                </p14:cNvPr>
                <p14:cNvContentPartPr/>
                <p14:nvPr/>
              </p14:nvContentPartPr>
              <p14:xfrm>
                <a:off x="3030076" y="2231544"/>
                <a:ext cx="54000" cy="18360"/>
              </p14:xfrm>
            </p:contentPart>
          </mc:Choice>
          <mc:Fallback xmlns="">
            <p:pic>
              <p:nvPicPr>
                <p:cNvPr id="1071" name="잉크 1070">
                  <a:extLst>
                    <a:ext uri="{FF2B5EF4-FFF2-40B4-BE49-F238E27FC236}">
                      <a16:creationId xmlns:a16="http://schemas.microsoft.com/office/drawing/2014/main" id="{E6D3CBA2-CBAE-C565-4A4A-10ADAE61519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21076" y="2222544"/>
                  <a:ext cx="71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72" name="잉크 1071">
                  <a:extLst>
                    <a:ext uri="{FF2B5EF4-FFF2-40B4-BE49-F238E27FC236}">
                      <a16:creationId xmlns:a16="http://schemas.microsoft.com/office/drawing/2014/main" id="{F810B28A-5D83-1F9B-F93F-29A48CC08A50}"/>
                    </a:ext>
                  </a:extLst>
                </p14:cNvPr>
                <p14:cNvContentPartPr/>
                <p14:nvPr/>
              </p14:nvContentPartPr>
              <p14:xfrm>
                <a:off x="3057796" y="2285904"/>
                <a:ext cx="37080" cy="18000"/>
              </p14:xfrm>
            </p:contentPart>
          </mc:Choice>
          <mc:Fallback xmlns="">
            <p:pic>
              <p:nvPicPr>
                <p:cNvPr id="1072" name="잉크 1071">
                  <a:extLst>
                    <a:ext uri="{FF2B5EF4-FFF2-40B4-BE49-F238E27FC236}">
                      <a16:creationId xmlns:a16="http://schemas.microsoft.com/office/drawing/2014/main" id="{F810B28A-5D83-1F9B-F93F-29A48CC08A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49156" y="2276904"/>
                  <a:ext cx="54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22E6D486-B0C7-DB6B-1BBE-24EDF125EF8E}"/>
                    </a:ext>
                  </a:extLst>
                </p14:cNvPr>
                <p14:cNvContentPartPr/>
                <p14:nvPr/>
              </p14:nvContentPartPr>
              <p14:xfrm>
                <a:off x="3052036" y="2344584"/>
                <a:ext cx="64080" cy="39240"/>
              </p14:xfrm>
            </p:contentPart>
          </mc:Choice>
          <mc:Fallback xmlns=""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22E6D486-B0C7-DB6B-1BBE-24EDF125EF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43396" y="2335944"/>
                  <a:ext cx="81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74" name="잉크 1073">
                  <a:extLst>
                    <a:ext uri="{FF2B5EF4-FFF2-40B4-BE49-F238E27FC236}">
                      <a16:creationId xmlns:a16="http://schemas.microsoft.com/office/drawing/2014/main" id="{EE32AD86-5CE7-FD35-023F-01318D53B77E}"/>
                    </a:ext>
                  </a:extLst>
                </p14:cNvPr>
                <p14:cNvContentPartPr/>
                <p14:nvPr/>
              </p14:nvContentPartPr>
              <p14:xfrm>
                <a:off x="3125476" y="2257464"/>
                <a:ext cx="53280" cy="56880"/>
              </p14:xfrm>
            </p:contentPart>
          </mc:Choice>
          <mc:Fallback xmlns="">
            <p:pic>
              <p:nvPicPr>
                <p:cNvPr id="1074" name="잉크 1073">
                  <a:extLst>
                    <a:ext uri="{FF2B5EF4-FFF2-40B4-BE49-F238E27FC236}">
                      <a16:creationId xmlns:a16="http://schemas.microsoft.com/office/drawing/2014/main" id="{EE32AD86-5CE7-FD35-023F-01318D53B77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16836" y="2248824"/>
                  <a:ext cx="709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FBD06746-1923-33FD-778E-04D2ABC5FC54}"/>
                    </a:ext>
                  </a:extLst>
                </p14:cNvPr>
                <p14:cNvContentPartPr/>
                <p14:nvPr/>
              </p14:nvContentPartPr>
              <p14:xfrm>
                <a:off x="3106396" y="2401104"/>
                <a:ext cx="99720" cy="36000"/>
              </p14:xfrm>
            </p:contentPart>
          </mc:Choice>
          <mc:Fallback xmlns=""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FBD06746-1923-33FD-778E-04D2ABC5FC5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97756" y="2392104"/>
                  <a:ext cx="117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0C308257-A05D-1A25-3D7E-6AB18370D844}"/>
                    </a:ext>
                  </a:extLst>
                </p14:cNvPr>
                <p14:cNvContentPartPr/>
                <p14:nvPr/>
              </p14:nvContentPartPr>
              <p14:xfrm>
                <a:off x="3240676" y="2192304"/>
                <a:ext cx="66240" cy="88200"/>
              </p14:xfrm>
            </p:contentPart>
          </mc:Choice>
          <mc:Fallback xmlns=""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0C308257-A05D-1A25-3D7E-6AB18370D8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31676" y="2183664"/>
                  <a:ext cx="838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77" name="잉크 1076">
                  <a:extLst>
                    <a:ext uri="{FF2B5EF4-FFF2-40B4-BE49-F238E27FC236}">
                      <a16:creationId xmlns:a16="http://schemas.microsoft.com/office/drawing/2014/main" id="{4B1830D2-0732-6413-DD25-4C08E73C1424}"/>
                    </a:ext>
                  </a:extLst>
                </p14:cNvPr>
                <p14:cNvContentPartPr/>
                <p14:nvPr/>
              </p14:nvContentPartPr>
              <p14:xfrm>
                <a:off x="3216556" y="2298144"/>
                <a:ext cx="109080" cy="48240"/>
              </p14:xfrm>
            </p:contentPart>
          </mc:Choice>
          <mc:Fallback xmlns="">
            <p:pic>
              <p:nvPicPr>
                <p:cNvPr id="1077" name="잉크 1076">
                  <a:extLst>
                    <a:ext uri="{FF2B5EF4-FFF2-40B4-BE49-F238E27FC236}">
                      <a16:creationId xmlns:a16="http://schemas.microsoft.com/office/drawing/2014/main" id="{4B1830D2-0732-6413-DD25-4C08E73C14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7916" y="2289144"/>
                  <a:ext cx="12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2E38DFFE-C735-0613-39CA-C8439C41E05F}"/>
                    </a:ext>
                  </a:extLst>
                </p14:cNvPr>
                <p14:cNvContentPartPr/>
                <p14:nvPr/>
              </p14:nvContentPartPr>
              <p14:xfrm>
                <a:off x="3261556" y="2351064"/>
                <a:ext cx="75600" cy="77040"/>
              </p14:xfrm>
            </p:contentPart>
          </mc:Choice>
          <mc:Fallback xmlns=""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2E38DFFE-C735-0613-39CA-C8439C41E0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52916" y="2342064"/>
                  <a:ext cx="93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CF499CF7-CDB8-76BE-C653-E834DDDA4633}"/>
                    </a:ext>
                  </a:extLst>
                </p14:cNvPr>
                <p14:cNvContentPartPr/>
                <p14:nvPr/>
              </p14:nvContentPartPr>
              <p14:xfrm>
                <a:off x="3331756" y="2330184"/>
                <a:ext cx="8640" cy="75600"/>
              </p14:xfrm>
            </p:contentPart>
          </mc:Choice>
          <mc:Fallback xmlns=""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CF499CF7-CDB8-76BE-C653-E834DDDA46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22756" y="2321184"/>
                  <a:ext cx="26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E02A8B48-A586-6D4D-9A89-D3FB640F97A9}"/>
                    </a:ext>
                  </a:extLst>
                </p14:cNvPr>
                <p14:cNvContentPartPr/>
                <p14:nvPr/>
              </p14:nvContentPartPr>
              <p14:xfrm>
                <a:off x="3286036" y="2436384"/>
                <a:ext cx="64080" cy="18360"/>
              </p14:xfrm>
            </p:contentPart>
          </mc:Choice>
          <mc:Fallback xmlns=""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E02A8B48-A586-6D4D-9A89-D3FB640F97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277036" y="2427744"/>
                  <a:ext cx="81720" cy="3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BBB3E6D-649A-00D9-AA38-17689FBFA315}"/>
              </a:ext>
            </a:extLst>
          </p:cNvPr>
          <p:cNvPicPr>
            <a:picLocks noChangeAspect="1"/>
          </p:cNvPicPr>
          <p:nvPr/>
        </p:nvPicPr>
        <p:blipFill>
          <a:blip r:embed="rId132"/>
          <a:stretch>
            <a:fillRect/>
          </a:stretch>
        </p:blipFill>
        <p:spPr>
          <a:xfrm>
            <a:off x="8333790" y="739969"/>
            <a:ext cx="953220" cy="783245"/>
          </a:xfrm>
          <a:prstGeom prst="rect">
            <a:avLst/>
          </a:prstGeom>
        </p:spPr>
      </p:pic>
      <p:pic>
        <p:nvPicPr>
          <p:cNvPr id="5" name="그림 4" descr="흑백, 예술이(가) 표시된 사진&#10;&#10;자동 생성된 설명">
            <a:extLst>
              <a:ext uri="{FF2B5EF4-FFF2-40B4-BE49-F238E27FC236}">
                <a16:creationId xmlns:a16="http://schemas.microsoft.com/office/drawing/2014/main" id="{F34366AF-DCFF-74A1-7D02-CFB346059AD7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8509">
            <a:off x="7388086" y="3307990"/>
            <a:ext cx="953523" cy="95352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1C681C0D-767A-D3E1-D62E-E16F973EF088}"/>
              </a:ext>
            </a:extLst>
          </p:cNvPr>
          <p:cNvGrpSpPr/>
          <p:nvPr/>
        </p:nvGrpSpPr>
        <p:grpSpPr>
          <a:xfrm>
            <a:off x="7785073" y="2188136"/>
            <a:ext cx="808200" cy="960480"/>
            <a:chOff x="7785073" y="2188136"/>
            <a:chExt cx="808200" cy="96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A07613AA-D16A-2663-FB9F-2711B1293868}"/>
                    </a:ext>
                  </a:extLst>
                </p14:cNvPr>
                <p14:cNvContentPartPr/>
                <p14:nvPr/>
              </p14:nvContentPartPr>
              <p14:xfrm>
                <a:off x="7785073" y="2188136"/>
                <a:ext cx="808200" cy="7653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A07613AA-D16A-2663-FB9F-2711B129386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76433" y="2179136"/>
                  <a:ext cx="82584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A18CC0F3-B147-AE9A-6422-2F6DE3867D5E}"/>
                    </a:ext>
                  </a:extLst>
                </p14:cNvPr>
                <p14:cNvContentPartPr/>
                <p14:nvPr/>
              </p14:nvContentPartPr>
              <p14:xfrm>
                <a:off x="8145433" y="2701136"/>
                <a:ext cx="27000" cy="271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A18CC0F3-B147-AE9A-6422-2F6DE3867D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36433" y="2692136"/>
                  <a:ext cx="44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F9DF0D5-ACFD-2C89-EBCD-2C31B988880F}"/>
                    </a:ext>
                  </a:extLst>
                </p14:cNvPr>
                <p14:cNvContentPartPr/>
                <p14:nvPr/>
              </p14:nvContentPartPr>
              <p14:xfrm>
                <a:off x="8235073" y="2734616"/>
                <a:ext cx="16200" cy="3409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F9DF0D5-ACFD-2C89-EBCD-2C31B98888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26073" y="2725976"/>
                  <a:ext cx="33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D9DCF42-A175-E0C4-1F23-D10A61BCE981}"/>
                    </a:ext>
                  </a:extLst>
                </p14:cNvPr>
                <p14:cNvContentPartPr/>
                <p14:nvPr/>
              </p14:nvContentPartPr>
              <p14:xfrm>
                <a:off x="8073793" y="3003536"/>
                <a:ext cx="232200" cy="1450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D9DCF42-A175-E0C4-1F23-D10A61BCE98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65153" y="2994896"/>
                  <a:ext cx="249840" cy="16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4" name="그룹 1063">
            <a:extLst>
              <a:ext uri="{FF2B5EF4-FFF2-40B4-BE49-F238E27FC236}">
                <a16:creationId xmlns:a16="http://schemas.microsoft.com/office/drawing/2014/main" id="{FB9768C8-1329-800B-E2BD-030D81B05A07}"/>
              </a:ext>
            </a:extLst>
          </p:cNvPr>
          <p:cNvGrpSpPr/>
          <p:nvPr/>
        </p:nvGrpSpPr>
        <p:grpSpPr>
          <a:xfrm>
            <a:off x="8519113" y="1955576"/>
            <a:ext cx="636480" cy="299160"/>
            <a:chOff x="8519113" y="1955576"/>
            <a:chExt cx="636480" cy="2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47" name="잉크 1046">
                  <a:extLst>
                    <a:ext uri="{FF2B5EF4-FFF2-40B4-BE49-F238E27FC236}">
                      <a16:creationId xmlns:a16="http://schemas.microsoft.com/office/drawing/2014/main" id="{A4E59C61-8EE1-E9FA-2C20-2F08F0FC3D0D}"/>
                    </a:ext>
                  </a:extLst>
                </p14:cNvPr>
                <p14:cNvContentPartPr/>
                <p14:nvPr/>
              </p14:nvContentPartPr>
              <p14:xfrm>
                <a:off x="8519113" y="2097416"/>
                <a:ext cx="86040" cy="108360"/>
              </p14:xfrm>
            </p:contentPart>
          </mc:Choice>
          <mc:Fallback>
            <p:pic>
              <p:nvPicPr>
                <p:cNvPr id="1047" name="잉크 1046">
                  <a:extLst>
                    <a:ext uri="{FF2B5EF4-FFF2-40B4-BE49-F238E27FC236}">
                      <a16:creationId xmlns:a16="http://schemas.microsoft.com/office/drawing/2014/main" id="{A4E59C61-8EE1-E9FA-2C20-2F08F0FC3D0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10473" y="2088416"/>
                  <a:ext cx="10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48" name="잉크 1047">
                  <a:extLst>
                    <a:ext uri="{FF2B5EF4-FFF2-40B4-BE49-F238E27FC236}">
                      <a16:creationId xmlns:a16="http://schemas.microsoft.com/office/drawing/2014/main" id="{F080D99A-A825-8C88-5B1B-147A7F6452B7}"/>
                    </a:ext>
                  </a:extLst>
                </p14:cNvPr>
                <p14:cNvContentPartPr/>
                <p14:nvPr/>
              </p14:nvContentPartPr>
              <p14:xfrm>
                <a:off x="8583553" y="2099936"/>
                <a:ext cx="72720" cy="87120"/>
              </p14:xfrm>
            </p:contentPart>
          </mc:Choice>
          <mc:Fallback>
            <p:pic>
              <p:nvPicPr>
                <p:cNvPr id="1048" name="잉크 1047">
                  <a:extLst>
                    <a:ext uri="{FF2B5EF4-FFF2-40B4-BE49-F238E27FC236}">
                      <a16:creationId xmlns:a16="http://schemas.microsoft.com/office/drawing/2014/main" id="{F080D99A-A825-8C88-5B1B-147A7F6452B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74553" y="2090936"/>
                  <a:ext cx="903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49" name="잉크 1048">
                  <a:extLst>
                    <a:ext uri="{FF2B5EF4-FFF2-40B4-BE49-F238E27FC236}">
                      <a16:creationId xmlns:a16="http://schemas.microsoft.com/office/drawing/2014/main" id="{A9F4E0D0-30C5-73BF-F093-30F4A7DF6AEE}"/>
                    </a:ext>
                  </a:extLst>
                </p14:cNvPr>
                <p14:cNvContentPartPr/>
                <p14:nvPr/>
              </p14:nvContentPartPr>
              <p14:xfrm>
                <a:off x="8591473" y="2074736"/>
                <a:ext cx="50760" cy="22680"/>
              </p14:xfrm>
            </p:contentPart>
          </mc:Choice>
          <mc:Fallback>
            <p:pic>
              <p:nvPicPr>
                <p:cNvPr id="1049" name="잉크 1048">
                  <a:extLst>
                    <a:ext uri="{FF2B5EF4-FFF2-40B4-BE49-F238E27FC236}">
                      <a16:creationId xmlns:a16="http://schemas.microsoft.com/office/drawing/2014/main" id="{A9F4E0D0-30C5-73BF-F093-30F4A7DF6A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82833" y="2065736"/>
                  <a:ext cx="68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50" name="잉크 1049">
                  <a:extLst>
                    <a:ext uri="{FF2B5EF4-FFF2-40B4-BE49-F238E27FC236}">
                      <a16:creationId xmlns:a16="http://schemas.microsoft.com/office/drawing/2014/main" id="{D56C2C92-9C7F-F44D-169C-14678D21DBB1}"/>
                    </a:ext>
                  </a:extLst>
                </p14:cNvPr>
                <p14:cNvContentPartPr/>
                <p14:nvPr/>
              </p14:nvContentPartPr>
              <p14:xfrm>
                <a:off x="8646913" y="2085896"/>
                <a:ext cx="34200" cy="11520"/>
              </p14:xfrm>
            </p:contentPart>
          </mc:Choice>
          <mc:Fallback>
            <p:pic>
              <p:nvPicPr>
                <p:cNvPr id="1050" name="잉크 1049">
                  <a:extLst>
                    <a:ext uri="{FF2B5EF4-FFF2-40B4-BE49-F238E27FC236}">
                      <a16:creationId xmlns:a16="http://schemas.microsoft.com/office/drawing/2014/main" id="{D56C2C92-9C7F-F44D-169C-14678D21DBB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37913" y="2077256"/>
                  <a:ext cx="518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51" name="잉크 1050">
                  <a:extLst>
                    <a:ext uri="{FF2B5EF4-FFF2-40B4-BE49-F238E27FC236}">
                      <a16:creationId xmlns:a16="http://schemas.microsoft.com/office/drawing/2014/main" id="{2A088BBE-00AA-BB69-13EE-0388FB51A8C5}"/>
                    </a:ext>
                  </a:extLst>
                </p14:cNvPr>
                <p14:cNvContentPartPr/>
                <p14:nvPr/>
              </p14:nvContentPartPr>
              <p14:xfrm>
                <a:off x="8688673" y="2041256"/>
                <a:ext cx="17640" cy="105480"/>
              </p14:xfrm>
            </p:contentPart>
          </mc:Choice>
          <mc:Fallback>
            <p:pic>
              <p:nvPicPr>
                <p:cNvPr id="1051" name="잉크 1050">
                  <a:extLst>
                    <a:ext uri="{FF2B5EF4-FFF2-40B4-BE49-F238E27FC236}">
                      <a16:creationId xmlns:a16="http://schemas.microsoft.com/office/drawing/2014/main" id="{2A088BBE-00AA-BB69-13EE-0388FB51A8C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80033" y="2032616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52" name="잉크 1051">
                  <a:extLst>
                    <a:ext uri="{FF2B5EF4-FFF2-40B4-BE49-F238E27FC236}">
                      <a16:creationId xmlns:a16="http://schemas.microsoft.com/office/drawing/2014/main" id="{EB1D1B7E-1BFE-A386-740A-CCB176DBE415}"/>
                    </a:ext>
                  </a:extLst>
                </p14:cNvPr>
                <p14:cNvContentPartPr/>
                <p14:nvPr/>
              </p14:nvContentPartPr>
              <p14:xfrm>
                <a:off x="8654473" y="2181656"/>
                <a:ext cx="82440" cy="73080"/>
              </p14:xfrm>
            </p:contentPart>
          </mc:Choice>
          <mc:Fallback>
            <p:pic>
              <p:nvPicPr>
                <p:cNvPr id="1052" name="잉크 1051">
                  <a:extLst>
                    <a:ext uri="{FF2B5EF4-FFF2-40B4-BE49-F238E27FC236}">
                      <a16:creationId xmlns:a16="http://schemas.microsoft.com/office/drawing/2014/main" id="{EB1D1B7E-1BFE-A386-740A-CCB176DBE41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45833" y="2173016"/>
                  <a:ext cx="100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53" name="잉크 1052">
                  <a:extLst>
                    <a:ext uri="{FF2B5EF4-FFF2-40B4-BE49-F238E27FC236}">
                      <a16:creationId xmlns:a16="http://schemas.microsoft.com/office/drawing/2014/main" id="{FDE42A8F-9FFF-086A-D0B9-CEC525E2F70A}"/>
                    </a:ext>
                  </a:extLst>
                </p14:cNvPr>
                <p14:cNvContentPartPr/>
                <p14:nvPr/>
              </p14:nvContentPartPr>
              <p14:xfrm>
                <a:off x="8723233" y="2071496"/>
                <a:ext cx="91080" cy="90360"/>
              </p14:xfrm>
            </p:contentPart>
          </mc:Choice>
          <mc:Fallback>
            <p:pic>
              <p:nvPicPr>
                <p:cNvPr id="1053" name="잉크 1052">
                  <a:extLst>
                    <a:ext uri="{FF2B5EF4-FFF2-40B4-BE49-F238E27FC236}">
                      <a16:creationId xmlns:a16="http://schemas.microsoft.com/office/drawing/2014/main" id="{FDE42A8F-9FFF-086A-D0B9-CEC525E2F70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714593" y="2062856"/>
                  <a:ext cx="108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607640B1-9836-5A38-3C43-519D036DE372}"/>
                    </a:ext>
                  </a:extLst>
                </p14:cNvPr>
                <p14:cNvContentPartPr/>
                <p14:nvPr/>
              </p14:nvContentPartPr>
              <p14:xfrm>
                <a:off x="8820433" y="2014976"/>
                <a:ext cx="37080" cy="158760"/>
              </p14:xfrm>
            </p:contentPart>
          </mc:Choice>
          <mc:Fallback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607640B1-9836-5A38-3C43-519D036DE3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11433" y="2005976"/>
                  <a:ext cx="54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55" name="잉크 1054">
                  <a:extLst>
                    <a:ext uri="{FF2B5EF4-FFF2-40B4-BE49-F238E27FC236}">
                      <a16:creationId xmlns:a16="http://schemas.microsoft.com/office/drawing/2014/main" id="{CEAA7AC1-8AA1-803F-1BAA-D0A1BC85B74B}"/>
                    </a:ext>
                  </a:extLst>
                </p14:cNvPr>
                <p14:cNvContentPartPr/>
                <p14:nvPr/>
              </p14:nvContentPartPr>
              <p14:xfrm>
                <a:off x="8863993" y="2007056"/>
                <a:ext cx="76680" cy="100080"/>
              </p14:xfrm>
            </p:contentPart>
          </mc:Choice>
          <mc:Fallback>
            <p:pic>
              <p:nvPicPr>
                <p:cNvPr id="1055" name="잉크 1054">
                  <a:extLst>
                    <a:ext uri="{FF2B5EF4-FFF2-40B4-BE49-F238E27FC236}">
                      <a16:creationId xmlns:a16="http://schemas.microsoft.com/office/drawing/2014/main" id="{CEAA7AC1-8AA1-803F-1BAA-D0A1BC85B74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854993" y="1998056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56" name="잉크 1055">
                  <a:extLst>
                    <a:ext uri="{FF2B5EF4-FFF2-40B4-BE49-F238E27FC236}">
                      <a16:creationId xmlns:a16="http://schemas.microsoft.com/office/drawing/2014/main" id="{EBE74647-2A5C-EB1D-D83D-48B390EC945E}"/>
                    </a:ext>
                  </a:extLst>
                </p14:cNvPr>
                <p14:cNvContentPartPr/>
                <p14:nvPr/>
              </p14:nvContentPartPr>
              <p14:xfrm>
                <a:off x="8892073" y="2012816"/>
                <a:ext cx="65520" cy="68760"/>
              </p14:xfrm>
            </p:contentPart>
          </mc:Choice>
          <mc:Fallback>
            <p:pic>
              <p:nvPicPr>
                <p:cNvPr id="1056" name="잉크 1055">
                  <a:extLst>
                    <a:ext uri="{FF2B5EF4-FFF2-40B4-BE49-F238E27FC236}">
                      <a16:creationId xmlns:a16="http://schemas.microsoft.com/office/drawing/2014/main" id="{EBE74647-2A5C-EB1D-D83D-48B390EC945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83073" y="2004176"/>
                  <a:ext cx="83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7" name="잉크 1056">
                  <a:extLst>
                    <a:ext uri="{FF2B5EF4-FFF2-40B4-BE49-F238E27FC236}">
                      <a16:creationId xmlns:a16="http://schemas.microsoft.com/office/drawing/2014/main" id="{894CDBA3-BB66-B08C-92FD-F528BDB2CF7A}"/>
                    </a:ext>
                  </a:extLst>
                </p14:cNvPr>
                <p14:cNvContentPartPr/>
                <p14:nvPr/>
              </p14:nvContentPartPr>
              <p14:xfrm>
                <a:off x="8915113" y="2007416"/>
                <a:ext cx="60840" cy="14400"/>
              </p14:xfrm>
            </p:contentPart>
          </mc:Choice>
          <mc:Fallback>
            <p:pic>
              <p:nvPicPr>
                <p:cNvPr id="1057" name="잉크 1056">
                  <a:extLst>
                    <a:ext uri="{FF2B5EF4-FFF2-40B4-BE49-F238E27FC236}">
                      <a16:creationId xmlns:a16="http://schemas.microsoft.com/office/drawing/2014/main" id="{894CDBA3-BB66-B08C-92FD-F528BDB2CF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06473" y="1998776"/>
                  <a:ext cx="78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8" name="잉크 1057">
                  <a:extLst>
                    <a:ext uri="{FF2B5EF4-FFF2-40B4-BE49-F238E27FC236}">
                      <a16:creationId xmlns:a16="http://schemas.microsoft.com/office/drawing/2014/main" id="{46E30AA4-1D2F-D161-2857-6A93A2AC03F2}"/>
                    </a:ext>
                  </a:extLst>
                </p14:cNvPr>
                <p14:cNvContentPartPr/>
                <p14:nvPr/>
              </p14:nvContentPartPr>
              <p14:xfrm>
                <a:off x="8908633" y="2114696"/>
                <a:ext cx="83160" cy="30600"/>
              </p14:xfrm>
            </p:contentPart>
          </mc:Choice>
          <mc:Fallback>
            <p:pic>
              <p:nvPicPr>
                <p:cNvPr id="1058" name="잉크 1057">
                  <a:extLst>
                    <a:ext uri="{FF2B5EF4-FFF2-40B4-BE49-F238E27FC236}">
                      <a16:creationId xmlns:a16="http://schemas.microsoft.com/office/drawing/2014/main" id="{46E30AA4-1D2F-D161-2857-6A93A2AC03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99993" y="2106056"/>
                  <a:ext cx="100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9" name="잉크 1058">
                  <a:extLst>
                    <a:ext uri="{FF2B5EF4-FFF2-40B4-BE49-F238E27FC236}">
                      <a16:creationId xmlns:a16="http://schemas.microsoft.com/office/drawing/2014/main" id="{605ECF1F-C824-F771-810E-594AA168ED9C}"/>
                    </a:ext>
                  </a:extLst>
                </p14:cNvPr>
                <p14:cNvContentPartPr/>
                <p14:nvPr/>
              </p14:nvContentPartPr>
              <p14:xfrm>
                <a:off x="9004033" y="1960256"/>
                <a:ext cx="57960" cy="76680"/>
              </p14:xfrm>
            </p:contentPart>
          </mc:Choice>
          <mc:Fallback>
            <p:pic>
              <p:nvPicPr>
                <p:cNvPr id="1059" name="잉크 1058">
                  <a:extLst>
                    <a:ext uri="{FF2B5EF4-FFF2-40B4-BE49-F238E27FC236}">
                      <a16:creationId xmlns:a16="http://schemas.microsoft.com/office/drawing/2014/main" id="{605ECF1F-C824-F771-810E-594AA168ED9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95033" y="1951256"/>
                  <a:ext cx="75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0" name="잉크 1059">
                  <a:extLst>
                    <a:ext uri="{FF2B5EF4-FFF2-40B4-BE49-F238E27FC236}">
                      <a16:creationId xmlns:a16="http://schemas.microsoft.com/office/drawing/2014/main" id="{E10E9097-372B-0DCA-B6EB-97B2B5706A5D}"/>
                    </a:ext>
                  </a:extLst>
                </p14:cNvPr>
                <p14:cNvContentPartPr/>
                <p14:nvPr/>
              </p14:nvContentPartPr>
              <p14:xfrm>
                <a:off x="9085033" y="1955576"/>
                <a:ext cx="9000" cy="56160"/>
              </p14:xfrm>
            </p:contentPart>
          </mc:Choice>
          <mc:Fallback>
            <p:pic>
              <p:nvPicPr>
                <p:cNvPr id="1060" name="잉크 1059">
                  <a:extLst>
                    <a:ext uri="{FF2B5EF4-FFF2-40B4-BE49-F238E27FC236}">
                      <a16:creationId xmlns:a16="http://schemas.microsoft.com/office/drawing/2014/main" id="{E10E9097-372B-0DCA-B6EB-97B2B5706A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76393" y="1946936"/>
                  <a:ext cx="26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1" name="잉크 1060">
                  <a:extLst>
                    <a:ext uri="{FF2B5EF4-FFF2-40B4-BE49-F238E27FC236}">
                      <a16:creationId xmlns:a16="http://schemas.microsoft.com/office/drawing/2014/main" id="{FA69019A-77AD-527A-8B1A-812FBF9E4ED0}"/>
                    </a:ext>
                  </a:extLst>
                </p14:cNvPr>
                <p14:cNvContentPartPr/>
                <p14:nvPr/>
              </p14:nvContentPartPr>
              <p14:xfrm>
                <a:off x="9046153" y="2058536"/>
                <a:ext cx="47880" cy="59760"/>
              </p14:xfrm>
            </p:contentPart>
          </mc:Choice>
          <mc:Fallback>
            <p:pic>
              <p:nvPicPr>
                <p:cNvPr id="1061" name="잉크 1060">
                  <a:extLst>
                    <a:ext uri="{FF2B5EF4-FFF2-40B4-BE49-F238E27FC236}">
                      <a16:creationId xmlns:a16="http://schemas.microsoft.com/office/drawing/2014/main" id="{FA69019A-77AD-527A-8B1A-812FBF9E4E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037513" y="2049536"/>
                  <a:ext cx="655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2" name="잉크 1061">
                  <a:extLst>
                    <a:ext uri="{FF2B5EF4-FFF2-40B4-BE49-F238E27FC236}">
                      <a16:creationId xmlns:a16="http://schemas.microsoft.com/office/drawing/2014/main" id="{6E281ADE-950A-0C6D-94EF-6902809276D8}"/>
                    </a:ext>
                  </a:extLst>
                </p14:cNvPr>
                <p14:cNvContentPartPr/>
                <p14:nvPr/>
              </p14:nvContentPartPr>
              <p14:xfrm>
                <a:off x="9151993" y="2070416"/>
                <a:ext cx="3600" cy="1800"/>
              </p14:xfrm>
            </p:contentPart>
          </mc:Choice>
          <mc:Fallback>
            <p:pic>
              <p:nvPicPr>
                <p:cNvPr id="1062" name="잉크 1061">
                  <a:extLst>
                    <a:ext uri="{FF2B5EF4-FFF2-40B4-BE49-F238E27FC236}">
                      <a16:creationId xmlns:a16="http://schemas.microsoft.com/office/drawing/2014/main" id="{6E281ADE-950A-0C6D-94EF-6902809276D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142993" y="2061416"/>
                  <a:ext cx="212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3" name="잉크 1062">
                  <a:extLst>
                    <a:ext uri="{FF2B5EF4-FFF2-40B4-BE49-F238E27FC236}">
                      <a16:creationId xmlns:a16="http://schemas.microsoft.com/office/drawing/2014/main" id="{6429953D-A1CF-6E05-8019-784DB0F5139B}"/>
                    </a:ext>
                  </a:extLst>
                </p14:cNvPr>
                <p14:cNvContentPartPr/>
                <p14:nvPr/>
              </p14:nvContentPartPr>
              <p14:xfrm>
                <a:off x="8925553" y="1987976"/>
                <a:ext cx="16560" cy="83520"/>
              </p14:xfrm>
            </p:contentPart>
          </mc:Choice>
          <mc:Fallback>
            <p:pic>
              <p:nvPicPr>
                <p:cNvPr id="1063" name="잉크 1062">
                  <a:extLst>
                    <a:ext uri="{FF2B5EF4-FFF2-40B4-BE49-F238E27FC236}">
                      <a16:creationId xmlns:a16="http://schemas.microsoft.com/office/drawing/2014/main" id="{6429953D-A1CF-6E05-8019-784DB0F5139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16913" y="1978976"/>
                  <a:ext cx="3420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0" name="그룹 1099">
            <a:extLst>
              <a:ext uri="{FF2B5EF4-FFF2-40B4-BE49-F238E27FC236}">
                <a16:creationId xmlns:a16="http://schemas.microsoft.com/office/drawing/2014/main" id="{EFA4B389-3DB9-1DB9-3BC1-06C15FF13CB3}"/>
              </a:ext>
            </a:extLst>
          </p:cNvPr>
          <p:cNvGrpSpPr/>
          <p:nvPr/>
        </p:nvGrpSpPr>
        <p:grpSpPr>
          <a:xfrm>
            <a:off x="3514393" y="4136096"/>
            <a:ext cx="834840" cy="792000"/>
            <a:chOff x="3514393" y="4136096"/>
            <a:chExt cx="834840" cy="79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65" name="잉크 1064">
                  <a:extLst>
                    <a:ext uri="{FF2B5EF4-FFF2-40B4-BE49-F238E27FC236}">
                      <a16:creationId xmlns:a16="http://schemas.microsoft.com/office/drawing/2014/main" id="{62D9C603-7346-1219-76E3-803E28198504}"/>
                    </a:ext>
                  </a:extLst>
                </p14:cNvPr>
                <p14:cNvContentPartPr/>
                <p14:nvPr/>
              </p14:nvContentPartPr>
              <p14:xfrm>
                <a:off x="3514393" y="4136096"/>
                <a:ext cx="268200" cy="789120"/>
              </p14:xfrm>
            </p:contentPart>
          </mc:Choice>
          <mc:Fallback>
            <p:pic>
              <p:nvPicPr>
                <p:cNvPr id="1065" name="잉크 1064">
                  <a:extLst>
                    <a:ext uri="{FF2B5EF4-FFF2-40B4-BE49-F238E27FC236}">
                      <a16:creationId xmlns:a16="http://schemas.microsoft.com/office/drawing/2014/main" id="{62D9C603-7346-1219-76E3-803E281985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505753" y="4127456"/>
                  <a:ext cx="28584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7636A912-0D71-A484-F6E0-10B0968BA5E1}"/>
                    </a:ext>
                  </a:extLst>
                </p14:cNvPr>
                <p14:cNvContentPartPr/>
                <p14:nvPr/>
              </p14:nvContentPartPr>
              <p14:xfrm>
                <a:off x="3793753" y="4756016"/>
                <a:ext cx="134280" cy="112680"/>
              </p14:xfrm>
            </p:contentPart>
          </mc:Choice>
          <mc:Fallback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7636A912-0D71-A484-F6E0-10B0968BA5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784753" y="4747376"/>
                  <a:ext cx="1519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83" name="잉크 1082">
                  <a:extLst>
                    <a:ext uri="{FF2B5EF4-FFF2-40B4-BE49-F238E27FC236}">
                      <a16:creationId xmlns:a16="http://schemas.microsoft.com/office/drawing/2014/main" id="{1964BE8F-3441-90A7-7974-C79725C50426}"/>
                    </a:ext>
                  </a:extLst>
                </p14:cNvPr>
                <p14:cNvContentPartPr/>
                <p14:nvPr/>
              </p14:nvContentPartPr>
              <p14:xfrm>
                <a:off x="3926593" y="4749176"/>
                <a:ext cx="15840" cy="98640"/>
              </p14:xfrm>
            </p:contentPart>
          </mc:Choice>
          <mc:Fallback>
            <p:pic>
              <p:nvPicPr>
                <p:cNvPr id="1083" name="잉크 1082">
                  <a:extLst>
                    <a:ext uri="{FF2B5EF4-FFF2-40B4-BE49-F238E27FC236}">
                      <a16:creationId xmlns:a16="http://schemas.microsoft.com/office/drawing/2014/main" id="{1964BE8F-3441-90A7-7974-C79725C5042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917593" y="4740536"/>
                  <a:ext cx="334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ECDA1B0A-4576-A746-7174-D3B016D4DF74}"/>
                    </a:ext>
                  </a:extLst>
                </p14:cNvPr>
                <p14:cNvContentPartPr/>
                <p14:nvPr/>
              </p14:nvContentPartPr>
              <p14:xfrm>
                <a:off x="3896713" y="4882016"/>
                <a:ext cx="16560" cy="41040"/>
              </p14:xfrm>
            </p:contentPart>
          </mc:Choice>
          <mc:Fallback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ECDA1B0A-4576-A746-7174-D3B016D4DF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88073" y="4873376"/>
                  <a:ext cx="342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843E1FE2-F4D4-C9D7-396F-93A9D120BD96}"/>
                    </a:ext>
                  </a:extLst>
                </p14:cNvPr>
                <p14:cNvContentPartPr/>
                <p14:nvPr/>
              </p14:nvContentPartPr>
              <p14:xfrm>
                <a:off x="3896713" y="4871216"/>
                <a:ext cx="117360" cy="56880"/>
              </p14:xfrm>
            </p:contentPart>
          </mc:Choice>
          <mc:Fallback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843E1FE2-F4D4-C9D7-396F-93A9D120BD9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88073" y="4862576"/>
                  <a:ext cx="135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86" name="잉크 1085">
                  <a:extLst>
                    <a:ext uri="{FF2B5EF4-FFF2-40B4-BE49-F238E27FC236}">
                      <a16:creationId xmlns:a16="http://schemas.microsoft.com/office/drawing/2014/main" id="{ED234F92-51FB-523B-3F55-6D5891528119}"/>
                    </a:ext>
                  </a:extLst>
                </p14:cNvPr>
                <p14:cNvContentPartPr/>
                <p14:nvPr/>
              </p14:nvContentPartPr>
              <p14:xfrm>
                <a:off x="3973033" y="4722896"/>
                <a:ext cx="52920" cy="18000"/>
              </p14:xfrm>
            </p:contentPart>
          </mc:Choice>
          <mc:Fallback>
            <p:pic>
              <p:nvPicPr>
                <p:cNvPr id="1086" name="잉크 1085">
                  <a:extLst>
                    <a:ext uri="{FF2B5EF4-FFF2-40B4-BE49-F238E27FC236}">
                      <a16:creationId xmlns:a16="http://schemas.microsoft.com/office/drawing/2014/main" id="{ED234F92-51FB-523B-3F55-6D589152811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4393" y="4714256"/>
                  <a:ext cx="70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87" name="잉크 1086">
                  <a:extLst>
                    <a:ext uri="{FF2B5EF4-FFF2-40B4-BE49-F238E27FC236}">
                      <a16:creationId xmlns:a16="http://schemas.microsoft.com/office/drawing/2014/main" id="{423446D9-7CBE-791B-8450-9B40994465B7}"/>
                    </a:ext>
                  </a:extLst>
                </p14:cNvPr>
                <p14:cNvContentPartPr/>
                <p14:nvPr/>
              </p14:nvContentPartPr>
              <p14:xfrm>
                <a:off x="4001473" y="4739456"/>
                <a:ext cx="33480" cy="61920"/>
              </p14:xfrm>
            </p:contentPart>
          </mc:Choice>
          <mc:Fallback>
            <p:pic>
              <p:nvPicPr>
                <p:cNvPr id="1087" name="잉크 1086">
                  <a:extLst>
                    <a:ext uri="{FF2B5EF4-FFF2-40B4-BE49-F238E27FC236}">
                      <a16:creationId xmlns:a16="http://schemas.microsoft.com/office/drawing/2014/main" id="{423446D9-7CBE-791B-8450-9B40994465B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92473" y="4730456"/>
                  <a:ext cx="511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41C2BA29-7864-77C2-B1B1-633BDF828120}"/>
                    </a:ext>
                  </a:extLst>
                </p14:cNvPr>
                <p14:cNvContentPartPr/>
                <p14:nvPr/>
              </p14:nvContentPartPr>
              <p14:xfrm>
                <a:off x="3991033" y="4798496"/>
                <a:ext cx="68760" cy="22320"/>
              </p14:xfrm>
            </p:contentPart>
          </mc:Choice>
          <mc:Fallback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41C2BA29-7864-77C2-B1B1-633BDF82812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982033" y="4789496"/>
                  <a:ext cx="86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89" name="잉크 1088">
                  <a:extLst>
                    <a:ext uri="{FF2B5EF4-FFF2-40B4-BE49-F238E27FC236}">
                      <a16:creationId xmlns:a16="http://schemas.microsoft.com/office/drawing/2014/main" id="{D60C2C03-4BCC-DFBF-1D0F-12EE504708BE}"/>
                    </a:ext>
                  </a:extLst>
                </p14:cNvPr>
                <p14:cNvContentPartPr/>
                <p14:nvPr/>
              </p14:nvContentPartPr>
              <p14:xfrm>
                <a:off x="3981673" y="4820096"/>
                <a:ext cx="94680" cy="39960"/>
              </p14:xfrm>
            </p:contentPart>
          </mc:Choice>
          <mc:Fallback>
            <p:pic>
              <p:nvPicPr>
                <p:cNvPr id="1089" name="잉크 1088">
                  <a:extLst>
                    <a:ext uri="{FF2B5EF4-FFF2-40B4-BE49-F238E27FC236}">
                      <a16:creationId xmlns:a16="http://schemas.microsoft.com/office/drawing/2014/main" id="{D60C2C03-4BCC-DFBF-1D0F-12EE504708B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973033" y="4811456"/>
                  <a:ext cx="112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0" name="잉크 1089">
                  <a:extLst>
                    <a:ext uri="{FF2B5EF4-FFF2-40B4-BE49-F238E27FC236}">
                      <a16:creationId xmlns:a16="http://schemas.microsoft.com/office/drawing/2014/main" id="{4920611A-1CD4-F81A-883F-E00212843ECA}"/>
                    </a:ext>
                  </a:extLst>
                </p14:cNvPr>
                <p14:cNvContentPartPr/>
                <p14:nvPr/>
              </p14:nvContentPartPr>
              <p14:xfrm>
                <a:off x="4067353" y="4663856"/>
                <a:ext cx="25200" cy="10080"/>
              </p14:xfrm>
            </p:contentPart>
          </mc:Choice>
          <mc:Fallback>
            <p:pic>
              <p:nvPicPr>
                <p:cNvPr id="1090" name="잉크 1089">
                  <a:extLst>
                    <a:ext uri="{FF2B5EF4-FFF2-40B4-BE49-F238E27FC236}">
                      <a16:creationId xmlns:a16="http://schemas.microsoft.com/office/drawing/2014/main" id="{4920611A-1CD4-F81A-883F-E00212843EC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58353" y="4655216"/>
                  <a:ext cx="42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091" name="잉크 1090">
                  <a:extLst>
                    <a:ext uri="{FF2B5EF4-FFF2-40B4-BE49-F238E27FC236}">
                      <a16:creationId xmlns:a16="http://schemas.microsoft.com/office/drawing/2014/main" id="{C9BCB468-01F2-394E-B0AF-23B277761758}"/>
                    </a:ext>
                  </a:extLst>
                </p14:cNvPr>
                <p14:cNvContentPartPr/>
                <p14:nvPr/>
              </p14:nvContentPartPr>
              <p14:xfrm>
                <a:off x="4083553" y="4705976"/>
                <a:ext cx="42840" cy="83160"/>
              </p14:xfrm>
            </p:contentPart>
          </mc:Choice>
          <mc:Fallback>
            <p:pic>
              <p:nvPicPr>
                <p:cNvPr id="1091" name="잉크 1090">
                  <a:extLst>
                    <a:ext uri="{FF2B5EF4-FFF2-40B4-BE49-F238E27FC236}">
                      <a16:creationId xmlns:a16="http://schemas.microsoft.com/office/drawing/2014/main" id="{C9BCB468-01F2-394E-B0AF-23B27776175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074553" y="4696976"/>
                  <a:ext cx="60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092" name="잉크 1091">
                  <a:extLst>
                    <a:ext uri="{FF2B5EF4-FFF2-40B4-BE49-F238E27FC236}">
                      <a16:creationId xmlns:a16="http://schemas.microsoft.com/office/drawing/2014/main" id="{B763B331-87B0-C191-BC08-18D0AE91C592}"/>
                    </a:ext>
                  </a:extLst>
                </p14:cNvPr>
                <p14:cNvContentPartPr/>
                <p14:nvPr/>
              </p14:nvContentPartPr>
              <p14:xfrm>
                <a:off x="4110193" y="4690136"/>
                <a:ext cx="84600" cy="65160"/>
              </p14:xfrm>
            </p:contentPart>
          </mc:Choice>
          <mc:Fallback>
            <p:pic>
              <p:nvPicPr>
                <p:cNvPr id="1092" name="잉크 1091">
                  <a:extLst>
                    <a:ext uri="{FF2B5EF4-FFF2-40B4-BE49-F238E27FC236}">
                      <a16:creationId xmlns:a16="http://schemas.microsoft.com/office/drawing/2014/main" id="{B763B331-87B0-C191-BC08-18D0AE91C59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101553" y="4681136"/>
                  <a:ext cx="102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093" name="잉크 1092">
                  <a:extLst>
                    <a:ext uri="{FF2B5EF4-FFF2-40B4-BE49-F238E27FC236}">
                      <a16:creationId xmlns:a16="http://schemas.microsoft.com/office/drawing/2014/main" id="{D1FEA50F-5530-073E-A2A0-7B46D36E7487}"/>
                    </a:ext>
                  </a:extLst>
                </p14:cNvPr>
                <p14:cNvContentPartPr/>
                <p14:nvPr/>
              </p14:nvContentPartPr>
              <p14:xfrm>
                <a:off x="4110553" y="4781936"/>
                <a:ext cx="108000" cy="59400"/>
              </p14:xfrm>
            </p:contentPart>
          </mc:Choice>
          <mc:Fallback>
            <p:pic>
              <p:nvPicPr>
                <p:cNvPr id="1093" name="잉크 1092">
                  <a:extLst>
                    <a:ext uri="{FF2B5EF4-FFF2-40B4-BE49-F238E27FC236}">
                      <a16:creationId xmlns:a16="http://schemas.microsoft.com/office/drawing/2014/main" id="{D1FEA50F-5530-073E-A2A0-7B46D36E748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101553" y="4772936"/>
                  <a:ext cx="125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095" name="잉크 1094">
                  <a:extLst>
                    <a:ext uri="{FF2B5EF4-FFF2-40B4-BE49-F238E27FC236}">
                      <a16:creationId xmlns:a16="http://schemas.microsoft.com/office/drawing/2014/main" id="{07A852D6-11E0-1529-BF1E-5B13CAE2BF0C}"/>
                    </a:ext>
                  </a:extLst>
                </p14:cNvPr>
                <p14:cNvContentPartPr/>
                <p14:nvPr/>
              </p14:nvContentPartPr>
              <p14:xfrm>
                <a:off x="4228993" y="4608056"/>
                <a:ext cx="55800" cy="104040"/>
              </p14:xfrm>
            </p:contentPart>
          </mc:Choice>
          <mc:Fallback>
            <p:pic>
              <p:nvPicPr>
                <p:cNvPr id="1095" name="잉크 1094">
                  <a:extLst>
                    <a:ext uri="{FF2B5EF4-FFF2-40B4-BE49-F238E27FC236}">
                      <a16:creationId xmlns:a16="http://schemas.microsoft.com/office/drawing/2014/main" id="{07A852D6-11E0-1529-BF1E-5B13CAE2BF0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20353" y="4599416"/>
                  <a:ext cx="73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DE2A77E9-BBCA-987B-CF09-493EAFF27E6E}"/>
                    </a:ext>
                  </a:extLst>
                </p14:cNvPr>
                <p14:cNvContentPartPr/>
                <p14:nvPr/>
              </p14:nvContentPartPr>
              <p14:xfrm>
                <a:off x="4216393" y="4698056"/>
                <a:ext cx="100800" cy="46440"/>
              </p14:xfrm>
            </p:contentPart>
          </mc:Choice>
          <mc:Fallback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DE2A77E9-BBCA-987B-CF09-493EAFF27E6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07753" y="4689416"/>
                  <a:ext cx="118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FC60A2BC-D0C6-9944-1275-635880F17F76}"/>
                    </a:ext>
                  </a:extLst>
                </p14:cNvPr>
                <p14:cNvContentPartPr/>
                <p14:nvPr/>
              </p14:nvContentPartPr>
              <p14:xfrm>
                <a:off x="4259953" y="4747736"/>
                <a:ext cx="56880" cy="67680"/>
              </p14:xfrm>
            </p:contentPart>
          </mc:Choice>
          <mc:Fallback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FC60A2BC-D0C6-9944-1275-635880F17F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50953" y="4738736"/>
                  <a:ext cx="74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98" name="잉크 1097">
                  <a:extLst>
                    <a:ext uri="{FF2B5EF4-FFF2-40B4-BE49-F238E27FC236}">
                      <a16:creationId xmlns:a16="http://schemas.microsoft.com/office/drawing/2014/main" id="{7A5305AB-C124-F7EB-0EBE-EFC6CC247E57}"/>
                    </a:ext>
                  </a:extLst>
                </p14:cNvPr>
                <p14:cNvContentPartPr/>
                <p14:nvPr/>
              </p14:nvContentPartPr>
              <p14:xfrm>
                <a:off x="4312513" y="4737656"/>
                <a:ext cx="7920" cy="41760"/>
              </p14:xfrm>
            </p:contentPart>
          </mc:Choice>
          <mc:Fallback>
            <p:pic>
              <p:nvPicPr>
                <p:cNvPr id="1098" name="잉크 1097">
                  <a:extLst>
                    <a:ext uri="{FF2B5EF4-FFF2-40B4-BE49-F238E27FC236}">
                      <a16:creationId xmlns:a16="http://schemas.microsoft.com/office/drawing/2014/main" id="{7A5305AB-C124-F7EB-0EBE-EFC6CC247E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303513" y="4728656"/>
                  <a:ext cx="25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9DD14E7A-4788-7756-52BC-F8D36C9C37AF}"/>
                    </a:ext>
                  </a:extLst>
                </p14:cNvPr>
                <p14:cNvContentPartPr/>
                <p14:nvPr/>
              </p14:nvContentPartPr>
              <p14:xfrm>
                <a:off x="4282633" y="4810736"/>
                <a:ext cx="66600" cy="29880"/>
              </p14:xfrm>
            </p:contentPart>
          </mc:Choice>
          <mc:Fallback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9DD14E7A-4788-7756-52BC-F8D36C9C37A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273993" y="4801736"/>
                  <a:ext cx="842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360AC498-E754-8DEF-5BD3-8C94E41B64E3}"/>
              </a:ext>
            </a:extLst>
          </p:cNvPr>
          <p:cNvGrpSpPr/>
          <p:nvPr/>
        </p:nvGrpSpPr>
        <p:grpSpPr>
          <a:xfrm>
            <a:off x="7325353" y="3405296"/>
            <a:ext cx="2783880" cy="1251000"/>
            <a:chOff x="7325353" y="3405296"/>
            <a:chExt cx="2783880" cy="125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4C6DA80-40FB-458D-F10F-1C8383AEAEAD}"/>
                    </a:ext>
                  </a:extLst>
                </p14:cNvPr>
                <p14:cNvContentPartPr/>
                <p14:nvPr/>
              </p14:nvContentPartPr>
              <p14:xfrm>
                <a:off x="7325353" y="3405296"/>
                <a:ext cx="970200" cy="736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4C6DA80-40FB-458D-F10F-1C8383AEAEA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16713" y="3396296"/>
                  <a:ext cx="987840" cy="75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8C22011F-051D-ED77-6872-AD9C971A4023}"/>
                    </a:ext>
                  </a:extLst>
                </p14:cNvPr>
                <p14:cNvContentPartPr/>
                <p14:nvPr/>
              </p14:nvContentPartPr>
              <p14:xfrm>
                <a:off x="7908193" y="4142576"/>
                <a:ext cx="234720" cy="4251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8C22011F-051D-ED77-6872-AD9C971A402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899553" y="4133576"/>
                  <a:ext cx="2523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366FD54-237D-E928-570A-D234BD433A0B}"/>
                    </a:ext>
                  </a:extLst>
                </p14:cNvPr>
                <p14:cNvContentPartPr/>
                <p14:nvPr/>
              </p14:nvContentPartPr>
              <p14:xfrm>
                <a:off x="8127793" y="4298816"/>
                <a:ext cx="118440" cy="75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366FD54-237D-E928-570A-D234BD433A0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18793" y="4290176"/>
                  <a:ext cx="136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8707230-A61E-19F5-118D-2E0B3E44282C}"/>
                    </a:ext>
                  </a:extLst>
                </p14:cNvPr>
                <p14:cNvContentPartPr/>
                <p14:nvPr/>
              </p14:nvContentPartPr>
              <p14:xfrm>
                <a:off x="8148673" y="4371536"/>
                <a:ext cx="101520" cy="342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8707230-A61E-19F5-118D-2E0B3E44282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40033" y="4362536"/>
                  <a:ext cx="119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B1E02753-2736-1AF7-1ECD-11AE4D8DCC2C}"/>
                    </a:ext>
                  </a:extLst>
                </p14:cNvPr>
                <p14:cNvContentPartPr/>
                <p14:nvPr/>
              </p14:nvContentPartPr>
              <p14:xfrm>
                <a:off x="8203753" y="4387016"/>
                <a:ext cx="17640" cy="9000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B1E02753-2736-1AF7-1ECD-11AE4D8DCC2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95113" y="4378376"/>
                  <a:ext cx="35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3DB70E0-0CD9-BE3B-5217-EE0D34F5CBF6}"/>
                    </a:ext>
                  </a:extLst>
                </p14:cNvPr>
                <p14:cNvContentPartPr/>
                <p14:nvPr/>
              </p14:nvContentPartPr>
              <p14:xfrm>
                <a:off x="8237593" y="4396736"/>
                <a:ext cx="21600" cy="853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3DB70E0-0CD9-BE3B-5217-EE0D34F5CB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228593" y="4388096"/>
                  <a:ext cx="392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FCE1588-AB38-9D50-E173-F20B939C53FD}"/>
                    </a:ext>
                  </a:extLst>
                </p14:cNvPr>
                <p14:cNvContentPartPr/>
                <p14:nvPr/>
              </p14:nvContentPartPr>
              <p14:xfrm>
                <a:off x="8181793" y="4487816"/>
                <a:ext cx="119880" cy="669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FCE1588-AB38-9D50-E173-F20B939C53F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72793" y="4478816"/>
                  <a:ext cx="137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E2BB922-F551-75D6-C3A0-1141F703FA98}"/>
                    </a:ext>
                  </a:extLst>
                </p14:cNvPr>
                <p14:cNvContentPartPr/>
                <p14:nvPr/>
              </p14:nvContentPartPr>
              <p14:xfrm>
                <a:off x="8281513" y="4311776"/>
                <a:ext cx="145800" cy="11700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E2BB922-F551-75D6-C3A0-1141F703FA9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272513" y="4302776"/>
                  <a:ext cx="163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F01E2D0-E86F-025B-6530-81B06D3ECD07}"/>
                    </a:ext>
                  </a:extLst>
                </p14:cNvPr>
                <p14:cNvContentPartPr/>
                <p14:nvPr/>
              </p14:nvContentPartPr>
              <p14:xfrm>
                <a:off x="8410393" y="4279016"/>
                <a:ext cx="42840" cy="1274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F01E2D0-E86F-025B-6530-81B06D3ECD0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01393" y="4270016"/>
                  <a:ext cx="60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517D4C8-9816-7CD9-4C20-3AFE40823B83}"/>
                    </a:ext>
                  </a:extLst>
                </p14:cNvPr>
                <p14:cNvContentPartPr/>
                <p14:nvPr/>
              </p14:nvContentPartPr>
              <p14:xfrm>
                <a:off x="8386633" y="4431656"/>
                <a:ext cx="131760" cy="1414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517D4C8-9816-7CD9-4C20-3AFE40823B8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377993" y="4423016"/>
                  <a:ext cx="1494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101" name="잉크 1100">
                  <a:extLst>
                    <a:ext uri="{FF2B5EF4-FFF2-40B4-BE49-F238E27FC236}">
                      <a16:creationId xmlns:a16="http://schemas.microsoft.com/office/drawing/2014/main" id="{71AF05A1-EAEB-8179-CE0D-0CE5DE333732}"/>
                    </a:ext>
                  </a:extLst>
                </p14:cNvPr>
                <p14:cNvContentPartPr/>
                <p14:nvPr/>
              </p14:nvContentPartPr>
              <p14:xfrm>
                <a:off x="8564113" y="3555776"/>
                <a:ext cx="671040" cy="1100520"/>
              </p14:xfrm>
            </p:contentPart>
          </mc:Choice>
          <mc:Fallback>
            <p:pic>
              <p:nvPicPr>
                <p:cNvPr id="1101" name="잉크 1100">
                  <a:extLst>
                    <a:ext uri="{FF2B5EF4-FFF2-40B4-BE49-F238E27FC236}">
                      <a16:creationId xmlns:a16="http://schemas.microsoft.com/office/drawing/2014/main" id="{71AF05A1-EAEB-8179-CE0D-0CE5DE33373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55473" y="3546776"/>
                  <a:ext cx="68868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103" name="잉크 1102">
                  <a:extLst>
                    <a:ext uri="{FF2B5EF4-FFF2-40B4-BE49-F238E27FC236}">
                      <a16:creationId xmlns:a16="http://schemas.microsoft.com/office/drawing/2014/main" id="{25161B7B-2160-82A8-0633-EAC26710FA5A}"/>
                    </a:ext>
                  </a:extLst>
                </p14:cNvPr>
                <p14:cNvContentPartPr/>
                <p14:nvPr/>
              </p14:nvContentPartPr>
              <p14:xfrm>
                <a:off x="9401833" y="4140416"/>
                <a:ext cx="107280" cy="3600"/>
              </p14:xfrm>
            </p:contentPart>
          </mc:Choice>
          <mc:Fallback>
            <p:pic>
              <p:nvPicPr>
                <p:cNvPr id="1103" name="잉크 1102">
                  <a:extLst>
                    <a:ext uri="{FF2B5EF4-FFF2-40B4-BE49-F238E27FC236}">
                      <a16:creationId xmlns:a16="http://schemas.microsoft.com/office/drawing/2014/main" id="{25161B7B-2160-82A8-0633-EAC26710FA5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393193" y="4131776"/>
                  <a:ext cx="124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104" name="잉크 1103">
                  <a:extLst>
                    <a:ext uri="{FF2B5EF4-FFF2-40B4-BE49-F238E27FC236}">
                      <a16:creationId xmlns:a16="http://schemas.microsoft.com/office/drawing/2014/main" id="{2889B810-69A2-F721-3883-999C3AC80192}"/>
                    </a:ext>
                  </a:extLst>
                </p14:cNvPr>
                <p14:cNvContentPartPr/>
                <p14:nvPr/>
              </p14:nvContentPartPr>
              <p14:xfrm>
                <a:off x="9582193" y="4099016"/>
                <a:ext cx="72720" cy="91080"/>
              </p14:xfrm>
            </p:contentPart>
          </mc:Choice>
          <mc:Fallback>
            <p:pic>
              <p:nvPicPr>
                <p:cNvPr id="1104" name="잉크 1103">
                  <a:extLst>
                    <a:ext uri="{FF2B5EF4-FFF2-40B4-BE49-F238E27FC236}">
                      <a16:creationId xmlns:a16="http://schemas.microsoft.com/office/drawing/2014/main" id="{2889B810-69A2-F721-3883-999C3AC8019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3193" y="4090376"/>
                  <a:ext cx="90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105" name="잉크 1104">
                  <a:extLst>
                    <a:ext uri="{FF2B5EF4-FFF2-40B4-BE49-F238E27FC236}">
                      <a16:creationId xmlns:a16="http://schemas.microsoft.com/office/drawing/2014/main" id="{606C5446-D600-BC6B-8056-115DAEEB53A7}"/>
                    </a:ext>
                  </a:extLst>
                </p14:cNvPr>
                <p14:cNvContentPartPr/>
                <p14:nvPr/>
              </p14:nvContentPartPr>
              <p14:xfrm>
                <a:off x="9672193" y="4060136"/>
                <a:ext cx="73080" cy="116280"/>
              </p14:xfrm>
            </p:contentPart>
          </mc:Choice>
          <mc:Fallback>
            <p:pic>
              <p:nvPicPr>
                <p:cNvPr id="1105" name="잉크 1104">
                  <a:extLst>
                    <a:ext uri="{FF2B5EF4-FFF2-40B4-BE49-F238E27FC236}">
                      <a16:creationId xmlns:a16="http://schemas.microsoft.com/office/drawing/2014/main" id="{606C5446-D600-BC6B-8056-115DAEEB53A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663553" y="4051136"/>
                  <a:ext cx="90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106" name="잉크 1105">
                  <a:extLst>
                    <a:ext uri="{FF2B5EF4-FFF2-40B4-BE49-F238E27FC236}">
                      <a16:creationId xmlns:a16="http://schemas.microsoft.com/office/drawing/2014/main" id="{F1C85F9D-187E-E25C-7881-B32B2C208A20}"/>
                    </a:ext>
                  </a:extLst>
                </p14:cNvPr>
                <p14:cNvContentPartPr/>
                <p14:nvPr/>
              </p14:nvContentPartPr>
              <p14:xfrm>
                <a:off x="9799273" y="4079576"/>
                <a:ext cx="41760" cy="53280"/>
              </p14:xfrm>
            </p:contentPart>
          </mc:Choice>
          <mc:Fallback>
            <p:pic>
              <p:nvPicPr>
                <p:cNvPr id="1106" name="잉크 1105">
                  <a:extLst>
                    <a:ext uri="{FF2B5EF4-FFF2-40B4-BE49-F238E27FC236}">
                      <a16:creationId xmlns:a16="http://schemas.microsoft.com/office/drawing/2014/main" id="{F1C85F9D-187E-E25C-7881-B32B2C208A2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790633" y="4070936"/>
                  <a:ext cx="594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107" name="잉크 1106">
                  <a:extLst>
                    <a:ext uri="{FF2B5EF4-FFF2-40B4-BE49-F238E27FC236}">
                      <a16:creationId xmlns:a16="http://schemas.microsoft.com/office/drawing/2014/main" id="{B8BACA49-B538-FB23-6A8B-4792452E9479}"/>
                    </a:ext>
                  </a:extLst>
                </p14:cNvPr>
                <p14:cNvContentPartPr/>
                <p14:nvPr/>
              </p14:nvContentPartPr>
              <p14:xfrm>
                <a:off x="9864793" y="4029536"/>
                <a:ext cx="41040" cy="138960"/>
              </p14:xfrm>
            </p:contentPart>
          </mc:Choice>
          <mc:Fallback>
            <p:pic>
              <p:nvPicPr>
                <p:cNvPr id="1107" name="잉크 1106">
                  <a:extLst>
                    <a:ext uri="{FF2B5EF4-FFF2-40B4-BE49-F238E27FC236}">
                      <a16:creationId xmlns:a16="http://schemas.microsoft.com/office/drawing/2014/main" id="{B8BACA49-B538-FB23-6A8B-4792452E947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56153" y="4020896"/>
                  <a:ext cx="58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108" name="잉크 1107">
                  <a:extLst>
                    <a:ext uri="{FF2B5EF4-FFF2-40B4-BE49-F238E27FC236}">
                      <a16:creationId xmlns:a16="http://schemas.microsoft.com/office/drawing/2014/main" id="{2590E99F-6E6D-D0B0-F958-61D55CE87BD3}"/>
                    </a:ext>
                  </a:extLst>
                </p14:cNvPr>
                <p14:cNvContentPartPr/>
                <p14:nvPr/>
              </p14:nvContentPartPr>
              <p14:xfrm>
                <a:off x="9932113" y="4009376"/>
                <a:ext cx="62640" cy="119520"/>
              </p14:xfrm>
            </p:contentPart>
          </mc:Choice>
          <mc:Fallback>
            <p:pic>
              <p:nvPicPr>
                <p:cNvPr id="1108" name="잉크 1107">
                  <a:extLst>
                    <a:ext uri="{FF2B5EF4-FFF2-40B4-BE49-F238E27FC236}">
                      <a16:creationId xmlns:a16="http://schemas.microsoft.com/office/drawing/2014/main" id="{2590E99F-6E6D-D0B0-F958-61D55CE87B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23473" y="4000376"/>
                  <a:ext cx="80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109" name="잉크 1108">
                  <a:extLst>
                    <a:ext uri="{FF2B5EF4-FFF2-40B4-BE49-F238E27FC236}">
                      <a16:creationId xmlns:a16="http://schemas.microsoft.com/office/drawing/2014/main" id="{3FB9F112-B0CB-528E-BD39-56FE92A8EF58}"/>
                    </a:ext>
                  </a:extLst>
                </p14:cNvPr>
                <p14:cNvContentPartPr/>
                <p14:nvPr/>
              </p14:nvContentPartPr>
              <p14:xfrm>
                <a:off x="9950473" y="4078136"/>
                <a:ext cx="29520" cy="15840"/>
              </p14:xfrm>
            </p:contentPart>
          </mc:Choice>
          <mc:Fallback>
            <p:pic>
              <p:nvPicPr>
                <p:cNvPr id="1109" name="잉크 1108">
                  <a:extLst>
                    <a:ext uri="{FF2B5EF4-FFF2-40B4-BE49-F238E27FC236}">
                      <a16:creationId xmlns:a16="http://schemas.microsoft.com/office/drawing/2014/main" id="{3FB9F112-B0CB-528E-BD39-56FE92A8EF5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41473" y="4069496"/>
                  <a:ext cx="47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110" name="잉크 1109">
                  <a:extLst>
                    <a:ext uri="{FF2B5EF4-FFF2-40B4-BE49-F238E27FC236}">
                      <a16:creationId xmlns:a16="http://schemas.microsoft.com/office/drawing/2014/main" id="{6878B69C-C5BF-AD99-70FA-D43C2BF09F94}"/>
                    </a:ext>
                  </a:extLst>
                </p14:cNvPr>
                <p14:cNvContentPartPr/>
                <p14:nvPr/>
              </p14:nvContentPartPr>
              <p14:xfrm>
                <a:off x="10014193" y="4039976"/>
                <a:ext cx="47880" cy="11520"/>
              </p14:xfrm>
            </p:contentPart>
          </mc:Choice>
          <mc:Fallback>
            <p:pic>
              <p:nvPicPr>
                <p:cNvPr id="1110" name="잉크 1109">
                  <a:extLst>
                    <a:ext uri="{FF2B5EF4-FFF2-40B4-BE49-F238E27FC236}">
                      <a16:creationId xmlns:a16="http://schemas.microsoft.com/office/drawing/2014/main" id="{6878B69C-C5BF-AD99-70FA-D43C2BF09F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05193" y="4031336"/>
                  <a:ext cx="65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11" name="잉크 1110">
                  <a:extLst>
                    <a:ext uri="{FF2B5EF4-FFF2-40B4-BE49-F238E27FC236}">
                      <a16:creationId xmlns:a16="http://schemas.microsoft.com/office/drawing/2014/main" id="{BCA4E812-99D1-F359-CE16-4F6FD306213F}"/>
                    </a:ext>
                  </a:extLst>
                </p14:cNvPr>
                <p14:cNvContentPartPr/>
                <p14:nvPr/>
              </p14:nvContentPartPr>
              <p14:xfrm>
                <a:off x="10051273" y="4026296"/>
                <a:ext cx="15840" cy="40320"/>
              </p14:xfrm>
            </p:contentPart>
          </mc:Choice>
          <mc:Fallback>
            <p:pic>
              <p:nvPicPr>
                <p:cNvPr id="1111" name="잉크 1110">
                  <a:extLst>
                    <a:ext uri="{FF2B5EF4-FFF2-40B4-BE49-F238E27FC236}">
                      <a16:creationId xmlns:a16="http://schemas.microsoft.com/office/drawing/2014/main" id="{BCA4E812-99D1-F359-CE16-4F6FD306213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42633" y="4017656"/>
                  <a:ext cx="334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12" name="잉크 1111">
                  <a:extLst>
                    <a:ext uri="{FF2B5EF4-FFF2-40B4-BE49-F238E27FC236}">
                      <a16:creationId xmlns:a16="http://schemas.microsoft.com/office/drawing/2014/main" id="{E1820A05-FFBB-5C42-9409-3029D4E879B6}"/>
                    </a:ext>
                  </a:extLst>
                </p14:cNvPr>
                <p14:cNvContentPartPr/>
                <p14:nvPr/>
              </p14:nvContentPartPr>
              <p14:xfrm>
                <a:off x="10099873" y="3999296"/>
                <a:ext cx="9360" cy="107280"/>
              </p14:xfrm>
            </p:contentPart>
          </mc:Choice>
          <mc:Fallback>
            <p:pic>
              <p:nvPicPr>
                <p:cNvPr id="1112" name="잉크 1111">
                  <a:extLst>
                    <a:ext uri="{FF2B5EF4-FFF2-40B4-BE49-F238E27FC236}">
                      <a16:creationId xmlns:a16="http://schemas.microsoft.com/office/drawing/2014/main" id="{E1820A05-FFBB-5C42-9409-3029D4E879B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091233" y="3990656"/>
                  <a:ext cx="270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113" name="잉크 1112">
                  <a:extLst>
                    <a:ext uri="{FF2B5EF4-FFF2-40B4-BE49-F238E27FC236}">
                      <a16:creationId xmlns:a16="http://schemas.microsoft.com/office/drawing/2014/main" id="{CF362D85-42BA-8294-25C1-D736A1AFB1ED}"/>
                    </a:ext>
                  </a:extLst>
                </p14:cNvPr>
                <p14:cNvContentPartPr/>
                <p14:nvPr/>
              </p14:nvContentPartPr>
              <p14:xfrm>
                <a:off x="10028593" y="4135376"/>
                <a:ext cx="13320" cy="34920"/>
              </p14:xfrm>
            </p:contentPart>
          </mc:Choice>
          <mc:Fallback>
            <p:pic>
              <p:nvPicPr>
                <p:cNvPr id="1113" name="잉크 1112">
                  <a:extLst>
                    <a:ext uri="{FF2B5EF4-FFF2-40B4-BE49-F238E27FC236}">
                      <a16:creationId xmlns:a16="http://schemas.microsoft.com/office/drawing/2014/main" id="{CF362D85-42BA-8294-25C1-D736A1AFB1E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019593" y="4126736"/>
                  <a:ext cx="30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4C5DF06E-75DB-19FD-1892-4B2BAD4385D9}"/>
                    </a:ext>
                  </a:extLst>
                </p14:cNvPr>
                <p14:cNvContentPartPr/>
                <p14:nvPr/>
              </p14:nvContentPartPr>
              <p14:xfrm>
                <a:off x="10032193" y="4117736"/>
                <a:ext cx="67680" cy="68760"/>
              </p14:xfrm>
            </p:contentPart>
          </mc:Choice>
          <mc:Fallback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4C5DF06E-75DB-19FD-1892-4B2BAD4385D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023553" y="4109096"/>
                  <a:ext cx="85320" cy="8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3" name="그룹 1122">
            <a:extLst>
              <a:ext uri="{FF2B5EF4-FFF2-40B4-BE49-F238E27FC236}">
                <a16:creationId xmlns:a16="http://schemas.microsoft.com/office/drawing/2014/main" id="{22C7B746-52B3-D06E-7E44-CF90CF622719}"/>
              </a:ext>
            </a:extLst>
          </p:cNvPr>
          <p:cNvGrpSpPr/>
          <p:nvPr/>
        </p:nvGrpSpPr>
        <p:grpSpPr>
          <a:xfrm>
            <a:off x="10307593" y="3917936"/>
            <a:ext cx="371880" cy="204120"/>
            <a:chOff x="10307593" y="3917936"/>
            <a:chExt cx="37188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116" name="잉크 1115">
                  <a:extLst>
                    <a:ext uri="{FF2B5EF4-FFF2-40B4-BE49-F238E27FC236}">
                      <a16:creationId xmlns:a16="http://schemas.microsoft.com/office/drawing/2014/main" id="{758B43B1-A490-E812-3578-4DD36896E16B}"/>
                    </a:ext>
                  </a:extLst>
                </p14:cNvPr>
                <p14:cNvContentPartPr/>
                <p14:nvPr/>
              </p14:nvContentPartPr>
              <p14:xfrm>
                <a:off x="10307593" y="3967616"/>
                <a:ext cx="95040" cy="116640"/>
              </p14:xfrm>
            </p:contentPart>
          </mc:Choice>
          <mc:Fallback>
            <p:pic>
              <p:nvPicPr>
                <p:cNvPr id="1116" name="잉크 1115">
                  <a:extLst>
                    <a:ext uri="{FF2B5EF4-FFF2-40B4-BE49-F238E27FC236}">
                      <a16:creationId xmlns:a16="http://schemas.microsoft.com/office/drawing/2014/main" id="{758B43B1-A490-E812-3578-4DD36896E1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98593" y="3958976"/>
                  <a:ext cx="112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117" name="잉크 1116">
                  <a:extLst>
                    <a:ext uri="{FF2B5EF4-FFF2-40B4-BE49-F238E27FC236}">
                      <a16:creationId xmlns:a16="http://schemas.microsoft.com/office/drawing/2014/main" id="{0303BAF4-8D8E-D828-4088-7B48B0D44D82}"/>
                    </a:ext>
                  </a:extLst>
                </p14:cNvPr>
                <p14:cNvContentPartPr/>
                <p14:nvPr/>
              </p14:nvContentPartPr>
              <p14:xfrm>
                <a:off x="10388593" y="3961856"/>
                <a:ext cx="82440" cy="101160"/>
              </p14:xfrm>
            </p:contentPart>
          </mc:Choice>
          <mc:Fallback>
            <p:pic>
              <p:nvPicPr>
                <p:cNvPr id="1117" name="잉크 1116">
                  <a:extLst>
                    <a:ext uri="{FF2B5EF4-FFF2-40B4-BE49-F238E27FC236}">
                      <a16:creationId xmlns:a16="http://schemas.microsoft.com/office/drawing/2014/main" id="{0303BAF4-8D8E-D828-4088-7B48B0D44D8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379593" y="3953216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8C079721-A201-BD3E-EC35-0E5F2F9257F2}"/>
                    </a:ext>
                  </a:extLst>
                </p14:cNvPr>
                <p14:cNvContentPartPr/>
                <p14:nvPr/>
              </p14:nvContentPartPr>
              <p14:xfrm>
                <a:off x="10494433" y="3941696"/>
                <a:ext cx="20520" cy="165240"/>
              </p14:xfrm>
            </p:contentPart>
          </mc:Choice>
          <mc:Fallback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8C079721-A201-BD3E-EC35-0E5F2F9257F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485433" y="3932696"/>
                  <a:ext cx="38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119" name="잉크 1118">
                  <a:extLst>
                    <a:ext uri="{FF2B5EF4-FFF2-40B4-BE49-F238E27FC236}">
                      <a16:creationId xmlns:a16="http://schemas.microsoft.com/office/drawing/2014/main" id="{07B688D3-CB19-C764-93CD-4085C2420497}"/>
                    </a:ext>
                  </a:extLst>
                </p14:cNvPr>
                <p14:cNvContentPartPr/>
                <p14:nvPr/>
              </p14:nvContentPartPr>
              <p14:xfrm>
                <a:off x="10585513" y="3917936"/>
                <a:ext cx="78480" cy="64440"/>
              </p14:xfrm>
            </p:contentPart>
          </mc:Choice>
          <mc:Fallback>
            <p:pic>
              <p:nvPicPr>
                <p:cNvPr id="1119" name="잉크 1118">
                  <a:extLst>
                    <a:ext uri="{FF2B5EF4-FFF2-40B4-BE49-F238E27FC236}">
                      <a16:creationId xmlns:a16="http://schemas.microsoft.com/office/drawing/2014/main" id="{07B688D3-CB19-C764-93CD-4085C242049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76513" y="3908936"/>
                  <a:ext cx="961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120" name="잉크 1119">
                  <a:extLst>
                    <a:ext uri="{FF2B5EF4-FFF2-40B4-BE49-F238E27FC236}">
                      <a16:creationId xmlns:a16="http://schemas.microsoft.com/office/drawing/2014/main" id="{10FE4DDA-E48B-BA76-A6CE-36A460C8ECCA}"/>
                    </a:ext>
                  </a:extLst>
                </p14:cNvPr>
                <p14:cNvContentPartPr/>
                <p14:nvPr/>
              </p14:nvContentPartPr>
              <p14:xfrm>
                <a:off x="10616833" y="3965816"/>
                <a:ext cx="3600" cy="50760"/>
              </p14:xfrm>
            </p:contentPart>
          </mc:Choice>
          <mc:Fallback>
            <p:pic>
              <p:nvPicPr>
                <p:cNvPr id="1120" name="잉크 1119">
                  <a:extLst>
                    <a:ext uri="{FF2B5EF4-FFF2-40B4-BE49-F238E27FC236}">
                      <a16:creationId xmlns:a16="http://schemas.microsoft.com/office/drawing/2014/main" id="{10FE4DDA-E48B-BA76-A6CE-36A460C8ECC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07833" y="3956816"/>
                  <a:ext cx="21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121" name="잉크 1120">
                  <a:extLst>
                    <a:ext uri="{FF2B5EF4-FFF2-40B4-BE49-F238E27FC236}">
                      <a16:creationId xmlns:a16="http://schemas.microsoft.com/office/drawing/2014/main" id="{C6CA4CC6-27DB-2979-4DEF-6E5658F52CDD}"/>
                    </a:ext>
                  </a:extLst>
                </p14:cNvPr>
                <p14:cNvContentPartPr/>
                <p14:nvPr/>
              </p14:nvContentPartPr>
              <p14:xfrm>
                <a:off x="10562833" y="4021256"/>
                <a:ext cx="110520" cy="15840"/>
              </p14:xfrm>
            </p:contentPart>
          </mc:Choice>
          <mc:Fallback>
            <p:pic>
              <p:nvPicPr>
                <p:cNvPr id="1121" name="잉크 1120">
                  <a:extLst>
                    <a:ext uri="{FF2B5EF4-FFF2-40B4-BE49-F238E27FC236}">
                      <a16:creationId xmlns:a16="http://schemas.microsoft.com/office/drawing/2014/main" id="{C6CA4CC6-27DB-2979-4DEF-6E5658F52CD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553833" y="4012256"/>
                  <a:ext cx="128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8C5C2441-A628-5B97-6104-2ABAC51191A8}"/>
                    </a:ext>
                  </a:extLst>
                </p14:cNvPr>
                <p14:cNvContentPartPr/>
                <p14:nvPr/>
              </p14:nvContentPartPr>
              <p14:xfrm>
                <a:off x="10585873" y="4068056"/>
                <a:ext cx="93600" cy="54000"/>
              </p14:xfrm>
            </p:contentPart>
          </mc:Choice>
          <mc:Fallback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8C5C2441-A628-5B97-6104-2ABAC51191A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576873" y="4059416"/>
                  <a:ext cx="11124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124" name="잉크 1123">
                <a:extLst>
                  <a:ext uri="{FF2B5EF4-FFF2-40B4-BE49-F238E27FC236}">
                    <a16:creationId xmlns:a16="http://schemas.microsoft.com/office/drawing/2014/main" id="{572D5AC1-51DF-4D9E-2DA2-6937205D47EB}"/>
                  </a:ext>
                </a:extLst>
              </p14:cNvPr>
              <p14:cNvContentPartPr/>
              <p14:nvPr/>
            </p14:nvContentPartPr>
            <p14:xfrm>
              <a:off x="3950713" y="2306576"/>
              <a:ext cx="68400" cy="1688760"/>
            </p14:xfrm>
          </p:contentPart>
        </mc:Choice>
        <mc:Fallback>
          <p:pic>
            <p:nvPicPr>
              <p:cNvPr id="1124" name="잉크 1123">
                <a:extLst>
                  <a:ext uri="{FF2B5EF4-FFF2-40B4-BE49-F238E27FC236}">
                    <a16:creationId xmlns:a16="http://schemas.microsoft.com/office/drawing/2014/main" id="{572D5AC1-51DF-4D9E-2DA2-6937205D47E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941713" y="2297936"/>
                <a:ext cx="86040" cy="17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125" name="잉크 1124">
                <a:extLst>
                  <a:ext uri="{FF2B5EF4-FFF2-40B4-BE49-F238E27FC236}">
                    <a16:creationId xmlns:a16="http://schemas.microsoft.com/office/drawing/2014/main" id="{9E67099F-C46D-D016-A811-95BE0D72B3BB}"/>
                  </a:ext>
                </a:extLst>
              </p14:cNvPr>
              <p14:cNvContentPartPr/>
              <p14:nvPr/>
            </p14:nvContentPartPr>
            <p14:xfrm>
              <a:off x="3949633" y="2263736"/>
              <a:ext cx="162000" cy="1729080"/>
            </p14:xfrm>
          </p:contentPart>
        </mc:Choice>
        <mc:Fallback>
          <p:pic>
            <p:nvPicPr>
              <p:cNvPr id="1125" name="잉크 1124">
                <a:extLst>
                  <a:ext uri="{FF2B5EF4-FFF2-40B4-BE49-F238E27FC236}">
                    <a16:creationId xmlns:a16="http://schemas.microsoft.com/office/drawing/2014/main" id="{9E67099F-C46D-D016-A811-95BE0D72B3BB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940993" y="2255096"/>
                <a:ext cx="179640" cy="174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6" name="그룹 1155">
            <a:extLst>
              <a:ext uri="{FF2B5EF4-FFF2-40B4-BE49-F238E27FC236}">
                <a16:creationId xmlns:a16="http://schemas.microsoft.com/office/drawing/2014/main" id="{E0930671-DDD1-667C-D4E7-AB9F03D7002D}"/>
              </a:ext>
            </a:extLst>
          </p:cNvPr>
          <p:cNvGrpSpPr/>
          <p:nvPr/>
        </p:nvGrpSpPr>
        <p:grpSpPr>
          <a:xfrm>
            <a:off x="4028833" y="1132256"/>
            <a:ext cx="7565760" cy="4399920"/>
            <a:chOff x="4028833" y="1132256"/>
            <a:chExt cx="7565760" cy="439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130" name="잉크 1129">
                  <a:extLst>
                    <a:ext uri="{FF2B5EF4-FFF2-40B4-BE49-F238E27FC236}">
                      <a16:creationId xmlns:a16="http://schemas.microsoft.com/office/drawing/2014/main" id="{829A5CBF-C23A-08C1-71D3-14469D912BEF}"/>
                    </a:ext>
                  </a:extLst>
                </p14:cNvPr>
                <p14:cNvContentPartPr/>
                <p14:nvPr/>
              </p14:nvContentPartPr>
              <p14:xfrm>
                <a:off x="4028833" y="2655416"/>
                <a:ext cx="472320" cy="239040"/>
              </p14:xfrm>
            </p:contentPart>
          </mc:Choice>
          <mc:Fallback>
            <p:pic>
              <p:nvPicPr>
                <p:cNvPr id="1130" name="잉크 1129">
                  <a:extLst>
                    <a:ext uri="{FF2B5EF4-FFF2-40B4-BE49-F238E27FC236}">
                      <a16:creationId xmlns:a16="http://schemas.microsoft.com/office/drawing/2014/main" id="{829A5CBF-C23A-08C1-71D3-14469D912BE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019833" y="2646416"/>
                  <a:ext cx="4899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131" name="잉크 1130">
                  <a:extLst>
                    <a:ext uri="{FF2B5EF4-FFF2-40B4-BE49-F238E27FC236}">
                      <a16:creationId xmlns:a16="http://schemas.microsoft.com/office/drawing/2014/main" id="{8616AC29-4F5C-1E05-DA11-C9570507D9A3}"/>
                    </a:ext>
                  </a:extLst>
                </p14:cNvPr>
                <p14:cNvContentPartPr/>
                <p14:nvPr/>
              </p14:nvContentPartPr>
              <p14:xfrm>
                <a:off x="4563793" y="2616896"/>
                <a:ext cx="51840" cy="91080"/>
              </p14:xfrm>
            </p:contentPart>
          </mc:Choice>
          <mc:Fallback>
            <p:pic>
              <p:nvPicPr>
                <p:cNvPr id="1131" name="잉크 1130">
                  <a:extLst>
                    <a:ext uri="{FF2B5EF4-FFF2-40B4-BE49-F238E27FC236}">
                      <a16:creationId xmlns:a16="http://schemas.microsoft.com/office/drawing/2014/main" id="{8616AC29-4F5C-1E05-DA11-C9570507D9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554793" y="2608256"/>
                  <a:ext cx="69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132" name="잉크 1131">
                  <a:extLst>
                    <a:ext uri="{FF2B5EF4-FFF2-40B4-BE49-F238E27FC236}">
                      <a16:creationId xmlns:a16="http://schemas.microsoft.com/office/drawing/2014/main" id="{EBFA09D9-4628-8BDE-93E6-05BC4A184173}"/>
                    </a:ext>
                  </a:extLst>
                </p14:cNvPr>
                <p14:cNvContentPartPr/>
                <p14:nvPr/>
              </p14:nvContentPartPr>
              <p14:xfrm>
                <a:off x="4630033" y="2554976"/>
                <a:ext cx="63360" cy="196200"/>
              </p14:xfrm>
            </p:contentPart>
          </mc:Choice>
          <mc:Fallback>
            <p:pic>
              <p:nvPicPr>
                <p:cNvPr id="1132" name="잉크 1131">
                  <a:extLst>
                    <a:ext uri="{FF2B5EF4-FFF2-40B4-BE49-F238E27FC236}">
                      <a16:creationId xmlns:a16="http://schemas.microsoft.com/office/drawing/2014/main" id="{EBFA09D9-4628-8BDE-93E6-05BC4A184173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21393" y="2545976"/>
                  <a:ext cx="810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134" name="잉크 1133">
                  <a:extLst>
                    <a:ext uri="{FF2B5EF4-FFF2-40B4-BE49-F238E27FC236}">
                      <a16:creationId xmlns:a16="http://schemas.microsoft.com/office/drawing/2014/main" id="{80F17074-D2BC-D663-41CA-08C5A264BCDB}"/>
                    </a:ext>
                  </a:extLst>
                </p14:cNvPr>
                <p14:cNvContentPartPr/>
                <p14:nvPr/>
              </p14:nvContentPartPr>
              <p14:xfrm>
                <a:off x="4765753" y="2527256"/>
                <a:ext cx="61920" cy="72000"/>
              </p14:xfrm>
            </p:contentPart>
          </mc:Choice>
          <mc:Fallback>
            <p:pic>
              <p:nvPicPr>
                <p:cNvPr id="1134" name="잉크 1133">
                  <a:extLst>
                    <a:ext uri="{FF2B5EF4-FFF2-40B4-BE49-F238E27FC236}">
                      <a16:creationId xmlns:a16="http://schemas.microsoft.com/office/drawing/2014/main" id="{80F17074-D2BC-D663-41CA-08C5A264BCDB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56753" y="2518616"/>
                  <a:ext cx="79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140" name="잉크 1139">
                  <a:extLst>
                    <a:ext uri="{FF2B5EF4-FFF2-40B4-BE49-F238E27FC236}">
                      <a16:creationId xmlns:a16="http://schemas.microsoft.com/office/drawing/2014/main" id="{ED56AA09-3EAC-AAC4-A8CC-C5A2902AC1D0}"/>
                    </a:ext>
                  </a:extLst>
                </p14:cNvPr>
                <p14:cNvContentPartPr/>
                <p14:nvPr/>
              </p14:nvContentPartPr>
              <p14:xfrm>
                <a:off x="4790953" y="2605016"/>
                <a:ext cx="125280" cy="147240"/>
              </p14:xfrm>
            </p:contentPart>
          </mc:Choice>
          <mc:Fallback>
            <p:pic>
              <p:nvPicPr>
                <p:cNvPr id="1140" name="잉크 1139">
                  <a:extLst>
                    <a:ext uri="{FF2B5EF4-FFF2-40B4-BE49-F238E27FC236}">
                      <a16:creationId xmlns:a16="http://schemas.microsoft.com/office/drawing/2014/main" id="{ED56AA09-3EAC-AAC4-A8CC-C5A2902AC1D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81953" y="2596016"/>
                  <a:ext cx="14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141" name="잉크 1140">
                  <a:extLst>
                    <a:ext uri="{FF2B5EF4-FFF2-40B4-BE49-F238E27FC236}">
                      <a16:creationId xmlns:a16="http://schemas.microsoft.com/office/drawing/2014/main" id="{8997E735-854C-8D5E-DA7B-BD5859E25FC2}"/>
                    </a:ext>
                  </a:extLst>
                </p14:cNvPr>
                <p14:cNvContentPartPr/>
                <p14:nvPr/>
              </p14:nvContentPartPr>
              <p14:xfrm>
                <a:off x="4912633" y="2506736"/>
                <a:ext cx="102960" cy="113400"/>
              </p14:xfrm>
            </p:contentPart>
          </mc:Choice>
          <mc:Fallback>
            <p:pic>
              <p:nvPicPr>
                <p:cNvPr id="1141" name="잉크 1140">
                  <a:extLst>
                    <a:ext uri="{FF2B5EF4-FFF2-40B4-BE49-F238E27FC236}">
                      <a16:creationId xmlns:a16="http://schemas.microsoft.com/office/drawing/2014/main" id="{8997E735-854C-8D5E-DA7B-BD5859E25FC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03633" y="2497736"/>
                  <a:ext cx="120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142" name="잉크 1141">
                  <a:extLst>
                    <a:ext uri="{FF2B5EF4-FFF2-40B4-BE49-F238E27FC236}">
                      <a16:creationId xmlns:a16="http://schemas.microsoft.com/office/drawing/2014/main" id="{6755D1FE-E2E4-6923-9B77-91E3B97936EB}"/>
                    </a:ext>
                  </a:extLst>
                </p14:cNvPr>
                <p14:cNvContentPartPr/>
                <p14:nvPr/>
              </p14:nvContentPartPr>
              <p14:xfrm>
                <a:off x="5032873" y="2487656"/>
                <a:ext cx="79560" cy="88920"/>
              </p14:xfrm>
            </p:contentPart>
          </mc:Choice>
          <mc:Fallback>
            <p:pic>
              <p:nvPicPr>
                <p:cNvPr id="1142" name="잉크 1141">
                  <a:extLst>
                    <a:ext uri="{FF2B5EF4-FFF2-40B4-BE49-F238E27FC236}">
                      <a16:creationId xmlns:a16="http://schemas.microsoft.com/office/drawing/2014/main" id="{6755D1FE-E2E4-6923-9B77-91E3B97936E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024233" y="2478656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143" name="잉크 1142">
                  <a:extLst>
                    <a:ext uri="{FF2B5EF4-FFF2-40B4-BE49-F238E27FC236}">
                      <a16:creationId xmlns:a16="http://schemas.microsoft.com/office/drawing/2014/main" id="{780BC43A-DC61-1CED-BF54-99F2CB08979E}"/>
                    </a:ext>
                  </a:extLst>
                </p14:cNvPr>
                <p14:cNvContentPartPr/>
                <p14:nvPr/>
              </p14:nvContentPartPr>
              <p14:xfrm>
                <a:off x="5024233" y="2625536"/>
                <a:ext cx="85680" cy="56520"/>
              </p14:xfrm>
            </p:contentPart>
          </mc:Choice>
          <mc:Fallback>
            <p:pic>
              <p:nvPicPr>
                <p:cNvPr id="1143" name="잉크 1142">
                  <a:extLst>
                    <a:ext uri="{FF2B5EF4-FFF2-40B4-BE49-F238E27FC236}">
                      <a16:creationId xmlns:a16="http://schemas.microsoft.com/office/drawing/2014/main" id="{780BC43A-DC61-1CED-BF54-99F2CB08979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015233" y="2616896"/>
                  <a:ext cx="1033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144" name="잉크 1143">
                  <a:extLst>
                    <a:ext uri="{FF2B5EF4-FFF2-40B4-BE49-F238E27FC236}">
                      <a16:creationId xmlns:a16="http://schemas.microsoft.com/office/drawing/2014/main" id="{9B958E4A-EBA3-1ADD-AC1C-8A6DEDB8CA5B}"/>
                    </a:ext>
                  </a:extLst>
                </p14:cNvPr>
                <p14:cNvContentPartPr/>
                <p14:nvPr/>
              </p14:nvContentPartPr>
              <p14:xfrm>
                <a:off x="5166793" y="2533376"/>
                <a:ext cx="59760" cy="60120"/>
              </p14:xfrm>
            </p:contentPart>
          </mc:Choice>
          <mc:Fallback>
            <p:pic>
              <p:nvPicPr>
                <p:cNvPr id="1144" name="잉크 1143">
                  <a:extLst>
                    <a:ext uri="{FF2B5EF4-FFF2-40B4-BE49-F238E27FC236}">
                      <a16:creationId xmlns:a16="http://schemas.microsoft.com/office/drawing/2014/main" id="{9B958E4A-EBA3-1ADD-AC1C-8A6DEDB8CA5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57793" y="2524376"/>
                  <a:ext cx="774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145" name="잉크 1144">
                  <a:extLst>
                    <a:ext uri="{FF2B5EF4-FFF2-40B4-BE49-F238E27FC236}">
                      <a16:creationId xmlns:a16="http://schemas.microsoft.com/office/drawing/2014/main" id="{67C1F7CD-6DEA-47C0-3DDF-EF6A7277ED10}"/>
                    </a:ext>
                  </a:extLst>
                </p14:cNvPr>
                <p14:cNvContentPartPr/>
                <p14:nvPr/>
              </p14:nvContentPartPr>
              <p14:xfrm>
                <a:off x="5234473" y="2477936"/>
                <a:ext cx="46080" cy="169200"/>
              </p14:xfrm>
            </p:contentPart>
          </mc:Choice>
          <mc:Fallback>
            <p:pic>
              <p:nvPicPr>
                <p:cNvPr id="1145" name="잉크 1144">
                  <a:extLst>
                    <a:ext uri="{FF2B5EF4-FFF2-40B4-BE49-F238E27FC236}">
                      <a16:creationId xmlns:a16="http://schemas.microsoft.com/office/drawing/2014/main" id="{67C1F7CD-6DEA-47C0-3DDF-EF6A7277ED1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225473" y="2468936"/>
                  <a:ext cx="63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147" name="잉크 1146">
                  <a:extLst>
                    <a:ext uri="{FF2B5EF4-FFF2-40B4-BE49-F238E27FC236}">
                      <a16:creationId xmlns:a16="http://schemas.microsoft.com/office/drawing/2014/main" id="{E1581933-E6CD-31A8-1258-6AC4725FCDF7}"/>
                    </a:ext>
                  </a:extLst>
                </p14:cNvPr>
                <p14:cNvContentPartPr/>
                <p14:nvPr/>
              </p14:nvContentPartPr>
              <p14:xfrm>
                <a:off x="5482513" y="2417096"/>
                <a:ext cx="433800" cy="74880"/>
              </p14:xfrm>
            </p:contentPart>
          </mc:Choice>
          <mc:Fallback>
            <p:pic>
              <p:nvPicPr>
                <p:cNvPr id="1147" name="잉크 1146">
                  <a:extLst>
                    <a:ext uri="{FF2B5EF4-FFF2-40B4-BE49-F238E27FC236}">
                      <a16:creationId xmlns:a16="http://schemas.microsoft.com/office/drawing/2014/main" id="{E1581933-E6CD-31A8-1258-6AC4725FCDF7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473513" y="2408096"/>
                  <a:ext cx="4514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148" name="잉크 1147">
                  <a:extLst>
                    <a:ext uri="{FF2B5EF4-FFF2-40B4-BE49-F238E27FC236}">
                      <a16:creationId xmlns:a16="http://schemas.microsoft.com/office/drawing/2014/main" id="{9EF782B6-6C17-B7A6-9402-573E8C00DA45}"/>
                    </a:ext>
                  </a:extLst>
                </p14:cNvPr>
                <p14:cNvContentPartPr/>
                <p14:nvPr/>
              </p14:nvContentPartPr>
              <p14:xfrm>
                <a:off x="5900113" y="2351936"/>
                <a:ext cx="87120" cy="131760"/>
              </p14:xfrm>
            </p:contentPart>
          </mc:Choice>
          <mc:Fallback>
            <p:pic>
              <p:nvPicPr>
                <p:cNvPr id="1148" name="잉크 1147">
                  <a:extLst>
                    <a:ext uri="{FF2B5EF4-FFF2-40B4-BE49-F238E27FC236}">
                      <a16:creationId xmlns:a16="http://schemas.microsoft.com/office/drawing/2014/main" id="{9EF782B6-6C17-B7A6-9402-573E8C00DA4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891473" y="2343296"/>
                  <a:ext cx="1047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149" name="잉크 1148">
                  <a:extLst>
                    <a:ext uri="{FF2B5EF4-FFF2-40B4-BE49-F238E27FC236}">
                      <a16:creationId xmlns:a16="http://schemas.microsoft.com/office/drawing/2014/main" id="{990DFB05-8B70-16A8-D58A-726D6DA93284}"/>
                    </a:ext>
                  </a:extLst>
                </p14:cNvPr>
                <p14:cNvContentPartPr/>
                <p14:nvPr/>
              </p14:nvContentPartPr>
              <p14:xfrm>
                <a:off x="5963833" y="2059976"/>
                <a:ext cx="57960" cy="3402360"/>
              </p14:xfrm>
            </p:contentPart>
          </mc:Choice>
          <mc:Fallback>
            <p:pic>
              <p:nvPicPr>
                <p:cNvPr id="1149" name="잉크 1148">
                  <a:extLst>
                    <a:ext uri="{FF2B5EF4-FFF2-40B4-BE49-F238E27FC236}">
                      <a16:creationId xmlns:a16="http://schemas.microsoft.com/office/drawing/2014/main" id="{990DFB05-8B70-16A8-D58A-726D6DA93284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55193" y="2051336"/>
                  <a:ext cx="75600" cy="34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51" name="잉크 1150">
                  <a:extLst>
                    <a:ext uri="{FF2B5EF4-FFF2-40B4-BE49-F238E27FC236}">
                      <a16:creationId xmlns:a16="http://schemas.microsoft.com/office/drawing/2014/main" id="{F5F4BC81-2DE5-7607-0CBA-1F2FFF0929D5}"/>
                    </a:ext>
                  </a:extLst>
                </p14:cNvPr>
                <p14:cNvContentPartPr/>
                <p14:nvPr/>
              </p14:nvContentPartPr>
              <p14:xfrm>
                <a:off x="5989033" y="1248896"/>
                <a:ext cx="25920" cy="459720"/>
              </p14:xfrm>
            </p:contentPart>
          </mc:Choice>
          <mc:Fallback>
            <p:pic>
              <p:nvPicPr>
                <p:cNvPr id="1151" name="잉크 1150">
                  <a:extLst>
                    <a:ext uri="{FF2B5EF4-FFF2-40B4-BE49-F238E27FC236}">
                      <a16:creationId xmlns:a16="http://schemas.microsoft.com/office/drawing/2014/main" id="{F5F4BC81-2DE5-7607-0CBA-1F2FFF0929D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80033" y="1239896"/>
                  <a:ext cx="435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7F9C00CB-1756-A6C7-D86F-B9F8F19A9136}"/>
                    </a:ext>
                  </a:extLst>
                </p14:cNvPr>
                <p14:cNvContentPartPr/>
                <p14:nvPr/>
              </p14:nvContentPartPr>
              <p14:xfrm>
                <a:off x="6031513" y="1248896"/>
                <a:ext cx="1878480" cy="51480"/>
              </p14:xfrm>
            </p:contentPart>
          </mc:Choice>
          <mc:Fallback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7F9C00CB-1756-A6C7-D86F-B9F8F19A913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022513" y="1240256"/>
                  <a:ext cx="18961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53" name="잉크 1152">
                  <a:extLst>
                    <a:ext uri="{FF2B5EF4-FFF2-40B4-BE49-F238E27FC236}">
                      <a16:creationId xmlns:a16="http://schemas.microsoft.com/office/drawing/2014/main" id="{AD7BDE15-AAA3-954F-7A73-AD407248E683}"/>
                    </a:ext>
                  </a:extLst>
                </p14:cNvPr>
                <p14:cNvContentPartPr/>
                <p14:nvPr/>
              </p14:nvContentPartPr>
              <p14:xfrm>
                <a:off x="9370153" y="1132256"/>
                <a:ext cx="2134440" cy="80280"/>
              </p14:xfrm>
            </p:contentPart>
          </mc:Choice>
          <mc:Fallback>
            <p:pic>
              <p:nvPicPr>
                <p:cNvPr id="1153" name="잉크 1152">
                  <a:extLst>
                    <a:ext uri="{FF2B5EF4-FFF2-40B4-BE49-F238E27FC236}">
                      <a16:creationId xmlns:a16="http://schemas.microsoft.com/office/drawing/2014/main" id="{AD7BDE15-AAA3-954F-7A73-AD407248E68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361153" y="1123256"/>
                  <a:ext cx="2152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154" name="잉크 1153">
                  <a:extLst>
                    <a:ext uri="{FF2B5EF4-FFF2-40B4-BE49-F238E27FC236}">
                      <a16:creationId xmlns:a16="http://schemas.microsoft.com/office/drawing/2014/main" id="{9A40EB75-2372-8FEC-98E9-BA17CC5858E8}"/>
                    </a:ext>
                  </a:extLst>
                </p14:cNvPr>
                <p14:cNvContentPartPr/>
                <p14:nvPr/>
              </p14:nvContentPartPr>
              <p14:xfrm>
                <a:off x="11333593" y="1216136"/>
                <a:ext cx="261000" cy="4316040"/>
              </p14:xfrm>
            </p:contentPart>
          </mc:Choice>
          <mc:Fallback>
            <p:pic>
              <p:nvPicPr>
                <p:cNvPr id="1154" name="잉크 1153">
                  <a:extLst>
                    <a:ext uri="{FF2B5EF4-FFF2-40B4-BE49-F238E27FC236}">
                      <a16:creationId xmlns:a16="http://schemas.microsoft.com/office/drawing/2014/main" id="{9A40EB75-2372-8FEC-98E9-BA17CC5858E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24593" y="1207496"/>
                  <a:ext cx="278640" cy="43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155" name="잉크 1154">
                  <a:extLst>
                    <a:ext uri="{FF2B5EF4-FFF2-40B4-BE49-F238E27FC236}">
                      <a16:creationId xmlns:a16="http://schemas.microsoft.com/office/drawing/2014/main" id="{452267C8-846F-5B51-91F7-6218E8827CD3}"/>
                    </a:ext>
                  </a:extLst>
                </p14:cNvPr>
                <p14:cNvContentPartPr/>
                <p14:nvPr/>
              </p14:nvContentPartPr>
              <p14:xfrm>
                <a:off x="5900833" y="5342816"/>
                <a:ext cx="5542560" cy="160920"/>
              </p14:xfrm>
            </p:contentPart>
          </mc:Choice>
          <mc:Fallback>
            <p:pic>
              <p:nvPicPr>
                <p:cNvPr id="1155" name="잉크 1154">
                  <a:extLst>
                    <a:ext uri="{FF2B5EF4-FFF2-40B4-BE49-F238E27FC236}">
                      <a16:creationId xmlns:a16="http://schemas.microsoft.com/office/drawing/2014/main" id="{452267C8-846F-5B51-91F7-6218E8827C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892193" y="5333816"/>
                  <a:ext cx="556020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1" name="그룹 1170">
            <a:extLst>
              <a:ext uri="{FF2B5EF4-FFF2-40B4-BE49-F238E27FC236}">
                <a16:creationId xmlns:a16="http://schemas.microsoft.com/office/drawing/2014/main" id="{6946B71F-1AAE-81DF-2C0E-FF15B5997DBD}"/>
              </a:ext>
            </a:extLst>
          </p:cNvPr>
          <p:cNvGrpSpPr/>
          <p:nvPr/>
        </p:nvGrpSpPr>
        <p:grpSpPr>
          <a:xfrm>
            <a:off x="4305673" y="1391816"/>
            <a:ext cx="2061360" cy="747360"/>
            <a:chOff x="4305673" y="1391816"/>
            <a:chExt cx="2061360" cy="74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169" name="잉크 1168">
                  <a:extLst>
                    <a:ext uri="{FF2B5EF4-FFF2-40B4-BE49-F238E27FC236}">
                      <a16:creationId xmlns:a16="http://schemas.microsoft.com/office/drawing/2014/main" id="{180E8DEA-4702-316B-33BE-EFD3B2201412}"/>
                    </a:ext>
                  </a:extLst>
                </p14:cNvPr>
                <p14:cNvContentPartPr/>
                <p14:nvPr/>
              </p14:nvContentPartPr>
              <p14:xfrm>
                <a:off x="4353553" y="1391816"/>
                <a:ext cx="2013480" cy="747360"/>
              </p14:xfrm>
            </p:contentPart>
          </mc:Choice>
          <mc:Fallback>
            <p:pic>
              <p:nvPicPr>
                <p:cNvPr id="1169" name="잉크 1168">
                  <a:extLst>
                    <a:ext uri="{FF2B5EF4-FFF2-40B4-BE49-F238E27FC236}">
                      <a16:creationId xmlns:a16="http://schemas.microsoft.com/office/drawing/2014/main" id="{180E8DEA-4702-316B-33BE-EFD3B2201412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344913" y="1383176"/>
                  <a:ext cx="203112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170" name="잉크 1169">
                  <a:extLst>
                    <a:ext uri="{FF2B5EF4-FFF2-40B4-BE49-F238E27FC236}">
                      <a16:creationId xmlns:a16="http://schemas.microsoft.com/office/drawing/2014/main" id="{A75F8695-A0DB-CDA6-33EB-F3BF8A59D19F}"/>
                    </a:ext>
                  </a:extLst>
                </p14:cNvPr>
                <p14:cNvContentPartPr/>
                <p14:nvPr/>
              </p14:nvContentPartPr>
              <p14:xfrm>
                <a:off x="4305673" y="1828496"/>
                <a:ext cx="233280" cy="192600"/>
              </p14:xfrm>
            </p:contentPart>
          </mc:Choice>
          <mc:Fallback>
            <p:pic>
              <p:nvPicPr>
                <p:cNvPr id="1170" name="잉크 1169">
                  <a:extLst>
                    <a:ext uri="{FF2B5EF4-FFF2-40B4-BE49-F238E27FC236}">
                      <a16:creationId xmlns:a16="http://schemas.microsoft.com/office/drawing/2014/main" id="{A75F8695-A0DB-CDA6-33EB-F3BF8A59D19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297033" y="1819496"/>
                  <a:ext cx="2509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0" name="그룹 1219">
            <a:extLst>
              <a:ext uri="{FF2B5EF4-FFF2-40B4-BE49-F238E27FC236}">
                <a16:creationId xmlns:a16="http://schemas.microsoft.com/office/drawing/2014/main" id="{2F8C0596-BF7A-D002-8FAB-B410FA7A9EA3}"/>
              </a:ext>
            </a:extLst>
          </p:cNvPr>
          <p:cNvGrpSpPr/>
          <p:nvPr/>
        </p:nvGrpSpPr>
        <p:grpSpPr>
          <a:xfrm>
            <a:off x="6357673" y="1598816"/>
            <a:ext cx="885240" cy="484560"/>
            <a:chOff x="6357673" y="1598816"/>
            <a:chExt cx="885240" cy="48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201" name="잉크 1200">
                  <a:extLst>
                    <a:ext uri="{FF2B5EF4-FFF2-40B4-BE49-F238E27FC236}">
                      <a16:creationId xmlns:a16="http://schemas.microsoft.com/office/drawing/2014/main" id="{AA0A8C5E-BA1F-3143-4178-4890F16F0205}"/>
                    </a:ext>
                  </a:extLst>
                </p14:cNvPr>
                <p14:cNvContentPartPr/>
                <p14:nvPr/>
              </p14:nvContentPartPr>
              <p14:xfrm>
                <a:off x="6357673" y="1728056"/>
                <a:ext cx="33480" cy="74880"/>
              </p14:xfrm>
            </p:contentPart>
          </mc:Choice>
          <mc:Fallback>
            <p:pic>
              <p:nvPicPr>
                <p:cNvPr id="1201" name="잉크 1200">
                  <a:extLst>
                    <a:ext uri="{FF2B5EF4-FFF2-40B4-BE49-F238E27FC236}">
                      <a16:creationId xmlns:a16="http://schemas.microsoft.com/office/drawing/2014/main" id="{AA0A8C5E-BA1F-3143-4178-4890F16F020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349033" y="1719056"/>
                  <a:ext cx="511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202" name="잉크 1201">
                  <a:extLst>
                    <a:ext uri="{FF2B5EF4-FFF2-40B4-BE49-F238E27FC236}">
                      <a16:creationId xmlns:a16="http://schemas.microsoft.com/office/drawing/2014/main" id="{B24C1777-E9FB-3B35-D843-9E6D19C9A9D8}"/>
                    </a:ext>
                  </a:extLst>
                </p14:cNvPr>
                <p14:cNvContentPartPr/>
                <p14:nvPr/>
              </p14:nvContentPartPr>
              <p14:xfrm>
                <a:off x="6383593" y="1703576"/>
                <a:ext cx="69480" cy="131040"/>
              </p14:xfrm>
            </p:contentPart>
          </mc:Choice>
          <mc:Fallback>
            <p:pic>
              <p:nvPicPr>
                <p:cNvPr id="1202" name="잉크 1201">
                  <a:extLst>
                    <a:ext uri="{FF2B5EF4-FFF2-40B4-BE49-F238E27FC236}">
                      <a16:creationId xmlns:a16="http://schemas.microsoft.com/office/drawing/2014/main" id="{B24C1777-E9FB-3B35-D843-9E6D19C9A9D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374593" y="1694576"/>
                  <a:ext cx="87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203" name="잉크 1202">
                  <a:extLst>
                    <a:ext uri="{FF2B5EF4-FFF2-40B4-BE49-F238E27FC236}">
                      <a16:creationId xmlns:a16="http://schemas.microsoft.com/office/drawing/2014/main" id="{D1EE5542-AA31-02B0-8767-7E8200EACAB5}"/>
                    </a:ext>
                  </a:extLst>
                </p14:cNvPr>
                <p14:cNvContentPartPr/>
                <p14:nvPr/>
              </p14:nvContentPartPr>
              <p14:xfrm>
                <a:off x="6547753" y="1612856"/>
                <a:ext cx="88920" cy="63360"/>
              </p14:xfrm>
            </p:contentPart>
          </mc:Choice>
          <mc:Fallback>
            <p:pic>
              <p:nvPicPr>
                <p:cNvPr id="1203" name="잉크 1202">
                  <a:extLst>
                    <a:ext uri="{FF2B5EF4-FFF2-40B4-BE49-F238E27FC236}">
                      <a16:creationId xmlns:a16="http://schemas.microsoft.com/office/drawing/2014/main" id="{D1EE5542-AA31-02B0-8767-7E8200EACAB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539113" y="1603856"/>
                  <a:ext cx="106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204" name="잉크 1203">
                  <a:extLst>
                    <a:ext uri="{FF2B5EF4-FFF2-40B4-BE49-F238E27FC236}">
                      <a16:creationId xmlns:a16="http://schemas.microsoft.com/office/drawing/2014/main" id="{6BACD77A-4557-A37C-8B6C-79A24F4699B4}"/>
                    </a:ext>
                  </a:extLst>
                </p14:cNvPr>
                <p14:cNvContentPartPr/>
                <p14:nvPr/>
              </p14:nvContentPartPr>
              <p14:xfrm>
                <a:off x="6556753" y="1701776"/>
                <a:ext cx="100800" cy="37800"/>
              </p14:xfrm>
            </p:contentPart>
          </mc:Choice>
          <mc:Fallback>
            <p:pic>
              <p:nvPicPr>
                <p:cNvPr id="1204" name="잉크 1203">
                  <a:extLst>
                    <a:ext uri="{FF2B5EF4-FFF2-40B4-BE49-F238E27FC236}">
                      <a16:creationId xmlns:a16="http://schemas.microsoft.com/office/drawing/2014/main" id="{6BACD77A-4557-A37C-8B6C-79A24F4699B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47753" y="1692776"/>
                  <a:ext cx="118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205" name="잉크 1204">
                  <a:extLst>
                    <a:ext uri="{FF2B5EF4-FFF2-40B4-BE49-F238E27FC236}">
                      <a16:creationId xmlns:a16="http://schemas.microsoft.com/office/drawing/2014/main" id="{83A32480-FC03-9655-ED27-52F6018FEE75}"/>
                    </a:ext>
                  </a:extLst>
                </p14:cNvPr>
                <p14:cNvContentPartPr/>
                <p14:nvPr/>
              </p14:nvContentPartPr>
              <p14:xfrm>
                <a:off x="6657193" y="1598816"/>
                <a:ext cx="131760" cy="71280"/>
              </p14:xfrm>
            </p:contentPart>
          </mc:Choice>
          <mc:Fallback>
            <p:pic>
              <p:nvPicPr>
                <p:cNvPr id="1205" name="잉크 1204">
                  <a:extLst>
                    <a:ext uri="{FF2B5EF4-FFF2-40B4-BE49-F238E27FC236}">
                      <a16:creationId xmlns:a16="http://schemas.microsoft.com/office/drawing/2014/main" id="{83A32480-FC03-9655-ED27-52F6018FEE7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48193" y="1589816"/>
                  <a:ext cx="149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206" name="잉크 1205">
                  <a:extLst>
                    <a:ext uri="{FF2B5EF4-FFF2-40B4-BE49-F238E27FC236}">
                      <a16:creationId xmlns:a16="http://schemas.microsoft.com/office/drawing/2014/main" id="{C116AC83-C4B6-6BB9-104E-87B4AA0DDC16}"/>
                    </a:ext>
                  </a:extLst>
                </p14:cNvPr>
                <p14:cNvContentPartPr/>
                <p14:nvPr/>
              </p14:nvContentPartPr>
              <p14:xfrm>
                <a:off x="6763033" y="1669016"/>
                <a:ext cx="83160" cy="63000"/>
              </p14:xfrm>
            </p:contentPart>
          </mc:Choice>
          <mc:Fallback>
            <p:pic>
              <p:nvPicPr>
                <p:cNvPr id="1206" name="잉크 1205">
                  <a:extLst>
                    <a:ext uri="{FF2B5EF4-FFF2-40B4-BE49-F238E27FC236}">
                      <a16:creationId xmlns:a16="http://schemas.microsoft.com/office/drawing/2014/main" id="{C116AC83-C4B6-6BB9-104E-87B4AA0DDC1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54393" y="1660016"/>
                  <a:ext cx="1008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207" name="잉크 1206">
                  <a:extLst>
                    <a:ext uri="{FF2B5EF4-FFF2-40B4-BE49-F238E27FC236}">
                      <a16:creationId xmlns:a16="http://schemas.microsoft.com/office/drawing/2014/main" id="{62FDE7CF-C2E9-A484-1E86-5E040D0F35E8}"/>
                    </a:ext>
                  </a:extLst>
                </p14:cNvPr>
                <p14:cNvContentPartPr/>
                <p14:nvPr/>
              </p14:nvContentPartPr>
              <p14:xfrm>
                <a:off x="6572233" y="1895096"/>
                <a:ext cx="71280" cy="49320"/>
              </p14:xfrm>
            </p:contentPart>
          </mc:Choice>
          <mc:Fallback>
            <p:pic>
              <p:nvPicPr>
                <p:cNvPr id="1207" name="잉크 1206">
                  <a:extLst>
                    <a:ext uri="{FF2B5EF4-FFF2-40B4-BE49-F238E27FC236}">
                      <a16:creationId xmlns:a16="http://schemas.microsoft.com/office/drawing/2014/main" id="{62FDE7CF-C2E9-A484-1E86-5E040D0F35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563233" y="1886096"/>
                  <a:ext cx="889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208" name="잉크 1207">
                  <a:extLst>
                    <a:ext uri="{FF2B5EF4-FFF2-40B4-BE49-F238E27FC236}">
                      <a16:creationId xmlns:a16="http://schemas.microsoft.com/office/drawing/2014/main" id="{3470E595-F877-1874-18E1-4A3375280E2C}"/>
                    </a:ext>
                  </a:extLst>
                </p14:cNvPr>
                <p14:cNvContentPartPr/>
                <p14:nvPr/>
              </p14:nvContentPartPr>
              <p14:xfrm>
                <a:off x="6566473" y="1917056"/>
                <a:ext cx="81360" cy="48600"/>
              </p14:xfrm>
            </p:contentPart>
          </mc:Choice>
          <mc:Fallback>
            <p:pic>
              <p:nvPicPr>
                <p:cNvPr id="1208" name="잉크 1207">
                  <a:extLst>
                    <a:ext uri="{FF2B5EF4-FFF2-40B4-BE49-F238E27FC236}">
                      <a16:creationId xmlns:a16="http://schemas.microsoft.com/office/drawing/2014/main" id="{3470E595-F877-1874-18E1-4A3375280E2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557473" y="1908056"/>
                  <a:ext cx="990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209" name="잉크 1208">
                  <a:extLst>
                    <a:ext uri="{FF2B5EF4-FFF2-40B4-BE49-F238E27FC236}">
                      <a16:creationId xmlns:a16="http://schemas.microsoft.com/office/drawing/2014/main" id="{34DBB5CE-5056-A005-A4D5-FF1E93C1EDEF}"/>
                    </a:ext>
                  </a:extLst>
                </p14:cNvPr>
                <p14:cNvContentPartPr/>
                <p14:nvPr/>
              </p14:nvContentPartPr>
              <p14:xfrm>
                <a:off x="6568273" y="1957016"/>
                <a:ext cx="78840" cy="64800"/>
              </p14:xfrm>
            </p:contentPart>
          </mc:Choice>
          <mc:Fallback>
            <p:pic>
              <p:nvPicPr>
                <p:cNvPr id="1209" name="잉크 1208">
                  <a:extLst>
                    <a:ext uri="{FF2B5EF4-FFF2-40B4-BE49-F238E27FC236}">
                      <a16:creationId xmlns:a16="http://schemas.microsoft.com/office/drawing/2014/main" id="{34DBB5CE-5056-A005-A4D5-FF1E93C1EDE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559273" y="1948376"/>
                  <a:ext cx="964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210" name="잉크 1209">
                  <a:extLst>
                    <a:ext uri="{FF2B5EF4-FFF2-40B4-BE49-F238E27FC236}">
                      <a16:creationId xmlns:a16="http://schemas.microsoft.com/office/drawing/2014/main" id="{59A7EDD8-FCEC-273C-9D2D-6F5D89008521}"/>
                    </a:ext>
                  </a:extLst>
                </p14:cNvPr>
                <p14:cNvContentPartPr/>
                <p14:nvPr/>
              </p14:nvContentPartPr>
              <p14:xfrm>
                <a:off x="6622273" y="2001296"/>
                <a:ext cx="109440" cy="82080"/>
              </p14:xfrm>
            </p:contentPart>
          </mc:Choice>
          <mc:Fallback>
            <p:pic>
              <p:nvPicPr>
                <p:cNvPr id="1210" name="잉크 1209">
                  <a:extLst>
                    <a:ext uri="{FF2B5EF4-FFF2-40B4-BE49-F238E27FC236}">
                      <a16:creationId xmlns:a16="http://schemas.microsoft.com/office/drawing/2014/main" id="{59A7EDD8-FCEC-273C-9D2D-6F5D8900852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13633" y="1992296"/>
                  <a:ext cx="127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211" name="잉크 1210">
                  <a:extLst>
                    <a:ext uri="{FF2B5EF4-FFF2-40B4-BE49-F238E27FC236}">
                      <a16:creationId xmlns:a16="http://schemas.microsoft.com/office/drawing/2014/main" id="{535C16AC-5E02-1B96-A726-D6477CF2DB1B}"/>
                    </a:ext>
                  </a:extLst>
                </p14:cNvPr>
                <p14:cNvContentPartPr/>
                <p14:nvPr/>
              </p14:nvContentPartPr>
              <p14:xfrm>
                <a:off x="6705433" y="1873496"/>
                <a:ext cx="95760" cy="113760"/>
              </p14:xfrm>
            </p:contentPart>
          </mc:Choice>
          <mc:Fallback>
            <p:pic>
              <p:nvPicPr>
                <p:cNvPr id="1211" name="잉크 1210">
                  <a:extLst>
                    <a:ext uri="{FF2B5EF4-FFF2-40B4-BE49-F238E27FC236}">
                      <a16:creationId xmlns:a16="http://schemas.microsoft.com/office/drawing/2014/main" id="{535C16AC-5E02-1B96-A726-D6477CF2DB1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96793" y="1864496"/>
                  <a:ext cx="113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212" name="잉크 1211">
                  <a:extLst>
                    <a:ext uri="{FF2B5EF4-FFF2-40B4-BE49-F238E27FC236}">
                      <a16:creationId xmlns:a16="http://schemas.microsoft.com/office/drawing/2014/main" id="{F55149A8-E3FE-BFA3-0DA9-175FDA992CA9}"/>
                    </a:ext>
                  </a:extLst>
                </p14:cNvPr>
                <p14:cNvContentPartPr/>
                <p14:nvPr/>
              </p14:nvContentPartPr>
              <p14:xfrm>
                <a:off x="6798313" y="1849376"/>
                <a:ext cx="69480" cy="122400"/>
              </p14:xfrm>
            </p:contentPart>
          </mc:Choice>
          <mc:Fallback>
            <p:pic>
              <p:nvPicPr>
                <p:cNvPr id="1212" name="잉크 1211">
                  <a:extLst>
                    <a:ext uri="{FF2B5EF4-FFF2-40B4-BE49-F238E27FC236}">
                      <a16:creationId xmlns:a16="http://schemas.microsoft.com/office/drawing/2014/main" id="{F55149A8-E3FE-BFA3-0DA9-175FDA992CA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789313" y="1840736"/>
                  <a:ext cx="87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213" name="잉크 1212">
                  <a:extLst>
                    <a:ext uri="{FF2B5EF4-FFF2-40B4-BE49-F238E27FC236}">
                      <a16:creationId xmlns:a16="http://schemas.microsoft.com/office/drawing/2014/main" id="{799B9D9E-E743-85AE-60E4-5D50BBD07B9A}"/>
                    </a:ext>
                  </a:extLst>
                </p14:cNvPr>
                <p14:cNvContentPartPr/>
                <p14:nvPr/>
              </p14:nvContentPartPr>
              <p14:xfrm>
                <a:off x="6859153" y="1810136"/>
                <a:ext cx="92520" cy="97920"/>
              </p14:xfrm>
            </p:contentPart>
          </mc:Choice>
          <mc:Fallback>
            <p:pic>
              <p:nvPicPr>
                <p:cNvPr id="1213" name="잉크 1212">
                  <a:extLst>
                    <a:ext uri="{FF2B5EF4-FFF2-40B4-BE49-F238E27FC236}">
                      <a16:creationId xmlns:a16="http://schemas.microsoft.com/office/drawing/2014/main" id="{799B9D9E-E743-85AE-60E4-5D50BBD07B9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50513" y="1801496"/>
                  <a:ext cx="1101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214" name="잉크 1213">
                  <a:extLst>
                    <a:ext uri="{FF2B5EF4-FFF2-40B4-BE49-F238E27FC236}">
                      <a16:creationId xmlns:a16="http://schemas.microsoft.com/office/drawing/2014/main" id="{E25027C1-0386-F0CD-2036-4141D3586FAA}"/>
                    </a:ext>
                  </a:extLst>
                </p14:cNvPr>
                <p14:cNvContentPartPr/>
                <p14:nvPr/>
              </p14:nvContentPartPr>
              <p14:xfrm>
                <a:off x="6936553" y="1765856"/>
                <a:ext cx="70560" cy="136080"/>
              </p14:xfrm>
            </p:contentPart>
          </mc:Choice>
          <mc:Fallback>
            <p:pic>
              <p:nvPicPr>
                <p:cNvPr id="1214" name="잉크 1213">
                  <a:extLst>
                    <a:ext uri="{FF2B5EF4-FFF2-40B4-BE49-F238E27FC236}">
                      <a16:creationId xmlns:a16="http://schemas.microsoft.com/office/drawing/2014/main" id="{E25027C1-0386-F0CD-2036-4141D3586FA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27553" y="1757216"/>
                  <a:ext cx="882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215" name="잉크 1214">
                  <a:extLst>
                    <a:ext uri="{FF2B5EF4-FFF2-40B4-BE49-F238E27FC236}">
                      <a16:creationId xmlns:a16="http://schemas.microsoft.com/office/drawing/2014/main" id="{E2BCF713-0E3D-6CBE-4DBA-E2DD4A069FAB}"/>
                    </a:ext>
                  </a:extLst>
                </p14:cNvPr>
                <p14:cNvContentPartPr/>
                <p14:nvPr/>
              </p14:nvContentPartPr>
              <p14:xfrm>
                <a:off x="7054993" y="1638416"/>
                <a:ext cx="55080" cy="22680"/>
              </p14:xfrm>
            </p:contentPart>
          </mc:Choice>
          <mc:Fallback>
            <p:pic>
              <p:nvPicPr>
                <p:cNvPr id="1215" name="잉크 1214">
                  <a:extLst>
                    <a:ext uri="{FF2B5EF4-FFF2-40B4-BE49-F238E27FC236}">
                      <a16:creationId xmlns:a16="http://schemas.microsoft.com/office/drawing/2014/main" id="{E2BCF713-0E3D-6CBE-4DBA-E2DD4A069FAB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045993" y="1629416"/>
                  <a:ext cx="72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216" name="잉크 1215">
                  <a:extLst>
                    <a:ext uri="{FF2B5EF4-FFF2-40B4-BE49-F238E27FC236}">
                      <a16:creationId xmlns:a16="http://schemas.microsoft.com/office/drawing/2014/main" id="{28449133-3591-2A23-22B7-66CFBC279EEE}"/>
                    </a:ext>
                  </a:extLst>
                </p14:cNvPr>
                <p14:cNvContentPartPr/>
                <p14:nvPr/>
              </p14:nvContentPartPr>
              <p14:xfrm>
                <a:off x="7088473" y="1662176"/>
                <a:ext cx="40320" cy="23760"/>
              </p14:xfrm>
            </p:contentPart>
          </mc:Choice>
          <mc:Fallback>
            <p:pic>
              <p:nvPicPr>
                <p:cNvPr id="1216" name="잉크 1215">
                  <a:extLst>
                    <a:ext uri="{FF2B5EF4-FFF2-40B4-BE49-F238E27FC236}">
                      <a16:creationId xmlns:a16="http://schemas.microsoft.com/office/drawing/2014/main" id="{28449133-3591-2A23-22B7-66CFBC279EE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7079833" y="1653536"/>
                  <a:ext cx="5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217" name="잉크 1216">
                  <a:extLst>
                    <a:ext uri="{FF2B5EF4-FFF2-40B4-BE49-F238E27FC236}">
                      <a16:creationId xmlns:a16="http://schemas.microsoft.com/office/drawing/2014/main" id="{C56F8DB4-DA40-D0B7-84C8-649CC94764D2}"/>
                    </a:ext>
                  </a:extLst>
                </p14:cNvPr>
                <p14:cNvContentPartPr/>
                <p14:nvPr/>
              </p14:nvContentPartPr>
              <p14:xfrm>
                <a:off x="7102873" y="1694216"/>
                <a:ext cx="62280" cy="57600"/>
              </p14:xfrm>
            </p:contentPart>
          </mc:Choice>
          <mc:Fallback>
            <p:pic>
              <p:nvPicPr>
                <p:cNvPr id="1217" name="잉크 1216">
                  <a:extLst>
                    <a:ext uri="{FF2B5EF4-FFF2-40B4-BE49-F238E27FC236}">
                      <a16:creationId xmlns:a16="http://schemas.microsoft.com/office/drawing/2014/main" id="{C56F8DB4-DA40-D0B7-84C8-649CC94764D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093873" y="1685576"/>
                  <a:ext cx="79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218" name="잉크 1217">
                  <a:extLst>
                    <a:ext uri="{FF2B5EF4-FFF2-40B4-BE49-F238E27FC236}">
                      <a16:creationId xmlns:a16="http://schemas.microsoft.com/office/drawing/2014/main" id="{9BC3EF92-B8FF-BA75-56ED-1D8E4B6AF5CB}"/>
                    </a:ext>
                  </a:extLst>
                </p14:cNvPr>
                <p14:cNvContentPartPr/>
                <p14:nvPr/>
              </p14:nvContentPartPr>
              <p14:xfrm>
                <a:off x="7079833" y="1707536"/>
                <a:ext cx="156600" cy="92520"/>
              </p14:xfrm>
            </p:contentPart>
          </mc:Choice>
          <mc:Fallback>
            <p:pic>
              <p:nvPicPr>
                <p:cNvPr id="1218" name="잉크 1217">
                  <a:extLst>
                    <a:ext uri="{FF2B5EF4-FFF2-40B4-BE49-F238E27FC236}">
                      <a16:creationId xmlns:a16="http://schemas.microsoft.com/office/drawing/2014/main" id="{9BC3EF92-B8FF-BA75-56ED-1D8E4B6AF5C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71193" y="1698536"/>
                  <a:ext cx="174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219" name="잉크 1218">
                  <a:extLst>
                    <a:ext uri="{FF2B5EF4-FFF2-40B4-BE49-F238E27FC236}">
                      <a16:creationId xmlns:a16="http://schemas.microsoft.com/office/drawing/2014/main" id="{C4F1C3B8-EC44-F4E0-8596-7290AC5A6774}"/>
                    </a:ext>
                  </a:extLst>
                </p14:cNvPr>
                <p14:cNvContentPartPr/>
                <p14:nvPr/>
              </p14:nvContentPartPr>
              <p14:xfrm>
                <a:off x="7200433" y="1728056"/>
                <a:ext cx="42480" cy="96120"/>
              </p14:xfrm>
            </p:contentPart>
          </mc:Choice>
          <mc:Fallback>
            <p:pic>
              <p:nvPicPr>
                <p:cNvPr id="1219" name="잉크 1218">
                  <a:extLst>
                    <a:ext uri="{FF2B5EF4-FFF2-40B4-BE49-F238E27FC236}">
                      <a16:creationId xmlns:a16="http://schemas.microsoft.com/office/drawing/2014/main" id="{C4F1C3B8-EC44-F4E0-8596-7290AC5A67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91793" y="1719056"/>
                  <a:ext cx="6012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7" name="그룹 1236">
            <a:extLst>
              <a:ext uri="{FF2B5EF4-FFF2-40B4-BE49-F238E27FC236}">
                <a16:creationId xmlns:a16="http://schemas.microsoft.com/office/drawing/2014/main" id="{3C545B7A-319C-2282-5A92-6247533A4ABE}"/>
              </a:ext>
            </a:extLst>
          </p:cNvPr>
          <p:cNvGrpSpPr/>
          <p:nvPr/>
        </p:nvGrpSpPr>
        <p:grpSpPr>
          <a:xfrm>
            <a:off x="4821193" y="658856"/>
            <a:ext cx="844560" cy="698400"/>
            <a:chOff x="4821193" y="658856"/>
            <a:chExt cx="844560" cy="69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221" name="잉크 1220">
                  <a:extLst>
                    <a:ext uri="{FF2B5EF4-FFF2-40B4-BE49-F238E27FC236}">
                      <a16:creationId xmlns:a16="http://schemas.microsoft.com/office/drawing/2014/main" id="{A32B00F0-3FC8-3D34-60D3-C07DF354585B}"/>
                    </a:ext>
                  </a:extLst>
                </p14:cNvPr>
                <p14:cNvContentPartPr/>
                <p14:nvPr/>
              </p14:nvContentPartPr>
              <p14:xfrm>
                <a:off x="4907233" y="1040096"/>
                <a:ext cx="17280" cy="251640"/>
              </p14:xfrm>
            </p:contentPart>
          </mc:Choice>
          <mc:Fallback>
            <p:pic>
              <p:nvPicPr>
                <p:cNvPr id="1221" name="잉크 1220">
                  <a:extLst>
                    <a:ext uri="{FF2B5EF4-FFF2-40B4-BE49-F238E27FC236}">
                      <a16:creationId xmlns:a16="http://schemas.microsoft.com/office/drawing/2014/main" id="{A32B00F0-3FC8-3D34-60D3-C07DF354585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898233" y="1031096"/>
                  <a:ext cx="349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222" name="잉크 1221">
                  <a:extLst>
                    <a:ext uri="{FF2B5EF4-FFF2-40B4-BE49-F238E27FC236}">
                      <a16:creationId xmlns:a16="http://schemas.microsoft.com/office/drawing/2014/main" id="{B68EF6C7-F795-DB1D-944E-BA3DEE15DD9A}"/>
                    </a:ext>
                  </a:extLst>
                </p14:cNvPr>
                <p14:cNvContentPartPr/>
                <p14:nvPr/>
              </p14:nvContentPartPr>
              <p14:xfrm>
                <a:off x="4856833" y="1282736"/>
                <a:ext cx="148680" cy="74520"/>
              </p14:xfrm>
            </p:contentPart>
          </mc:Choice>
          <mc:Fallback>
            <p:pic>
              <p:nvPicPr>
                <p:cNvPr id="1222" name="잉크 1221">
                  <a:extLst>
                    <a:ext uri="{FF2B5EF4-FFF2-40B4-BE49-F238E27FC236}">
                      <a16:creationId xmlns:a16="http://schemas.microsoft.com/office/drawing/2014/main" id="{B68EF6C7-F795-DB1D-944E-BA3DEE15DD9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848193" y="1274096"/>
                  <a:ext cx="1663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223" name="잉크 1222">
                  <a:extLst>
                    <a:ext uri="{FF2B5EF4-FFF2-40B4-BE49-F238E27FC236}">
                      <a16:creationId xmlns:a16="http://schemas.microsoft.com/office/drawing/2014/main" id="{50284547-62E7-ED10-9AE0-8CDAEFE49F62}"/>
                    </a:ext>
                  </a:extLst>
                </p14:cNvPr>
                <p14:cNvContentPartPr/>
                <p14:nvPr/>
              </p14:nvContentPartPr>
              <p14:xfrm>
                <a:off x="4821193" y="907256"/>
                <a:ext cx="41400" cy="76680"/>
              </p14:xfrm>
            </p:contentPart>
          </mc:Choice>
          <mc:Fallback>
            <p:pic>
              <p:nvPicPr>
                <p:cNvPr id="1223" name="잉크 1222">
                  <a:extLst>
                    <a:ext uri="{FF2B5EF4-FFF2-40B4-BE49-F238E27FC236}">
                      <a16:creationId xmlns:a16="http://schemas.microsoft.com/office/drawing/2014/main" id="{50284547-62E7-ED10-9AE0-8CDAEFE49F6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12553" y="898616"/>
                  <a:ext cx="590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224" name="잉크 1223">
                  <a:extLst>
                    <a:ext uri="{FF2B5EF4-FFF2-40B4-BE49-F238E27FC236}">
                      <a16:creationId xmlns:a16="http://schemas.microsoft.com/office/drawing/2014/main" id="{8C847892-595D-5824-92E3-D8251A07EAB4}"/>
                    </a:ext>
                  </a:extLst>
                </p14:cNvPr>
                <p14:cNvContentPartPr/>
                <p14:nvPr/>
              </p14:nvContentPartPr>
              <p14:xfrm>
                <a:off x="4882033" y="850016"/>
                <a:ext cx="62280" cy="152640"/>
              </p14:xfrm>
            </p:contentPart>
          </mc:Choice>
          <mc:Fallback>
            <p:pic>
              <p:nvPicPr>
                <p:cNvPr id="1224" name="잉크 1223">
                  <a:extLst>
                    <a:ext uri="{FF2B5EF4-FFF2-40B4-BE49-F238E27FC236}">
                      <a16:creationId xmlns:a16="http://schemas.microsoft.com/office/drawing/2014/main" id="{8C847892-595D-5824-92E3-D8251A07EAB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873033" y="841376"/>
                  <a:ext cx="79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225" name="잉크 1224">
                  <a:extLst>
                    <a:ext uri="{FF2B5EF4-FFF2-40B4-BE49-F238E27FC236}">
                      <a16:creationId xmlns:a16="http://schemas.microsoft.com/office/drawing/2014/main" id="{88025129-72EC-FD61-58CA-065B73C06507}"/>
                    </a:ext>
                  </a:extLst>
                </p14:cNvPr>
                <p14:cNvContentPartPr/>
                <p14:nvPr/>
              </p14:nvContentPartPr>
              <p14:xfrm>
                <a:off x="5058433" y="788096"/>
                <a:ext cx="60120" cy="57240"/>
              </p14:xfrm>
            </p:contentPart>
          </mc:Choice>
          <mc:Fallback>
            <p:pic>
              <p:nvPicPr>
                <p:cNvPr id="1225" name="잉크 1224">
                  <a:extLst>
                    <a:ext uri="{FF2B5EF4-FFF2-40B4-BE49-F238E27FC236}">
                      <a16:creationId xmlns:a16="http://schemas.microsoft.com/office/drawing/2014/main" id="{88025129-72EC-FD61-58CA-065B73C0650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049433" y="779456"/>
                  <a:ext cx="77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1226" name="잉크 1225">
                  <a:extLst>
                    <a:ext uri="{FF2B5EF4-FFF2-40B4-BE49-F238E27FC236}">
                      <a16:creationId xmlns:a16="http://schemas.microsoft.com/office/drawing/2014/main" id="{2B82180D-EA09-505D-EE5E-4470D1397FC4}"/>
                    </a:ext>
                  </a:extLst>
                </p14:cNvPr>
                <p14:cNvContentPartPr/>
                <p14:nvPr/>
              </p14:nvContentPartPr>
              <p14:xfrm>
                <a:off x="5064553" y="863696"/>
                <a:ext cx="88560" cy="63000"/>
              </p14:xfrm>
            </p:contentPart>
          </mc:Choice>
          <mc:Fallback>
            <p:pic>
              <p:nvPicPr>
                <p:cNvPr id="1226" name="잉크 1225">
                  <a:extLst>
                    <a:ext uri="{FF2B5EF4-FFF2-40B4-BE49-F238E27FC236}">
                      <a16:creationId xmlns:a16="http://schemas.microsoft.com/office/drawing/2014/main" id="{2B82180D-EA09-505D-EE5E-4470D1397FC4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055913" y="854696"/>
                  <a:ext cx="106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1227" name="잉크 1226">
                  <a:extLst>
                    <a:ext uri="{FF2B5EF4-FFF2-40B4-BE49-F238E27FC236}">
                      <a16:creationId xmlns:a16="http://schemas.microsoft.com/office/drawing/2014/main" id="{681B8764-29C4-7AFD-9523-484E3CB57CD8}"/>
                    </a:ext>
                  </a:extLst>
                </p14:cNvPr>
                <p14:cNvContentPartPr/>
                <p14:nvPr/>
              </p14:nvContentPartPr>
              <p14:xfrm>
                <a:off x="5158873" y="771536"/>
                <a:ext cx="39240" cy="78120"/>
              </p14:xfrm>
            </p:contentPart>
          </mc:Choice>
          <mc:Fallback>
            <p:pic>
              <p:nvPicPr>
                <p:cNvPr id="1227" name="잉크 1226">
                  <a:extLst>
                    <a:ext uri="{FF2B5EF4-FFF2-40B4-BE49-F238E27FC236}">
                      <a16:creationId xmlns:a16="http://schemas.microsoft.com/office/drawing/2014/main" id="{681B8764-29C4-7AFD-9523-484E3CB57CD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149873" y="762536"/>
                  <a:ext cx="56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1228" name="잉크 1227">
                  <a:extLst>
                    <a:ext uri="{FF2B5EF4-FFF2-40B4-BE49-F238E27FC236}">
                      <a16:creationId xmlns:a16="http://schemas.microsoft.com/office/drawing/2014/main" id="{A41CAFC9-22F3-E60C-E5B0-4F55276BFC41}"/>
                    </a:ext>
                  </a:extLst>
                </p14:cNvPr>
                <p14:cNvContentPartPr/>
                <p14:nvPr/>
              </p14:nvContentPartPr>
              <p14:xfrm>
                <a:off x="5234473" y="763256"/>
                <a:ext cx="50400" cy="45360"/>
              </p14:xfrm>
            </p:contentPart>
          </mc:Choice>
          <mc:Fallback>
            <p:pic>
              <p:nvPicPr>
                <p:cNvPr id="1228" name="잉크 1227">
                  <a:extLst>
                    <a:ext uri="{FF2B5EF4-FFF2-40B4-BE49-F238E27FC236}">
                      <a16:creationId xmlns:a16="http://schemas.microsoft.com/office/drawing/2014/main" id="{A41CAFC9-22F3-E60C-E5B0-4F55276BFC4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225473" y="754256"/>
                  <a:ext cx="6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1229" name="잉크 1228">
                  <a:extLst>
                    <a:ext uri="{FF2B5EF4-FFF2-40B4-BE49-F238E27FC236}">
                      <a16:creationId xmlns:a16="http://schemas.microsoft.com/office/drawing/2014/main" id="{E7BB9E89-E4F5-EB45-AD0E-7185DBA0C043}"/>
                    </a:ext>
                  </a:extLst>
                </p14:cNvPr>
                <p14:cNvContentPartPr/>
                <p14:nvPr/>
              </p14:nvContentPartPr>
              <p14:xfrm>
                <a:off x="5236633" y="855416"/>
                <a:ext cx="92160" cy="81000"/>
              </p14:xfrm>
            </p:contentPart>
          </mc:Choice>
          <mc:Fallback>
            <p:pic>
              <p:nvPicPr>
                <p:cNvPr id="1229" name="잉크 1228">
                  <a:extLst>
                    <a:ext uri="{FF2B5EF4-FFF2-40B4-BE49-F238E27FC236}">
                      <a16:creationId xmlns:a16="http://schemas.microsoft.com/office/drawing/2014/main" id="{E7BB9E89-E4F5-EB45-AD0E-7185DBA0C04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227993" y="846416"/>
                  <a:ext cx="1098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1230" name="잉크 1229">
                  <a:extLst>
                    <a:ext uri="{FF2B5EF4-FFF2-40B4-BE49-F238E27FC236}">
                      <a16:creationId xmlns:a16="http://schemas.microsoft.com/office/drawing/2014/main" id="{87C82DC6-9BB7-DDF2-2914-0BECA26DBFA5}"/>
                    </a:ext>
                  </a:extLst>
                </p14:cNvPr>
                <p14:cNvContentPartPr/>
                <p14:nvPr/>
              </p14:nvContentPartPr>
              <p14:xfrm>
                <a:off x="5454793" y="670376"/>
                <a:ext cx="56520" cy="158040"/>
              </p14:xfrm>
            </p:contentPart>
          </mc:Choice>
          <mc:Fallback>
            <p:pic>
              <p:nvPicPr>
                <p:cNvPr id="1230" name="잉크 1229">
                  <a:extLst>
                    <a:ext uri="{FF2B5EF4-FFF2-40B4-BE49-F238E27FC236}">
                      <a16:creationId xmlns:a16="http://schemas.microsoft.com/office/drawing/2014/main" id="{87C82DC6-9BB7-DDF2-2914-0BECA26DBFA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445793" y="661376"/>
                  <a:ext cx="74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1231" name="잉크 1230">
                  <a:extLst>
                    <a:ext uri="{FF2B5EF4-FFF2-40B4-BE49-F238E27FC236}">
                      <a16:creationId xmlns:a16="http://schemas.microsoft.com/office/drawing/2014/main" id="{A3BD0614-9EC8-FCE7-580F-6FDAE7EECDB1}"/>
                    </a:ext>
                  </a:extLst>
                </p14:cNvPr>
                <p14:cNvContentPartPr/>
                <p14:nvPr/>
              </p14:nvContentPartPr>
              <p14:xfrm>
                <a:off x="5519593" y="722936"/>
                <a:ext cx="38520" cy="95400"/>
              </p14:xfrm>
            </p:contentPart>
          </mc:Choice>
          <mc:Fallback>
            <p:pic>
              <p:nvPicPr>
                <p:cNvPr id="1231" name="잉크 1230">
                  <a:extLst>
                    <a:ext uri="{FF2B5EF4-FFF2-40B4-BE49-F238E27FC236}">
                      <a16:creationId xmlns:a16="http://schemas.microsoft.com/office/drawing/2014/main" id="{A3BD0614-9EC8-FCE7-580F-6FDAE7EECDB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510953" y="714296"/>
                  <a:ext cx="56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1232" name="잉크 1231">
                  <a:extLst>
                    <a:ext uri="{FF2B5EF4-FFF2-40B4-BE49-F238E27FC236}">
                      <a16:creationId xmlns:a16="http://schemas.microsoft.com/office/drawing/2014/main" id="{5E93EA23-B0AA-3BFA-74A9-DBC15863B889}"/>
                    </a:ext>
                  </a:extLst>
                </p14:cNvPr>
                <p14:cNvContentPartPr/>
                <p14:nvPr/>
              </p14:nvContentPartPr>
              <p14:xfrm>
                <a:off x="5571073" y="682976"/>
                <a:ext cx="43200" cy="52920"/>
              </p14:xfrm>
            </p:contentPart>
          </mc:Choice>
          <mc:Fallback>
            <p:pic>
              <p:nvPicPr>
                <p:cNvPr id="1232" name="잉크 1231">
                  <a:extLst>
                    <a:ext uri="{FF2B5EF4-FFF2-40B4-BE49-F238E27FC236}">
                      <a16:creationId xmlns:a16="http://schemas.microsoft.com/office/drawing/2014/main" id="{5E93EA23-B0AA-3BFA-74A9-DBC15863B88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5562073" y="673976"/>
                  <a:ext cx="60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1233" name="잉크 1232">
                  <a:extLst>
                    <a:ext uri="{FF2B5EF4-FFF2-40B4-BE49-F238E27FC236}">
                      <a16:creationId xmlns:a16="http://schemas.microsoft.com/office/drawing/2014/main" id="{78952976-5250-8B92-2CE8-0B537D058431}"/>
                    </a:ext>
                  </a:extLst>
                </p14:cNvPr>
                <p14:cNvContentPartPr/>
                <p14:nvPr/>
              </p14:nvContentPartPr>
              <p14:xfrm>
                <a:off x="5620033" y="672176"/>
                <a:ext cx="45720" cy="56520"/>
              </p14:xfrm>
            </p:contentPart>
          </mc:Choice>
          <mc:Fallback>
            <p:pic>
              <p:nvPicPr>
                <p:cNvPr id="1233" name="잉크 1232">
                  <a:extLst>
                    <a:ext uri="{FF2B5EF4-FFF2-40B4-BE49-F238E27FC236}">
                      <a16:creationId xmlns:a16="http://schemas.microsoft.com/office/drawing/2014/main" id="{78952976-5250-8B92-2CE8-0B537D058431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611393" y="663536"/>
                  <a:ext cx="63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1234" name="잉크 1233">
                  <a:extLst>
                    <a:ext uri="{FF2B5EF4-FFF2-40B4-BE49-F238E27FC236}">
                      <a16:creationId xmlns:a16="http://schemas.microsoft.com/office/drawing/2014/main" id="{683D32BA-807D-B1F1-774E-C597088C4656}"/>
                    </a:ext>
                  </a:extLst>
                </p14:cNvPr>
                <p14:cNvContentPartPr/>
                <p14:nvPr/>
              </p14:nvContentPartPr>
              <p14:xfrm>
                <a:off x="5614993" y="774776"/>
                <a:ext cx="40320" cy="54000"/>
              </p14:xfrm>
            </p:contentPart>
          </mc:Choice>
          <mc:Fallback>
            <p:pic>
              <p:nvPicPr>
                <p:cNvPr id="1234" name="잉크 1233">
                  <a:extLst>
                    <a:ext uri="{FF2B5EF4-FFF2-40B4-BE49-F238E27FC236}">
                      <a16:creationId xmlns:a16="http://schemas.microsoft.com/office/drawing/2014/main" id="{683D32BA-807D-B1F1-774E-C597088C465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06353" y="766136"/>
                  <a:ext cx="57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1235" name="잉크 1234">
                  <a:extLst>
                    <a:ext uri="{FF2B5EF4-FFF2-40B4-BE49-F238E27FC236}">
                      <a16:creationId xmlns:a16="http://schemas.microsoft.com/office/drawing/2014/main" id="{8DCFD2B6-E409-BBA2-CE55-BD06FC463A4E}"/>
                    </a:ext>
                  </a:extLst>
                </p14:cNvPr>
                <p14:cNvContentPartPr/>
                <p14:nvPr/>
              </p14:nvContentPartPr>
              <p14:xfrm>
                <a:off x="5551273" y="658856"/>
                <a:ext cx="54720" cy="12240"/>
              </p14:xfrm>
            </p:contentPart>
          </mc:Choice>
          <mc:Fallback>
            <p:pic>
              <p:nvPicPr>
                <p:cNvPr id="1235" name="잉크 1234">
                  <a:extLst>
                    <a:ext uri="{FF2B5EF4-FFF2-40B4-BE49-F238E27FC236}">
                      <a16:creationId xmlns:a16="http://schemas.microsoft.com/office/drawing/2014/main" id="{8DCFD2B6-E409-BBA2-CE55-BD06FC463A4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542633" y="649856"/>
                  <a:ext cx="723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1236" name="잉크 1235">
                  <a:extLst>
                    <a:ext uri="{FF2B5EF4-FFF2-40B4-BE49-F238E27FC236}">
                      <a16:creationId xmlns:a16="http://schemas.microsoft.com/office/drawing/2014/main" id="{F9B90156-C6F2-E2D7-047D-88EEE4AE5C7B}"/>
                    </a:ext>
                  </a:extLst>
                </p14:cNvPr>
                <p14:cNvContentPartPr/>
                <p14:nvPr/>
              </p14:nvContentPartPr>
              <p14:xfrm>
                <a:off x="5560993" y="670736"/>
                <a:ext cx="25920" cy="108360"/>
              </p14:xfrm>
            </p:contentPart>
          </mc:Choice>
          <mc:Fallback>
            <p:pic>
              <p:nvPicPr>
                <p:cNvPr id="1236" name="잉크 1235">
                  <a:extLst>
                    <a:ext uri="{FF2B5EF4-FFF2-40B4-BE49-F238E27FC236}">
                      <a16:creationId xmlns:a16="http://schemas.microsoft.com/office/drawing/2014/main" id="{F9B90156-C6F2-E2D7-047D-88EEE4AE5C7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5552353" y="662096"/>
                  <a:ext cx="4356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38" name="TextBox 1237">
            <a:extLst>
              <a:ext uri="{FF2B5EF4-FFF2-40B4-BE49-F238E27FC236}">
                <a16:creationId xmlns:a16="http://schemas.microsoft.com/office/drawing/2014/main" id="{F47BE8A7-05FC-1FF4-99BF-4800C36F6E28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스테이지</a:t>
            </a:r>
          </a:p>
        </p:txBody>
      </p:sp>
      <p:pic>
        <p:nvPicPr>
          <p:cNvPr id="1239" name="그림 1238">
            <a:extLst>
              <a:ext uri="{FF2B5EF4-FFF2-40B4-BE49-F238E27FC236}">
                <a16:creationId xmlns:a16="http://schemas.microsoft.com/office/drawing/2014/main" id="{293BB27F-D478-5117-62E0-EDB84C93BCD0}"/>
              </a:ext>
            </a:extLst>
          </p:cNvPr>
          <p:cNvPicPr>
            <a:picLocks noChangeAspect="1"/>
          </p:cNvPicPr>
          <p:nvPr/>
        </p:nvPicPr>
        <p:blipFill>
          <a:blip r:embed="rId386"/>
          <a:stretch>
            <a:fillRect/>
          </a:stretch>
        </p:blipFill>
        <p:spPr>
          <a:xfrm>
            <a:off x="9205285" y="4400963"/>
            <a:ext cx="329736" cy="363693"/>
          </a:xfrm>
          <a:prstGeom prst="rect">
            <a:avLst/>
          </a:prstGeom>
        </p:spPr>
      </p:pic>
      <p:pic>
        <p:nvPicPr>
          <p:cNvPr id="1240" name="그림 1239">
            <a:extLst>
              <a:ext uri="{FF2B5EF4-FFF2-40B4-BE49-F238E27FC236}">
                <a16:creationId xmlns:a16="http://schemas.microsoft.com/office/drawing/2014/main" id="{F59485BE-E7E2-C178-648A-6DCBD2115DBB}"/>
              </a:ext>
            </a:extLst>
          </p:cNvPr>
          <p:cNvPicPr>
            <a:picLocks noChangeAspect="1"/>
          </p:cNvPicPr>
          <p:nvPr/>
        </p:nvPicPr>
        <p:blipFill>
          <a:blip r:embed="rId387"/>
          <a:stretch>
            <a:fillRect/>
          </a:stretch>
        </p:blipFill>
        <p:spPr>
          <a:xfrm flipH="1">
            <a:off x="10807531" y="3785232"/>
            <a:ext cx="534443" cy="319752"/>
          </a:xfrm>
          <a:prstGeom prst="rect">
            <a:avLst/>
          </a:prstGeom>
        </p:spPr>
      </p:pic>
      <p:pic>
        <p:nvPicPr>
          <p:cNvPr id="1241" name="그림 1240">
            <a:extLst>
              <a:ext uri="{FF2B5EF4-FFF2-40B4-BE49-F238E27FC236}">
                <a16:creationId xmlns:a16="http://schemas.microsoft.com/office/drawing/2014/main" id="{15F0170D-AB4C-FA7E-500F-CF9D2F22E85D}"/>
              </a:ext>
            </a:extLst>
          </p:cNvPr>
          <p:cNvPicPr>
            <a:picLocks noChangeAspect="1"/>
          </p:cNvPicPr>
          <p:nvPr/>
        </p:nvPicPr>
        <p:blipFill>
          <a:blip r:embed="rId388"/>
          <a:stretch>
            <a:fillRect/>
          </a:stretch>
        </p:blipFill>
        <p:spPr>
          <a:xfrm flipH="1">
            <a:off x="11503203" y="3752472"/>
            <a:ext cx="289409" cy="4187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1243" name="잉크 1242">
                <a:extLst>
                  <a:ext uri="{FF2B5EF4-FFF2-40B4-BE49-F238E27FC236}">
                    <a16:creationId xmlns:a16="http://schemas.microsoft.com/office/drawing/2014/main" id="{137A84C1-FDF2-FD8E-AFE9-9D92CE2132BB}"/>
                  </a:ext>
                </a:extLst>
              </p14:cNvPr>
              <p14:cNvContentPartPr/>
              <p14:nvPr/>
            </p14:nvContentPartPr>
            <p14:xfrm>
              <a:off x="10697473" y="3585329"/>
              <a:ext cx="1342080" cy="681120"/>
            </p14:xfrm>
          </p:contentPart>
        </mc:Choice>
        <mc:Fallback>
          <p:pic>
            <p:nvPicPr>
              <p:cNvPr id="1243" name="잉크 1242">
                <a:extLst>
                  <a:ext uri="{FF2B5EF4-FFF2-40B4-BE49-F238E27FC236}">
                    <a16:creationId xmlns:a16="http://schemas.microsoft.com/office/drawing/2014/main" id="{137A84C1-FDF2-FD8E-AFE9-9D92CE2132BB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0688473" y="3576329"/>
                <a:ext cx="1359720" cy="69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1" name="그룹 1290">
            <a:extLst>
              <a:ext uri="{FF2B5EF4-FFF2-40B4-BE49-F238E27FC236}">
                <a16:creationId xmlns:a16="http://schemas.microsoft.com/office/drawing/2014/main" id="{C88CE006-12F4-1E94-BBE2-462C22CCB34B}"/>
              </a:ext>
            </a:extLst>
          </p:cNvPr>
          <p:cNvGrpSpPr/>
          <p:nvPr/>
        </p:nvGrpSpPr>
        <p:grpSpPr>
          <a:xfrm>
            <a:off x="9463753" y="4352129"/>
            <a:ext cx="1607760" cy="705960"/>
            <a:chOff x="9463753" y="4352129"/>
            <a:chExt cx="1607760" cy="70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246" name="잉크 1245">
                  <a:extLst>
                    <a:ext uri="{FF2B5EF4-FFF2-40B4-BE49-F238E27FC236}">
                      <a16:creationId xmlns:a16="http://schemas.microsoft.com/office/drawing/2014/main" id="{4C2992CB-0893-433B-6E0A-8DBBC69D709F}"/>
                    </a:ext>
                  </a:extLst>
                </p14:cNvPr>
                <p14:cNvContentPartPr/>
                <p14:nvPr/>
              </p14:nvContentPartPr>
              <p14:xfrm>
                <a:off x="9546553" y="4546169"/>
                <a:ext cx="134280" cy="42840"/>
              </p14:xfrm>
            </p:contentPart>
          </mc:Choice>
          <mc:Fallback>
            <p:pic>
              <p:nvPicPr>
                <p:cNvPr id="1246" name="잉크 1245">
                  <a:extLst>
                    <a:ext uri="{FF2B5EF4-FFF2-40B4-BE49-F238E27FC236}">
                      <a16:creationId xmlns:a16="http://schemas.microsoft.com/office/drawing/2014/main" id="{4C2992CB-0893-433B-6E0A-8DBBC69D709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537553" y="4537169"/>
                  <a:ext cx="151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247" name="잉크 1246">
                  <a:extLst>
                    <a:ext uri="{FF2B5EF4-FFF2-40B4-BE49-F238E27FC236}">
                      <a16:creationId xmlns:a16="http://schemas.microsoft.com/office/drawing/2014/main" id="{620C880E-71C2-EBED-D7C4-24D876C39C74}"/>
                    </a:ext>
                  </a:extLst>
                </p14:cNvPr>
                <p14:cNvContentPartPr/>
                <p14:nvPr/>
              </p14:nvContentPartPr>
              <p14:xfrm>
                <a:off x="9729793" y="4479209"/>
                <a:ext cx="44280" cy="98280"/>
              </p14:xfrm>
            </p:contentPart>
          </mc:Choice>
          <mc:Fallback>
            <p:pic>
              <p:nvPicPr>
                <p:cNvPr id="1247" name="잉크 1246">
                  <a:extLst>
                    <a:ext uri="{FF2B5EF4-FFF2-40B4-BE49-F238E27FC236}">
                      <a16:creationId xmlns:a16="http://schemas.microsoft.com/office/drawing/2014/main" id="{620C880E-71C2-EBED-D7C4-24D876C39C7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721153" y="4470569"/>
                  <a:ext cx="61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48" name="잉크 1247">
                  <a:extLst>
                    <a:ext uri="{FF2B5EF4-FFF2-40B4-BE49-F238E27FC236}">
                      <a16:creationId xmlns:a16="http://schemas.microsoft.com/office/drawing/2014/main" id="{026488B8-84CD-DF19-26B8-A275837E2E5B}"/>
                    </a:ext>
                  </a:extLst>
                </p14:cNvPr>
                <p14:cNvContentPartPr/>
                <p14:nvPr/>
              </p14:nvContentPartPr>
              <p14:xfrm>
                <a:off x="9760753" y="4504409"/>
                <a:ext cx="20880" cy="79560"/>
              </p14:xfrm>
            </p:contentPart>
          </mc:Choice>
          <mc:Fallback>
            <p:pic>
              <p:nvPicPr>
                <p:cNvPr id="1248" name="잉크 1247">
                  <a:extLst>
                    <a:ext uri="{FF2B5EF4-FFF2-40B4-BE49-F238E27FC236}">
                      <a16:creationId xmlns:a16="http://schemas.microsoft.com/office/drawing/2014/main" id="{026488B8-84CD-DF19-26B8-A275837E2E5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752113" y="4495769"/>
                  <a:ext cx="38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249" name="잉크 1248">
                  <a:extLst>
                    <a:ext uri="{FF2B5EF4-FFF2-40B4-BE49-F238E27FC236}">
                      <a16:creationId xmlns:a16="http://schemas.microsoft.com/office/drawing/2014/main" id="{EA9CC167-FC0C-4B6C-ADAD-F4B573B87DD2}"/>
                    </a:ext>
                  </a:extLst>
                </p14:cNvPr>
                <p14:cNvContentPartPr/>
                <p14:nvPr/>
              </p14:nvContentPartPr>
              <p14:xfrm>
                <a:off x="9706393" y="4589009"/>
                <a:ext cx="62280" cy="16560"/>
              </p14:xfrm>
            </p:contentPart>
          </mc:Choice>
          <mc:Fallback>
            <p:pic>
              <p:nvPicPr>
                <p:cNvPr id="1249" name="잉크 1248">
                  <a:extLst>
                    <a:ext uri="{FF2B5EF4-FFF2-40B4-BE49-F238E27FC236}">
                      <a16:creationId xmlns:a16="http://schemas.microsoft.com/office/drawing/2014/main" id="{EA9CC167-FC0C-4B6C-ADAD-F4B573B87DD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697753" y="4580009"/>
                  <a:ext cx="79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250" name="잉크 1249">
                  <a:extLst>
                    <a:ext uri="{FF2B5EF4-FFF2-40B4-BE49-F238E27FC236}">
                      <a16:creationId xmlns:a16="http://schemas.microsoft.com/office/drawing/2014/main" id="{44C299A0-6E41-D662-6917-E443C55A10DA}"/>
                    </a:ext>
                  </a:extLst>
                </p14:cNvPr>
                <p14:cNvContentPartPr/>
                <p14:nvPr/>
              </p14:nvContentPartPr>
              <p14:xfrm>
                <a:off x="9687673" y="4638689"/>
                <a:ext cx="87480" cy="53640"/>
              </p14:xfrm>
            </p:contentPart>
          </mc:Choice>
          <mc:Fallback>
            <p:pic>
              <p:nvPicPr>
                <p:cNvPr id="1250" name="잉크 1249">
                  <a:extLst>
                    <a:ext uri="{FF2B5EF4-FFF2-40B4-BE49-F238E27FC236}">
                      <a16:creationId xmlns:a16="http://schemas.microsoft.com/office/drawing/2014/main" id="{44C299A0-6E41-D662-6917-E443C55A10D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678673" y="4630049"/>
                  <a:ext cx="105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251" name="잉크 1250">
                  <a:extLst>
                    <a:ext uri="{FF2B5EF4-FFF2-40B4-BE49-F238E27FC236}">
                      <a16:creationId xmlns:a16="http://schemas.microsoft.com/office/drawing/2014/main" id="{7AA454E5-DB9F-F666-057D-1D5B3FD4955E}"/>
                    </a:ext>
                  </a:extLst>
                </p14:cNvPr>
                <p14:cNvContentPartPr/>
                <p14:nvPr/>
              </p14:nvContentPartPr>
              <p14:xfrm>
                <a:off x="9808993" y="4479209"/>
                <a:ext cx="67680" cy="92880"/>
              </p14:xfrm>
            </p:contentPart>
          </mc:Choice>
          <mc:Fallback>
            <p:pic>
              <p:nvPicPr>
                <p:cNvPr id="1251" name="잉크 1250">
                  <a:extLst>
                    <a:ext uri="{FF2B5EF4-FFF2-40B4-BE49-F238E27FC236}">
                      <a16:creationId xmlns:a16="http://schemas.microsoft.com/office/drawing/2014/main" id="{7AA454E5-DB9F-F666-057D-1D5B3FD4955E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799993" y="4470569"/>
                  <a:ext cx="8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252" name="잉크 1251">
                  <a:extLst>
                    <a:ext uri="{FF2B5EF4-FFF2-40B4-BE49-F238E27FC236}">
                      <a16:creationId xmlns:a16="http://schemas.microsoft.com/office/drawing/2014/main" id="{3DD5D0F3-6B01-4F36-F853-51BC71E9840D}"/>
                    </a:ext>
                  </a:extLst>
                </p14:cNvPr>
                <p14:cNvContentPartPr/>
                <p14:nvPr/>
              </p14:nvContentPartPr>
              <p14:xfrm>
                <a:off x="9794233" y="4598729"/>
                <a:ext cx="63720" cy="60840"/>
              </p14:xfrm>
            </p:contentPart>
          </mc:Choice>
          <mc:Fallback>
            <p:pic>
              <p:nvPicPr>
                <p:cNvPr id="1252" name="잉크 1251">
                  <a:extLst>
                    <a:ext uri="{FF2B5EF4-FFF2-40B4-BE49-F238E27FC236}">
                      <a16:creationId xmlns:a16="http://schemas.microsoft.com/office/drawing/2014/main" id="{3DD5D0F3-6B01-4F36-F853-51BC71E9840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785233" y="4589729"/>
                  <a:ext cx="81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253" name="잉크 1252">
                  <a:extLst>
                    <a:ext uri="{FF2B5EF4-FFF2-40B4-BE49-F238E27FC236}">
                      <a16:creationId xmlns:a16="http://schemas.microsoft.com/office/drawing/2014/main" id="{919B8717-988D-A425-BD79-CF4B77CDB11C}"/>
                    </a:ext>
                  </a:extLst>
                </p14:cNvPr>
                <p14:cNvContentPartPr/>
                <p14:nvPr/>
              </p14:nvContentPartPr>
              <p14:xfrm>
                <a:off x="9794233" y="4689089"/>
                <a:ext cx="145800" cy="64800"/>
              </p14:xfrm>
            </p:contentPart>
          </mc:Choice>
          <mc:Fallback>
            <p:pic>
              <p:nvPicPr>
                <p:cNvPr id="1253" name="잉크 1252">
                  <a:extLst>
                    <a:ext uri="{FF2B5EF4-FFF2-40B4-BE49-F238E27FC236}">
                      <a16:creationId xmlns:a16="http://schemas.microsoft.com/office/drawing/2014/main" id="{919B8717-988D-A425-BD79-CF4B77CDB11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785593" y="4680449"/>
                  <a:ext cx="163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254" name="잉크 1253">
                  <a:extLst>
                    <a:ext uri="{FF2B5EF4-FFF2-40B4-BE49-F238E27FC236}">
                      <a16:creationId xmlns:a16="http://schemas.microsoft.com/office/drawing/2014/main" id="{13FCE9CF-D846-3833-8749-036D92D7D669}"/>
                    </a:ext>
                  </a:extLst>
                </p14:cNvPr>
                <p14:cNvContentPartPr/>
                <p14:nvPr/>
              </p14:nvContentPartPr>
              <p14:xfrm>
                <a:off x="10044433" y="4475609"/>
                <a:ext cx="64440" cy="90720"/>
              </p14:xfrm>
            </p:contentPart>
          </mc:Choice>
          <mc:Fallback>
            <p:pic>
              <p:nvPicPr>
                <p:cNvPr id="1254" name="잉크 1253">
                  <a:extLst>
                    <a:ext uri="{FF2B5EF4-FFF2-40B4-BE49-F238E27FC236}">
                      <a16:creationId xmlns:a16="http://schemas.microsoft.com/office/drawing/2014/main" id="{13FCE9CF-D846-3833-8749-036D92D7D669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035793" y="4466969"/>
                  <a:ext cx="82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255" name="잉크 1254">
                  <a:extLst>
                    <a:ext uri="{FF2B5EF4-FFF2-40B4-BE49-F238E27FC236}">
                      <a16:creationId xmlns:a16="http://schemas.microsoft.com/office/drawing/2014/main" id="{F976C5B8-081A-B937-E942-695B2DBE2198}"/>
                    </a:ext>
                  </a:extLst>
                </p14:cNvPr>
                <p14:cNvContentPartPr/>
                <p14:nvPr/>
              </p14:nvContentPartPr>
              <p14:xfrm>
                <a:off x="9979633" y="4599089"/>
                <a:ext cx="138240" cy="72360"/>
              </p14:xfrm>
            </p:contentPart>
          </mc:Choice>
          <mc:Fallback>
            <p:pic>
              <p:nvPicPr>
                <p:cNvPr id="1255" name="잉크 1254">
                  <a:extLst>
                    <a:ext uri="{FF2B5EF4-FFF2-40B4-BE49-F238E27FC236}">
                      <a16:creationId xmlns:a16="http://schemas.microsoft.com/office/drawing/2014/main" id="{F976C5B8-081A-B937-E942-695B2DBE219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970633" y="4590449"/>
                  <a:ext cx="155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256" name="잉크 1255">
                  <a:extLst>
                    <a:ext uri="{FF2B5EF4-FFF2-40B4-BE49-F238E27FC236}">
                      <a16:creationId xmlns:a16="http://schemas.microsoft.com/office/drawing/2014/main" id="{314FE243-CF82-097B-C7B4-5EC3ABF60119}"/>
                    </a:ext>
                  </a:extLst>
                </p14:cNvPr>
                <p14:cNvContentPartPr/>
                <p14:nvPr/>
              </p14:nvContentPartPr>
              <p14:xfrm>
                <a:off x="10189873" y="4489289"/>
                <a:ext cx="44640" cy="54000"/>
              </p14:xfrm>
            </p:contentPart>
          </mc:Choice>
          <mc:Fallback>
            <p:pic>
              <p:nvPicPr>
                <p:cNvPr id="1256" name="잉크 1255">
                  <a:extLst>
                    <a:ext uri="{FF2B5EF4-FFF2-40B4-BE49-F238E27FC236}">
                      <a16:creationId xmlns:a16="http://schemas.microsoft.com/office/drawing/2014/main" id="{314FE243-CF82-097B-C7B4-5EC3ABF6011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181233" y="4480289"/>
                  <a:ext cx="62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257" name="잉크 1256">
                  <a:extLst>
                    <a:ext uri="{FF2B5EF4-FFF2-40B4-BE49-F238E27FC236}">
                      <a16:creationId xmlns:a16="http://schemas.microsoft.com/office/drawing/2014/main" id="{A035E04E-10A5-B33C-4657-4558622FE883}"/>
                    </a:ext>
                  </a:extLst>
                </p14:cNvPr>
                <p14:cNvContentPartPr/>
                <p14:nvPr/>
              </p14:nvContentPartPr>
              <p14:xfrm>
                <a:off x="10276273" y="4437449"/>
                <a:ext cx="9000" cy="88560"/>
              </p14:xfrm>
            </p:contentPart>
          </mc:Choice>
          <mc:Fallback>
            <p:pic>
              <p:nvPicPr>
                <p:cNvPr id="1257" name="잉크 1256">
                  <a:extLst>
                    <a:ext uri="{FF2B5EF4-FFF2-40B4-BE49-F238E27FC236}">
                      <a16:creationId xmlns:a16="http://schemas.microsoft.com/office/drawing/2014/main" id="{A035E04E-10A5-B33C-4657-4558622FE88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267633" y="4428809"/>
                  <a:ext cx="26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258" name="잉크 1257">
                  <a:extLst>
                    <a:ext uri="{FF2B5EF4-FFF2-40B4-BE49-F238E27FC236}">
                      <a16:creationId xmlns:a16="http://schemas.microsoft.com/office/drawing/2014/main" id="{ADF45919-03B2-E9F2-85DE-81E7D5A6D1FA}"/>
                    </a:ext>
                  </a:extLst>
                </p14:cNvPr>
                <p14:cNvContentPartPr/>
                <p14:nvPr/>
              </p14:nvContentPartPr>
              <p14:xfrm>
                <a:off x="10193113" y="4554809"/>
                <a:ext cx="65160" cy="99000"/>
              </p14:xfrm>
            </p:contentPart>
          </mc:Choice>
          <mc:Fallback>
            <p:pic>
              <p:nvPicPr>
                <p:cNvPr id="1258" name="잉크 1257">
                  <a:extLst>
                    <a:ext uri="{FF2B5EF4-FFF2-40B4-BE49-F238E27FC236}">
                      <a16:creationId xmlns:a16="http://schemas.microsoft.com/office/drawing/2014/main" id="{ADF45919-03B2-E9F2-85DE-81E7D5A6D1F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184113" y="4545809"/>
                  <a:ext cx="82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259" name="잉크 1258">
                  <a:extLst>
                    <a:ext uri="{FF2B5EF4-FFF2-40B4-BE49-F238E27FC236}">
                      <a16:creationId xmlns:a16="http://schemas.microsoft.com/office/drawing/2014/main" id="{4620E395-2774-11F3-2F64-BAD04B5C0798}"/>
                    </a:ext>
                  </a:extLst>
                </p14:cNvPr>
                <p14:cNvContentPartPr/>
                <p14:nvPr/>
              </p14:nvContentPartPr>
              <p14:xfrm>
                <a:off x="10261153" y="4600889"/>
                <a:ext cx="55800" cy="53640"/>
              </p14:xfrm>
            </p:contentPart>
          </mc:Choice>
          <mc:Fallback>
            <p:pic>
              <p:nvPicPr>
                <p:cNvPr id="1259" name="잉크 1258">
                  <a:extLst>
                    <a:ext uri="{FF2B5EF4-FFF2-40B4-BE49-F238E27FC236}">
                      <a16:creationId xmlns:a16="http://schemas.microsoft.com/office/drawing/2014/main" id="{4620E395-2774-11F3-2F64-BAD04B5C079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252153" y="4592249"/>
                  <a:ext cx="73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260" name="잉크 1259">
                  <a:extLst>
                    <a:ext uri="{FF2B5EF4-FFF2-40B4-BE49-F238E27FC236}">
                      <a16:creationId xmlns:a16="http://schemas.microsoft.com/office/drawing/2014/main" id="{F46C1112-8CB5-4D61-F679-6339BACD3643}"/>
                    </a:ext>
                  </a:extLst>
                </p14:cNvPr>
                <p14:cNvContentPartPr/>
                <p14:nvPr/>
              </p14:nvContentPartPr>
              <p14:xfrm>
                <a:off x="10385353" y="4462649"/>
                <a:ext cx="69120" cy="60120"/>
              </p14:xfrm>
            </p:contentPart>
          </mc:Choice>
          <mc:Fallback>
            <p:pic>
              <p:nvPicPr>
                <p:cNvPr id="1260" name="잉크 1259">
                  <a:extLst>
                    <a:ext uri="{FF2B5EF4-FFF2-40B4-BE49-F238E27FC236}">
                      <a16:creationId xmlns:a16="http://schemas.microsoft.com/office/drawing/2014/main" id="{F46C1112-8CB5-4D61-F679-6339BACD364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376353" y="4453649"/>
                  <a:ext cx="86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261" name="잉크 1260">
                  <a:extLst>
                    <a:ext uri="{FF2B5EF4-FFF2-40B4-BE49-F238E27FC236}">
                      <a16:creationId xmlns:a16="http://schemas.microsoft.com/office/drawing/2014/main" id="{86760A87-9F97-3F49-EFB3-ED2F17BF1641}"/>
                    </a:ext>
                  </a:extLst>
                </p14:cNvPr>
                <p14:cNvContentPartPr/>
                <p14:nvPr/>
              </p14:nvContentPartPr>
              <p14:xfrm>
                <a:off x="10393273" y="4554809"/>
                <a:ext cx="172080" cy="91800"/>
              </p14:xfrm>
            </p:contentPart>
          </mc:Choice>
          <mc:Fallback>
            <p:pic>
              <p:nvPicPr>
                <p:cNvPr id="1261" name="잉크 1260">
                  <a:extLst>
                    <a:ext uri="{FF2B5EF4-FFF2-40B4-BE49-F238E27FC236}">
                      <a16:creationId xmlns:a16="http://schemas.microsoft.com/office/drawing/2014/main" id="{86760A87-9F97-3F49-EFB3-ED2F17BF1641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384633" y="4545809"/>
                  <a:ext cx="189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1262" name="잉크 1261">
                  <a:extLst>
                    <a:ext uri="{FF2B5EF4-FFF2-40B4-BE49-F238E27FC236}">
                      <a16:creationId xmlns:a16="http://schemas.microsoft.com/office/drawing/2014/main" id="{8BD9395E-665B-11CF-4537-FCE54CA32F1B}"/>
                    </a:ext>
                  </a:extLst>
                </p14:cNvPr>
                <p14:cNvContentPartPr/>
                <p14:nvPr/>
              </p14:nvContentPartPr>
              <p14:xfrm>
                <a:off x="10318033" y="4523129"/>
                <a:ext cx="160560" cy="32040"/>
              </p14:xfrm>
            </p:contentPart>
          </mc:Choice>
          <mc:Fallback>
            <p:pic>
              <p:nvPicPr>
                <p:cNvPr id="1262" name="잉크 1261">
                  <a:extLst>
                    <a:ext uri="{FF2B5EF4-FFF2-40B4-BE49-F238E27FC236}">
                      <a16:creationId xmlns:a16="http://schemas.microsoft.com/office/drawing/2014/main" id="{8BD9395E-665B-11CF-4537-FCE54CA32F1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09393" y="4514129"/>
                  <a:ext cx="178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263" name="잉크 1262">
                  <a:extLst>
                    <a:ext uri="{FF2B5EF4-FFF2-40B4-BE49-F238E27FC236}">
                      <a16:creationId xmlns:a16="http://schemas.microsoft.com/office/drawing/2014/main" id="{841292A0-055F-8ACD-B864-BFCA897CDC42}"/>
                    </a:ext>
                  </a:extLst>
                </p14:cNvPr>
                <p14:cNvContentPartPr/>
                <p14:nvPr/>
              </p14:nvContentPartPr>
              <p14:xfrm>
                <a:off x="10591633" y="4403249"/>
                <a:ext cx="90360" cy="87480"/>
              </p14:xfrm>
            </p:contentPart>
          </mc:Choice>
          <mc:Fallback>
            <p:pic>
              <p:nvPicPr>
                <p:cNvPr id="1263" name="잉크 1262">
                  <a:extLst>
                    <a:ext uri="{FF2B5EF4-FFF2-40B4-BE49-F238E27FC236}">
                      <a16:creationId xmlns:a16="http://schemas.microsoft.com/office/drawing/2014/main" id="{841292A0-055F-8ACD-B864-BFCA897CDC4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582633" y="4394609"/>
                  <a:ext cx="108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264" name="잉크 1263">
                  <a:extLst>
                    <a:ext uri="{FF2B5EF4-FFF2-40B4-BE49-F238E27FC236}">
                      <a16:creationId xmlns:a16="http://schemas.microsoft.com/office/drawing/2014/main" id="{9C5D5655-4028-84CE-C8FA-AC18B28BB462}"/>
                    </a:ext>
                  </a:extLst>
                </p14:cNvPr>
                <p14:cNvContentPartPr/>
                <p14:nvPr/>
              </p14:nvContentPartPr>
              <p14:xfrm>
                <a:off x="10687033" y="4394969"/>
                <a:ext cx="59400" cy="67680"/>
              </p14:xfrm>
            </p:contentPart>
          </mc:Choice>
          <mc:Fallback>
            <p:pic>
              <p:nvPicPr>
                <p:cNvPr id="1264" name="잉크 1263">
                  <a:extLst>
                    <a:ext uri="{FF2B5EF4-FFF2-40B4-BE49-F238E27FC236}">
                      <a16:creationId xmlns:a16="http://schemas.microsoft.com/office/drawing/2014/main" id="{9C5D5655-4028-84CE-C8FA-AC18B28BB462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678393" y="4386329"/>
                  <a:ext cx="77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265" name="잉크 1264">
                  <a:extLst>
                    <a:ext uri="{FF2B5EF4-FFF2-40B4-BE49-F238E27FC236}">
                      <a16:creationId xmlns:a16="http://schemas.microsoft.com/office/drawing/2014/main" id="{561D83DA-377A-65C5-46F4-40B301675435}"/>
                    </a:ext>
                  </a:extLst>
                </p14:cNvPr>
                <p14:cNvContentPartPr/>
                <p14:nvPr/>
              </p14:nvContentPartPr>
              <p14:xfrm>
                <a:off x="10659313" y="4504769"/>
                <a:ext cx="57240" cy="47880"/>
              </p14:xfrm>
            </p:contentPart>
          </mc:Choice>
          <mc:Fallback>
            <p:pic>
              <p:nvPicPr>
                <p:cNvPr id="1265" name="잉크 1264">
                  <a:extLst>
                    <a:ext uri="{FF2B5EF4-FFF2-40B4-BE49-F238E27FC236}">
                      <a16:creationId xmlns:a16="http://schemas.microsoft.com/office/drawing/2014/main" id="{561D83DA-377A-65C5-46F4-40B30167543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650673" y="4495769"/>
                  <a:ext cx="748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66" name="잉크 1265">
                  <a:extLst>
                    <a:ext uri="{FF2B5EF4-FFF2-40B4-BE49-F238E27FC236}">
                      <a16:creationId xmlns:a16="http://schemas.microsoft.com/office/drawing/2014/main" id="{F8BF9374-CCB5-002D-B68B-AA51EF27F8A8}"/>
                    </a:ext>
                  </a:extLst>
                </p14:cNvPr>
                <p14:cNvContentPartPr/>
                <p14:nvPr/>
              </p14:nvContentPartPr>
              <p14:xfrm>
                <a:off x="10759393" y="4421969"/>
                <a:ext cx="54000" cy="58320"/>
              </p14:xfrm>
            </p:contentPart>
          </mc:Choice>
          <mc:Fallback>
            <p:pic>
              <p:nvPicPr>
                <p:cNvPr id="1266" name="잉크 1265">
                  <a:extLst>
                    <a:ext uri="{FF2B5EF4-FFF2-40B4-BE49-F238E27FC236}">
                      <a16:creationId xmlns:a16="http://schemas.microsoft.com/office/drawing/2014/main" id="{F8BF9374-CCB5-002D-B68B-AA51EF27F8A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750753" y="4413329"/>
                  <a:ext cx="71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67" name="잉크 1266">
                  <a:extLst>
                    <a:ext uri="{FF2B5EF4-FFF2-40B4-BE49-F238E27FC236}">
                      <a16:creationId xmlns:a16="http://schemas.microsoft.com/office/drawing/2014/main" id="{5E915E82-3621-C28B-2051-3E2FB3AB260A}"/>
                    </a:ext>
                  </a:extLst>
                </p14:cNvPr>
                <p14:cNvContentPartPr/>
                <p14:nvPr/>
              </p14:nvContentPartPr>
              <p14:xfrm>
                <a:off x="10829953" y="4377689"/>
                <a:ext cx="48240" cy="91080"/>
              </p14:xfrm>
            </p:contentPart>
          </mc:Choice>
          <mc:Fallback>
            <p:pic>
              <p:nvPicPr>
                <p:cNvPr id="1267" name="잉크 1266">
                  <a:extLst>
                    <a:ext uri="{FF2B5EF4-FFF2-40B4-BE49-F238E27FC236}">
                      <a16:creationId xmlns:a16="http://schemas.microsoft.com/office/drawing/2014/main" id="{5E915E82-3621-C28B-2051-3E2FB3AB260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820953" y="4368689"/>
                  <a:ext cx="658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68" name="잉크 1267">
                  <a:extLst>
                    <a:ext uri="{FF2B5EF4-FFF2-40B4-BE49-F238E27FC236}">
                      <a16:creationId xmlns:a16="http://schemas.microsoft.com/office/drawing/2014/main" id="{0A9ADD5A-26CE-5511-427A-C00D4925265B}"/>
                    </a:ext>
                  </a:extLst>
                </p14:cNvPr>
                <p14:cNvContentPartPr/>
                <p14:nvPr/>
              </p14:nvContentPartPr>
              <p14:xfrm>
                <a:off x="10879993" y="4382369"/>
                <a:ext cx="14040" cy="141840"/>
              </p14:xfrm>
            </p:contentPart>
          </mc:Choice>
          <mc:Fallback>
            <p:pic>
              <p:nvPicPr>
                <p:cNvPr id="1268" name="잉크 1267">
                  <a:extLst>
                    <a:ext uri="{FF2B5EF4-FFF2-40B4-BE49-F238E27FC236}">
                      <a16:creationId xmlns:a16="http://schemas.microsoft.com/office/drawing/2014/main" id="{0A9ADD5A-26CE-5511-427A-C00D4925265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871353" y="4373369"/>
                  <a:ext cx="31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69" name="잉크 1268">
                  <a:extLst>
                    <a:ext uri="{FF2B5EF4-FFF2-40B4-BE49-F238E27FC236}">
                      <a16:creationId xmlns:a16="http://schemas.microsoft.com/office/drawing/2014/main" id="{51827DB3-AE94-47CB-8F0F-4DDFC40A9AD3}"/>
                    </a:ext>
                  </a:extLst>
                </p14:cNvPr>
                <p14:cNvContentPartPr/>
                <p14:nvPr/>
              </p14:nvContentPartPr>
              <p14:xfrm>
                <a:off x="10928233" y="4352129"/>
                <a:ext cx="75600" cy="107640"/>
              </p14:xfrm>
            </p:contentPart>
          </mc:Choice>
          <mc:Fallback>
            <p:pic>
              <p:nvPicPr>
                <p:cNvPr id="1269" name="잉크 1268">
                  <a:extLst>
                    <a:ext uri="{FF2B5EF4-FFF2-40B4-BE49-F238E27FC236}">
                      <a16:creationId xmlns:a16="http://schemas.microsoft.com/office/drawing/2014/main" id="{51827DB3-AE94-47CB-8F0F-4DDFC40A9AD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919233" y="4343129"/>
                  <a:ext cx="93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270" name="잉크 1269">
                  <a:extLst>
                    <a:ext uri="{FF2B5EF4-FFF2-40B4-BE49-F238E27FC236}">
                      <a16:creationId xmlns:a16="http://schemas.microsoft.com/office/drawing/2014/main" id="{3852BE29-609A-3B1F-8541-009EF17DC32A}"/>
                    </a:ext>
                  </a:extLst>
                </p14:cNvPr>
                <p14:cNvContentPartPr/>
                <p14:nvPr/>
              </p14:nvContentPartPr>
              <p14:xfrm>
                <a:off x="10924633" y="4473809"/>
                <a:ext cx="71640" cy="63360"/>
              </p14:xfrm>
            </p:contentPart>
          </mc:Choice>
          <mc:Fallback>
            <p:pic>
              <p:nvPicPr>
                <p:cNvPr id="1270" name="잉크 1269">
                  <a:extLst>
                    <a:ext uri="{FF2B5EF4-FFF2-40B4-BE49-F238E27FC236}">
                      <a16:creationId xmlns:a16="http://schemas.microsoft.com/office/drawing/2014/main" id="{3852BE29-609A-3B1F-8541-009EF17DC32A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915993" y="4465169"/>
                  <a:ext cx="89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271" name="잉크 1270">
                  <a:extLst>
                    <a:ext uri="{FF2B5EF4-FFF2-40B4-BE49-F238E27FC236}">
                      <a16:creationId xmlns:a16="http://schemas.microsoft.com/office/drawing/2014/main" id="{22A72E91-0F59-2240-4A6D-D9DC4D63071E}"/>
                    </a:ext>
                  </a:extLst>
                </p14:cNvPr>
                <p14:cNvContentPartPr/>
                <p14:nvPr/>
              </p14:nvContentPartPr>
              <p14:xfrm>
                <a:off x="10943713" y="4547969"/>
                <a:ext cx="127800" cy="141840"/>
              </p14:xfrm>
            </p:contentPart>
          </mc:Choice>
          <mc:Fallback>
            <p:pic>
              <p:nvPicPr>
                <p:cNvPr id="1271" name="잉크 1270">
                  <a:extLst>
                    <a:ext uri="{FF2B5EF4-FFF2-40B4-BE49-F238E27FC236}">
                      <a16:creationId xmlns:a16="http://schemas.microsoft.com/office/drawing/2014/main" id="{22A72E91-0F59-2240-4A6D-D9DC4D63071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0935073" y="4538969"/>
                  <a:ext cx="145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272" name="잉크 1271">
                  <a:extLst>
                    <a:ext uri="{FF2B5EF4-FFF2-40B4-BE49-F238E27FC236}">
                      <a16:creationId xmlns:a16="http://schemas.microsoft.com/office/drawing/2014/main" id="{96247AF8-AED6-DF6D-E4F1-6E050EFEDCA0}"/>
                    </a:ext>
                  </a:extLst>
                </p14:cNvPr>
                <p14:cNvContentPartPr/>
                <p14:nvPr/>
              </p14:nvContentPartPr>
              <p14:xfrm>
                <a:off x="9463753" y="4807889"/>
                <a:ext cx="177840" cy="240840"/>
              </p14:xfrm>
            </p:contentPart>
          </mc:Choice>
          <mc:Fallback>
            <p:pic>
              <p:nvPicPr>
                <p:cNvPr id="1272" name="잉크 1271">
                  <a:extLst>
                    <a:ext uri="{FF2B5EF4-FFF2-40B4-BE49-F238E27FC236}">
                      <a16:creationId xmlns:a16="http://schemas.microsoft.com/office/drawing/2014/main" id="{96247AF8-AED6-DF6D-E4F1-6E050EFEDCA0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454753" y="4798889"/>
                  <a:ext cx="1954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273" name="잉크 1272">
                  <a:extLst>
                    <a:ext uri="{FF2B5EF4-FFF2-40B4-BE49-F238E27FC236}">
                      <a16:creationId xmlns:a16="http://schemas.microsoft.com/office/drawing/2014/main" id="{0625CF4D-462B-CC32-D1EB-19297EA8B410}"/>
                    </a:ext>
                  </a:extLst>
                </p14:cNvPr>
                <p14:cNvContentPartPr/>
                <p14:nvPr/>
              </p14:nvContentPartPr>
              <p14:xfrm>
                <a:off x="9626473" y="4806809"/>
                <a:ext cx="105120" cy="125280"/>
              </p14:xfrm>
            </p:contentPart>
          </mc:Choice>
          <mc:Fallback>
            <p:pic>
              <p:nvPicPr>
                <p:cNvPr id="1273" name="잉크 1272">
                  <a:extLst>
                    <a:ext uri="{FF2B5EF4-FFF2-40B4-BE49-F238E27FC236}">
                      <a16:creationId xmlns:a16="http://schemas.microsoft.com/office/drawing/2014/main" id="{0625CF4D-462B-CC32-D1EB-19297EA8B41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617833" y="4798169"/>
                  <a:ext cx="1227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274" name="잉크 1273">
                  <a:extLst>
                    <a:ext uri="{FF2B5EF4-FFF2-40B4-BE49-F238E27FC236}">
                      <a16:creationId xmlns:a16="http://schemas.microsoft.com/office/drawing/2014/main" id="{364DE550-A5C9-6401-5289-511AC8D46A42}"/>
                    </a:ext>
                  </a:extLst>
                </p14:cNvPr>
                <p14:cNvContentPartPr/>
                <p14:nvPr/>
              </p14:nvContentPartPr>
              <p14:xfrm>
                <a:off x="9672913" y="4890329"/>
                <a:ext cx="7920" cy="39600"/>
              </p14:xfrm>
            </p:contentPart>
          </mc:Choice>
          <mc:Fallback>
            <p:pic>
              <p:nvPicPr>
                <p:cNvPr id="1274" name="잉크 1273">
                  <a:extLst>
                    <a:ext uri="{FF2B5EF4-FFF2-40B4-BE49-F238E27FC236}">
                      <a16:creationId xmlns:a16="http://schemas.microsoft.com/office/drawing/2014/main" id="{364DE550-A5C9-6401-5289-511AC8D46A4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664273" y="4881689"/>
                  <a:ext cx="2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275" name="잉크 1274">
                  <a:extLst>
                    <a:ext uri="{FF2B5EF4-FFF2-40B4-BE49-F238E27FC236}">
                      <a16:creationId xmlns:a16="http://schemas.microsoft.com/office/drawing/2014/main" id="{BC7C528B-3319-47CB-C0A4-9BCBAA239914}"/>
                    </a:ext>
                  </a:extLst>
                </p14:cNvPr>
                <p14:cNvContentPartPr/>
                <p14:nvPr/>
              </p14:nvContentPartPr>
              <p14:xfrm>
                <a:off x="9597313" y="4940369"/>
                <a:ext cx="124920" cy="20520"/>
              </p14:xfrm>
            </p:contentPart>
          </mc:Choice>
          <mc:Fallback>
            <p:pic>
              <p:nvPicPr>
                <p:cNvPr id="1275" name="잉크 1274">
                  <a:extLst>
                    <a:ext uri="{FF2B5EF4-FFF2-40B4-BE49-F238E27FC236}">
                      <a16:creationId xmlns:a16="http://schemas.microsoft.com/office/drawing/2014/main" id="{BC7C528B-3319-47CB-C0A4-9BCBAA23991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588673" y="4931369"/>
                  <a:ext cx="142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276" name="잉크 1275">
                  <a:extLst>
                    <a:ext uri="{FF2B5EF4-FFF2-40B4-BE49-F238E27FC236}">
                      <a16:creationId xmlns:a16="http://schemas.microsoft.com/office/drawing/2014/main" id="{56EDFEC1-BB73-7DED-701D-501B63827B8E}"/>
                    </a:ext>
                  </a:extLst>
                </p14:cNvPr>
                <p14:cNvContentPartPr/>
                <p14:nvPr/>
              </p14:nvContentPartPr>
              <p14:xfrm>
                <a:off x="9653113" y="4974209"/>
                <a:ext cx="67320" cy="83880"/>
              </p14:xfrm>
            </p:contentPart>
          </mc:Choice>
          <mc:Fallback>
            <p:pic>
              <p:nvPicPr>
                <p:cNvPr id="1276" name="잉크 1275">
                  <a:extLst>
                    <a:ext uri="{FF2B5EF4-FFF2-40B4-BE49-F238E27FC236}">
                      <a16:creationId xmlns:a16="http://schemas.microsoft.com/office/drawing/2014/main" id="{56EDFEC1-BB73-7DED-701D-501B63827B8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644473" y="4965569"/>
                  <a:ext cx="849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277" name="잉크 1276">
                  <a:extLst>
                    <a:ext uri="{FF2B5EF4-FFF2-40B4-BE49-F238E27FC236}">
                      <a16:creationId xmlns:a16="http://schemas.microsoft.com/office/drawing/2014/main" id="{3082E0DE-F97F-C0D0-70E8-9A8186FCBF25}"/>
                    </a:ext>
                  </a:extLst>
                </p14:cNvPr>
                <p14:cNvContentPartPr/>
                <p14:nvPr/>
              </p14:nvContentPartPr>
              <p14:xfrm>
                <a:off x="9794233" y="4806449"/>
                <a:ext cx="52920" cy="129600"/>
              </p14:xfrm>
            </p:contentPart>
          </mc:Choice>
          <mc:Fallback>
            <p:pic>
              <p:nvPicPr>
                <p:cNvPr id="1277" name="잉크 1276">
                  <a:extLst>
                    <a:ext uri="{FF2B5EF4-FFF2-40B4-BE49-F238E27FC236}">
                      <a16:creationId xmlns:a16="http://schemas.microsoft.com/office/drawing/2014/main" id="{3082E0DE-F97F-C0D0-70E8-9A8186FCBF2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785593" y="4797809"/>
                  <a:ext cx="705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278" name="잉크 1277">
                  <a:extLst>
                    <a:ext uri="{FF2B5EF4-FFF2-40B4-BE49-F238E27FC236}">
                      <a16:creationId xmlns:a16="http://schemas.microsoft.com/office/drawing/2014/main" id="{7B6BD1BB-CAF2-6590-5586-3D4185BA9FAF}"/>
                    </a:ext>
                  </a:extLst>
                </p14:cNvPr>
                <p14:cNvContentPartPr/>
                <p14:nvPr/>
              </p14:nvContentPartPr>
              <p14:xfrm>
                <a:off x="9863353" y="4830929"/>
                <a:ext cx="54000" cy="41400"/>
              </p14:xfrm>
            </p:contentPart>
          </mc:Choice>
          <mc:Fallback>
            <p:pic>
              <p:nvPicPr>
                <p:cNvPr id="1278" name="잉크 1277">
                  <a:extLst>
                    <a:ext uri="{FF2B5EF4-FFF2-40B4-BE49-F238E27FC236}">
                      <a16:creationId xmlns:a16="http://schemas.microsoft.com/office/drawing/2014/main" id="{7B6BD1BB-CAF2-6590-5586-3D4185BA9FA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854713" y="4822289"/>
                  <a:ext cx="71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279" name="잉크 1278">
                  <a:extLst>
                    <a:ext uri="{FF2B5EF4-FFF2-40B4-BE49-F238E27FC236}">
                      <a16:creationId xmlns:a16="http://schemas.microsoft.com/office/drawing/2014/main" id="{1F440C01-4CC2-B8CD-548B-BC766C22FB32}"/>
                    </a:ext>
                  </a:extLst>
                </p14:cNvPr>
                <p14:cNvContentPartPr/>
                <p14:nvPr/>
              </p14:nvContentPartPr>
              <p14:xfrm>
                <a:off x="9932113" y="4798169"/>
                <a:ext cx="9000" cy="88200"/>
              </p14:xfrm>
            </p:contentPart>
          </mc:Choice>
          <mc:Fallback>
            <p:pic>
              <p:nvPicPr>
                <p:cNvPr id="1279" name="잉크 1278">
                  <a:extLst>
                    <a:ext uri="{FF2B5EF4-FFF2-40B4-BE49-F238E27FC236}">
                      <a16:creationId xmlns:a16="http://schemas.microsoft.com/office/drawing/2014/main" id="{1F440C01-4CC2-B8CD-548B-BC766C22FB32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923473" y="4789529"/>
                  <a:ext cx="26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280" name="잉크 1279">
                  <a:extLst>
                    <a:ext uri="{FF2B5EF4-FFF2-40B4-BE49-F238E27FC236}">
                      <a16:creationId xmlns:a16="http://schemas.microsoft.com/office/drawing/2014/main" id="{8BEEE448-E218-B55B-580E-68ABD2812CB0}"/>
                    </a:ext>
                  </a:extLst>
                </p14:cNvPr>
                <p14:cNvContentPartPr/>
                <p14:nvPr/>
              </p14:nvContentPartPr>
              <p14:xfrm>
                <a:off x="9849673" y="4933889"/>
                <a:ext cx="120960" cy="69120"/>
              </p14:xfrm>
            </p:contentPart>
          </mc:Choice>
          <mc:Fallback>
            <p:pic>
              <p:nvPicPr>
                <p:cNvPr id="1280" name="잉크 1279">
                  <a:extLst>
                    <a:ext uri="{FF2B5EF4-FFF2-40B4-BE49-F238E27FC236}">
                      <a16:creationId xmlns:a16="http://schemas.microsoft.com/office/drawing/2014/main" id="{8BEEE448-E218-B55B-580E-68ABD2812CB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840673" y="4924889"/>
                  <a:ext cx="138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281" name="잉크 1280">
                  <a:extLst>
                    <a:ext uri="{FF2B5EF4-FFF2-40B4-BE49-F238E27FC236}">
                      <a16:creationId xmlns:a16="http://schemas.microsoft.com/office/drawing/2014/main" id="{FEC51D81-9CA0-E68F-E841-513B1180A035}"/>
                    </a:ext>
                  </a:extLst>
                </p14:cNvPr>
                <p14:cNvContentPartPr/>
                <p14:nvPr/>
              </p14:nvContentPartPr>
              <p14:xfrm>
                <a:off x="10014193" y="4731209"/>
                <a:ext cx="38520" cy="3600"/>
              </p14:xfrm>
            </p:contentPart>
          </mc:Choice>
          <mc:Fallback>
            <p:pic>
              <p:nvPicPr>
                <p:cNvPr id="1281" name="잉크 1280">
                  <a:extLst>
                    <a:ext uri="{FF2B5EF4-FFF2-40B4-BE49-F238E27FC236}">
                      <a16:creationId xmlns:a16="http://schemas.microsoft.com/office/drawing/2014/main" id="{FEC51D81-9CA0-E68F-E841-513B1180A035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005193" y="4722209"/>
                  <a:ext cx="561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282" name="잉크 1281">
                  <a:extLst>
                    <a:ext uri="{FF2B5EF4-FFF2-40B4-BE49-F238E27FC236}">
                      <a16:creationId xmlns:a16="http://schemas.microsoft.com/office/drawing/2014/main" id="{B5792415-4A4D-05DC-4F22-D5AF3BD0178E}"/>
                    </a:ext>
                  </a:extLst>
                </p14:cNvPr>
                <p14:cNvContentPartPr/>
                <p14:nvPr/>
              </p14:nvContentPartPr>
              <p14:xfrm>
                <a:off x="10024273" y="4764689"/>
                <a:ext cx="54360" cy="6840"/>
              </p14:xfrm>
            </p:contentPart>
          </mc:Choice>
          <mc:Fallback>
            <p:pic>
              <p:nvPicPr>
                <p:cNvPr id="1282" name="잉크 1281">
                  <a:extLst>
                    <a:ext uri="{FF2B5EF4-FFF2-40B4-BE49-F238E27FC236}">
                      <a16:creationId xmlns:a16="http://schemas.microsoft.com/office/drawing/2014/main" id="{B5792415-4A4D-05DC-4F22-D5AF3BD0178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015633" y="4755689"/>
                  <a:ext cx="720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283" name="잉크 1282">
                  <a:extLst>
                    <a:ext uri="{FF2B5EF4-FFF2-40B4-BE49-F238E27FC236}">
                      <a16:creationId xmlns:a16="http://schemas.microsoft.com/office/drawing/2014/main" id="{13F214BD-5943-20A6-9B1C-CC7FA0175473}"/>
                    </a:ext>
                  </a:extLst>
                </p14:cNvPr>
                <p14:cNvContentPartPr/>
                <p14:nvPr/>
              </p14:nvContentPartPr>
              <p14:xfrm>
                <a:off x="10000153" y="4806089"/>
                <a:ext cx="91800" cy="59760"/>
              </p14:xfrm>
            </p:contentPart>
          </mc:Choice>
          <mc:Fallback>
            <p:pic>
              <p:nvPicPr>
                <p:cNvPr id="1283" name="잉크 1282">
                  <a:extLst>
                    <a:ext uri="{FF2B5EF4-FFF2-40B4-BE49-F238E27FC236}">
                      <a16:creationId xmlns:a16="http://schemas.microsoft.com/office/drawing/2014/main" id="{13F214BD-5943-20A6-9B1C-CC7FA0175473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9991513" y="4797449"/>
                  <a:ext cx="1094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284" name="잉크 1283">
                  <a:extLst>
                    <a:ext uri="{FF2B5EF4-FFF2-40B4-BE49-F238E27FC236}">
                      <a16:creationId xmlns:a16="http://schemas.microsoft.com/office/drawing/2014/main" id="{9B8FAC49-F307-D4A1-32B3-EDCD96358BDB}"/>
                    </a:ext>
                  </a:extLst>
                </p14:cNvPr>
                <p14:cNvContentPartPr/>
                <p14:nvPr/>
              </p14:nvContentPartPr>
              <p14:xfrm>
                <a:off x="10108153" y="4736249"/>
                <a:ext cx="79560" cy="73080"/>
              </p14:xfrm>
            </p:contentPart>
          </mc:Choice>
          <mc:Fallback>
            <p:pic>
              <p:nvPicPr>
                <p:cNvPr id="1284" name="잉크 1283">
                  <a:extLst>
                    <a:ext uri="{FF2B5EF4-FFF2-40B4-BE49-F238E27FC236}">
                      <a16:creationId xmlns:a16="http://schemas.microsoft.com/office/drawing/2014/main" id="{9B8FAC49-F307-D4A1-32B3-EDCD96358BD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099513" y="4727249"/>
                  <a:ext cx="97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285" name="잉크 1284">
                  <a:extLst>
                    <a:ext uri="{FF2B5EF4-FFF2-40B4-BE49-F238E27FC236}">
                      <a16:creationId xmlns:a16="http://schemas.microsoft.com/office/drawing/2014/main" id="{3E71E20B-F339-5321-0108-ECA7D02D7298}"/>
                    </a:ext>
                  </a:extLst>
                </p14:cNvPr>
                <p14:cNvContentPartPr/>
                <p14:nvPr/>
              </p14:nvContentPartPr>
              <p14:xfrm>
                <a:off x="10084753" y="4848209"/>
                <a:ext cx="87480" cy="70560"/>
              </p14:xfrm>
            </p:contentPart>
          </mc:Choice>
          <mc:Fallback>
            <p:pic>
              <p:nvPicPr>
                <p:cNvPr id="1285" name="잉크 1284">
                  <a:extLst>
                    <a:ext uri="{FF2B5EF4-FFF2-40B4-BE49-F238E27FC236}">
                      <a16:creationId xmlns:a16="http://schemas.microsoft.com/office/drawing/2014/main" id="{3E71E20B-F339-5321-0108-ECA7D02D729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076113" y="4839569"/>
                  <a:ext cx="105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286" name="잉크 1285">
                  <a:extLst>
                    <a:ext uri="{FF2B5EF4-FFF2-40B4-BE49-F238E27FC236}">
                      <a16:creationId xmlns:a16="http://schemas.microsoft.com/office/drawing/2014/main" id="{2E2D6210-DAC5-FE63-F392-E7A982804330}"/>
                    </a:ext>
                  </a:extLst>
                </p14:cNvPr>
                <p14:cNvContentPartPr/>
                <p14:nvPr/>
              </p14:nvContentPartPr>
              <p14:xfrm>
                <a:off x="10247833" y="4672529"/>
                <a:ext cx="100080" cy="88200"/>
              </p14:xfrm>
            </p:contentPart>
          </mc:Choice>
          <mc:Fallback>
            <p:pic>
              <p:nvPicPr>
                <p:cNvPr id="1286" name="잉크 1285">
                  <a:extLst>
                    <a:ext uri="{FF2B5EF4-FFF2-40B4-BE49-F238E27FC236}">
                      <a16:creationId xmlns:a16="http://schemas.microsoft.com/office/drawing/2014/main" id="{2E2D6210-DAC5-FE63-F392-E7A98280433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238833" y="4663529"/>
                  <a:ext cx="1177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287" name="잉크 1286">
                  <a:extLst>
                    <a:ext uri="{FF2B5EF4-FFF2-40B4-BE49-F238E27FC236}">
                      <a16:creationId xmlns:a16="http://schemas.microsoft.com/office/drawing/2014/main" id="{7DBB3EA6-5443-563B-8E80-644D24AF39BA}"/>
                    </a:ext>
                  </a:extLst>
                </p14:cNvPr>
                <p14:cNvContentPartPr/>
                <p14:nvPr/>
              </p14:nvContentPartPr>
              <p14:xfrm>
                <a:off x="10200313" y="4792769"/>
                <a:ext cx="132480" cy="17280"/>
              </p14:xfrm>
            </p:contentPart>
          </mc:Choice>
          <mc:Fallback>
            <p:pic>
              <p:nvPicPr>
                <p:cNvPr id="1287" name="잉크 1286">
                  <a:extLst>
                    <a:ext uri="{FF2B5EF4-FFF2-40B4-BE49-F238E27FC236}">
                      <a16:creationId xmlns:a16="http://schemas.microsoft.com/office/drawing/2014/main" id="{7DBB3EA6-5443-563B-8E80-644D24AF39BA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0191313" y="4783769"/>
                  <a:ext cx="1501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288" name="잉크 1287">
                  <a:extLst>
                    <a:ext uri="{FF2B5EF4-FFF2-40B4-BE49-F238E27FC236}">
                      <a16:creationId xmlns:a16="http://schemas.microsoft.com/office/drawing/2014/main" id="{1DEA6096-63C2-93C4-F6A5-46E746FF5030}"/>
                    </a:ext>
                  </a:extLst>
                </p14:cNvPr>
                <p14:cNvContentPartPr/>
                <p14:nvPr/>
              </p14:nvContentPartPr>
              <p14:xfrm>
                <a:off x="10241353" y="4823369"/>
                <a:ext cx="87120" cy="109080"/>
              </p14:xfrm>
            </p:contentPart>
          </mc:Choice>
          <mc:Fallback>
            <p:pic>
              <p:nvPicPr>
                <p:cNvPr id="1288" name="잉크 1287">
                  <a:extLst>
                    <a:ext uri="{FF2B5EF4-FFF2-40B4-BE49-F238E27FC236}">
                      <a16:creationId xmlns:a16="http://schemas.microsoft.com/office/drawing/2014/main" id="{1DEA6096-63C2-93C4-F6A5-46E746FF503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0232713" y="4814369"/>
                  <a:ext cx="104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289" name="잉크 1288">
                  <a:extLst>
                    <a:ext uri="{FF2B5EF4-FFF2-40B4-BE49-F238E27FC236}">
                      <a16:creationId xmlns:a16="http://schemas.microsoft.com/office/drawing/2014/main" id="{1DB57A4D-AFE5-DEF0-EB9E-E0D38DF2BD3C}"/>
                    </a:ext>
                  </a:extLst>
                </p14:cNvPr>
                <p14:cNvContentPartPr/>
                <p14:nvPr/>
              </p14:nvContentPartPr>
              <p14:xfrm>
                <a:off x="10257553" y="4873769"/>
                <a:ext cx="59400" cy="9000"/>
              </p14:xfrm>
            </p:contentPart>
          </mc:Choice>
          <mc:Fallback>
            <p:pic>
              <p:nvPicPr>
                <p:cNvPr id="1289" name="잉크 1288">
                  <a:extLst>
                    <a:ext uri="{FF2B5EF4-FFF2-40B4-BE49-F238E27FC236}">
                      <a16:creationId xmlns:a16="http://schemas.microsoft.com/office/drawing/2014/main" id="{1DB57A4D-AFE5-DEF0-EB9E-E0D38DF2BD3C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10248553" y="4864769"/>
                  <a:ext cx="77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290" name="잉크 1289">
                  <a:extLst>
                    <a:ext uri="{FF2B5EF4-FFF2-40B4-BE49-F238E27FC236}">
                      <a16:creationId xmlns:a16="http://schemas.microsoft.com/office/drawing/2014/main" id="{4B4B65EC-D6EC-D498-2F2A-2C6354915E02}"/>
                    </a:ext>
                  </a:extLst>
                </p14:cNvPr>
                <p14:cNvContentPartPr/>
                <p14:nvPr/>
              </p14:nvContentPartPr>
              <p14:xfrm>
                <a:off x="10381393" y="4723649"/>
                <a:ext cx="90360" cy="244800"/>
              </p14:xfrm>
            </p:contentPart>
          </mc:Choice>
          <mc:Fallback>
            <p:pic>
              <p:nvPicPr>
                <p:cNvPr id="1290" name="잉크 1289">
                  <a:extLst>
                    <a:ext uri="{FF2B5EF4-FFF2-40B4-BE49-F238E27FC236}">
                      <a16:creationId xmlns:a16="http://schemas.microsoft.com/office/drawing/2014/main" id="{4B4B65EC-D6EC-D498-2F2A-2C6354915E0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10372753" y="4715009"/>
                  <a:ext cx="10800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6" name="그룹 1295">
            <a:extLst>
              <a:ext uri="{FF2B5EF4-FFF2-40B4-BE49-F238E27FC236}">
                <a16:creationId xmlns:a16="http://schemas.microsoft.com/office/drawing/2014/main" id="{1BD0FC86-254E-705E-27C5-D625FC9C928B}"/>
              </a:ext>
            </a:extLst>
          </p:cNvPr>
          <p:cNvGrpSpPr/>
          <p:nvPr/>
        </p:nvGrpSpPr>
        <p:grpSpPr>
          <a:xfrm>
            <a:off x="4674313" y="2908595"/>
            <a:ext cx="1014840" cy="3142440"/>
            <a:chOff x="4674313" y="2908595"/>
            <a:chExt cx="1014840" cy="314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294" name="잉크 1293">
                  <a:extLst>
                    <a:ext uri="{FF2B5EF4-FFF2-40B4-BE49-F238E27FC236}">
                      <a16:creationId xmlns:a16="http://schemas.microsoft.com/office/drawing/2014/main" id="{A98D5C37-E55C-0E52-1F69-D017B14AC6F7}"/>
                    </a:ext>
                  </a:extLst>
                </p14:cNvPr>
                <p14:cNvContentPartPr/>
                <p14:nvPr/>
              </p14:nvContentPartPr>
              <p14:xfrm>
                <a:off x="4674313" y="2908595"/>
                <a:ext cx="762120" cy="729720"/>
              </p14:xfrm>
            </p:contentPart>
          </mc:Choice>
          <mc:Fallback>
            <p:pic>
              <p:nvPicPr>
                <p:cNvPr id="1294" name="잉크 1293">
                  <a:extLst>
                    <a:ext uri="{FF2B5EF4-FFF2-40B4-BE49-F238E27FC236}">
                      <a16:creationId xmlns:a16="http://schemas.microsoft.com/office/drawing/2014/main" id="{A98D5C37-E55C-0E52-1F69-D017B14AC6F7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4668193" y="2902475"/>
                  <a:ext cx="77436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295" name="잉크 1294">
                  <a:extLst>
                    <a:ext uri="{FF2B5EF4-FFF2-40B4-BE49-F238E27FC236}">
                      <a16:creationId xmlns:a16="http://schemas.microsoft.com/office/drawing/2014/main" id="{B3F3E3B1-0086-D7C3-9B24-E05D453EEEEF}"/>
                    </a:ext>
                  </a:extLst>
                </p14:cNvPr>
                <p14:cNvContentPartPr/>
                <p14:nvPr/>
              </p14:nvContentPartPr>
              <p14:xfrm>
                <a:off x="5128633" y="3565955"/>
                <a:ext cx="560520" cy="2485080"/>
              </p14:xfrm>
            </p:contentPart>
          </mc:Choice>
          <mc:Fallback>
            <p:pic>
              <p:nvPicPr>
                <p:cNvPr id="1295" name="잉크 1294">
                  <a:extLst>
                    <a:ext uri="{FF2B5EF4-FFF2-40B4-BE49-F238E27FC236}">
                      <a16:creationId xmlns:a16="http://schemas.microsoft.com/office/drawing/2014/main" id="{B3F3E3B1-0086-D7C3-9B24-E05D453EEEEF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122513" y="3559835"/>
                  <a:ext cx="572760" cy="249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5">
            <p14:nvContentPartPr>
              <p14:cNvPr id="1297" name="잉크 1296">
                <a:extLst>
                  <a:ext uri="{FF2B5EF4-FFF2-40B4-BE49-F238E27FC236}">
                    <a16:creationId xmlns:a16="http://schemas.microsoft.com/office/drawing/2014/main" id="{0E4CD3A7-EA70-29A8-1138-84BBEE0F7901}"/>
                  </a:ext>
                </a:extLst>
              </p14:cNvPr>
              <p14:cNvContentPartPr/>
              <p14:nvPr/>
            </p14:nvContentPartPr>
            <p14:xfrm>
              <a:off x="5771593" y="5880395"/>
              <a:ext cx="41040" cy="110160"/>
            </p14:xfrm>
          </p:contentPart>
        </mc:Choice>
        <mc:Fallback>
          <p:pic>
            <p:nvPicPr>
              <p:cNvPr id="1297" name="잉크 1296">
                <a:extLst>
                  <a:ext uri="{FF2B5EF4-FFF2-40B4-BE49-F238E27FC236}">
                    <a16:creationId xmlns:a16="http://schemas.microsoft.com/office/drawing/2014/main" id="{0E4CD3A7-EA70-29A8-1138-84BBEE0F7901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765473" y="5874275"/>
                <a:ext cx="53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7">
            <p14:nvContentPartPr>
              <p14:cNvPr id="1298" name="잉크 1297">
                <a:extLst>
                  <a:ext uri="{FF2B5EF4-FFF2-40B4-BE49-F238E27FC236}">
                    <a16:creationId xmlns:a16="http://schemas.microsoft.com/office/drawing/2014/main" id="{DA6CCA60-3CED-3022-2874-DBFD6F136FD3}"/>
                  </a:ext>
                </a:extLst>
              </p14:cNvPr>
              <p14:cNvContentPartPr/>
              <p14:nvPr/>
            </p14:nvContentPartPr>
            <p14:xfrm>
              <a:off x="5785633" y="5862035"/>
              <a:ext cx="70200" cy="103680"/>
            </p14:xfrm>
          </p:contentPart>
        </mc:Choice>
        <mc:Fallback>
          <p:pic>
            <p:nvPicPr>
              <p:cNvPr id="1298" name="잉크 1297">
                <a:extLst>
                  <a:ext uri="{FF2B5EF4-FFF2-40B4-BE49-F238E27FC236}">
                    <a16:creationId xmlns:a16="http://schemas.microsoft.com/office/drawing/2014/main" id="{DA6CCA60-3CED-3022-2874-DBFD6F136FD3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779513" y="5855915"/>
                <a:ext cx="824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9">
            <p14:nvContentPartPr>
              <p14:cNvPr id="1299" name="잉크 1298">
                <a:extLst>
                  <a:ext uri="{FF2B5EF4-FFF2-40B4-BE49-F238E27FC236}">
                    <a16:creationId xmlns:a16="http://schemas.microsoft.com/office/drawing/2014/main" id="{136CCB12-83D5-E69A-40E9-72FFCF1DA55A}"/>
                  </a:ext>
                </a:extLst>
              </p14:cNvPr>
              <p14:cNvContentPartPr/>
              <p14:nvPr/>
            </p14:nvContentPartPr>
            <p14:xfrm>
              <a:off x="5740273" y="6007115"/>
              <a:ext cx="132480" cy="90360"/>
            </p14:xfrm>
          </p:contentPart>
        </mc:Choice>
        <mc:Fallback>
          <p:pic>
            <p:nvPicPr>
              <p:cNvPr id="1299" name="잉크 1298">
                <a:extLst>
                  <a:ext uri="{FF2B5EF4-FFF2-40B4-BE49-F238E27FC236}">
                    <a16:creationId xmlns:a16="http://schemas.microsoft.com/office/drawing/2014/main" id="{136CCB12-83D5-E69A-40E9-72FFCF1DA55A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5734153" y="6000995"/>
                <a:ext cx="144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1">
            <p14:nvContentPartPr>
              <p14:cNvPr id="1300" name="잉크 1299">
                <a:extLst>
                  <a:ext uri="{FF2B5EF4-FFF2-40B4-BE49-F238E27FC236}">
                    <a16:creationId xmlns:a16="http://schemas.microsoft.com/office/drawing/2014/main" id="{9F3CE3F1-8A5F-3369-21B6-99369717B62E}"/>
                  </a:ext>
                </a:extLst>
              </p14:cNvPr>
              <p14:cNvContentPartPr/>
              <p14:nvPr/>
            </p14:nvContentPartPr>
            <p14:xfrm>
              <a:off x="5813353" y="6098195"/>
              <a:ext cx="141840" cy="53640"/>
            </p14:xfrm>
          </p:contentPart>
        </mc:Choice>
        <mc:Fallback>
          <p:pic>
            <p:nvPicPr>
              <p:cNvPr id="1300" name="잉크 1299">
                <a:extLst>
                  <a:ext uri="{FF2B5EF4-FFF2-40B4-BE49-F238E27FC236}">
                    <a16:creationId xmlns:a16="http://schemas.microsoft.com/office/drawing/2014/main" id="{9F3CE3F1-8A5F-3369-21B6-99369717B62E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5807233" y="6092075"/>
                <a:ext cx="154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3">
            <p14:nvContentPartPr>
              <p14:cNvPr id="1304" name="잉크 1303">
                <a:extLst>
                  <a:ext uri="{FF2B5EF4-FFF2-40B4-BE49-F238E27FC236}">
                    <a16:creationId xmlns:a16="http://schemas.microsoft.com/office/drawing/2014/main" id="{7AA64FF3-BFD8-24BB-6B9A-9B9B32B3C618}"/>
                  </a:ext>
                </a:extLst>
              </p14:cNvPr>
              <p14:cNvContentPartPr/>
              <p14:nvPr/>
            </p14:nvContentPartPr>
            <p14:xfrm>
              <a:off x="5955553" y="5865275"/>
              <a:ext cx="59400" cy="68040"/>
            </p14:xfrm>
          </p:contentPart>
        </mc:Choice>
        <mc:Fallback>
          <p:pic>
            <p:nvPicPr>
              <p:cNvPr id="1304" name="잉크 1303">
                <a:extLst>
                  <a:ext uri="{FF2B5EF4-FFF2-40B4-BE49-F238E27FC236}">
                    <a16:creationId xmlns:a16="http://schemas.microsoft.com/office/drawing/2014/main" id="{7AA64FF3-BFD8-24BB-6B9A-9B9B32B3C618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5949433" y="5859155"/>
                <a:ext cx="716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5">
            <p14:nvContentPartPr>
              <p14:cNvPr id="1305" name="잉크 1304">
                <a:extLst>
                  <a:ext uri="{FF2B5EF4-FFF2-40B4-BE49-F238E27FC236}">
                    <a16:creationId xmlns:a16="http://schemas.microsoft.com/office/drawing/2014/main" id="{6577B3AE-CE80-876D-D9B2-79A9A32012F6}"/>
                  </a:ext>
                </a:extLst>
              </p14:cNvPr>
              <p14:cNvContentPartPr/>
              <p14:nvPr/>
            </p14:nvContentPartPr>
            <p14:xfrm>
              <a:off x="5905513" y="5979755"/>
              <a:ext cx="227520" cy="138240"/>
            </p14:xfrm>
          </p:contentPart>
        </mc:Choice>
        <mc:Fallback>
          <p:pic>
            <p:nvPicPr>
              <p:cNvPr id="1305" name="잉크 1304">
                <a:extLst>
                  <a:ext uri="{FF2B5EF4-FFF2-40B4-BE49-F238E27FC236}">
                    <a16:creationId xmlns:a16="http://schemas.microsoft.com/office/drawing/2014/main" id="{6577B3AE-CE80-876D-D9B2-79A9A32012F6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5899393" y="5973635"/>
                <a:ext cx="239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7">
            <p14:nvContentPartPr>
              <p14:cNvPr id="1306" name="잉크 1305">
                <a:extLst>
                  <a:ext uri="{FF2B5EF4-FFF2-40B4-BE49-F238E27FC236}">
                    <a16:creationId xmlns:a16="http://schemas.microsoft.com/office/drawing/2014/main" id="{43954F33-BEBE-B9D7-DF83-7EB812D83FC8}"/>
                  </a:ext>
                </a:extLst>
              </p14:cNvPr>
              <p14:cNvContentPartPr/>
              <p14:nvPr/>
            </p14:nvContentPartPr>
            <p14:xfrm>
              <a:off x="6400513" y="5850515"/>
              <a:ext cx="131760" cy="200160"/>
            </p14:xfrm>
          </p:contentPart>
        </mc:Choice>
        <mc:Fallback>
          <p:pic>
            <p:nvPicPr>
              <p:cNvPr id="1306" name="잉크 1305">
                <a:extLst>
                  <a:ext uri="{FF2B5EF4-FFF2-40B4-BE49-F238E27FC236}">
                    <a16:creationId xmlns:a16="http://schemas.microsoft.com/office/drawing/2014/main" id="{43954F33-BEBE-B9D7-DF83-7EB812D83FC8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6394393" y="5844395"/>
                <a:ext cx="1440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1307" name="잉크 1306">
                <a:extLst>
                  <a:ext uri="{FF2B5EF4-FFF2-40B4-BE49-F238E27FC236}">
                    <a16:creationId xmlns:a16="http://schemas.microsoft.com/office/drawing/2014/main" id="{67BFDEBA-2E1D-5EEF-AB78-5570C28A9D11}"/>
                  </a:ext>
                </a:extLst>
              </p14:cNvPr>
              <p14:cNvContentPartPr/>
              <p14:nvPr/>
            </p14:nvContentPartPr>
            <p14:xfrm>
              <a:off x="6514273" y="5784635"/>
              <a:ext cx="179280" cy="222840"/>
            </p14:xfrm>
          </p:contentPart>
        </mc:Choice>
        <mc:Fallback>
          <p:pic>
            <p:nvPicPr>
              <p:cNvPr id="1307" name="잉크 1306">
                <a:extLst>
                  <a:ext uri="{FF2B5EF4-FFF2-40B4-BE49-F238E27FC236}">
                    <a16:creationId xmlns:a16="http://schemas.microsoft.com/office/drawing/2014/main" id="{67BFDEBA-2E1D-5EEF-AB78-5570C28A9D11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508153" y="5778515"/>
                <a:ext cx="191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1">
            <p14:nvContentPartPr>
              <p14:cNvPr id="1308" name="잉크 1307">
                <a:extLst>
                  <a:ext uri="{FF2B5EF4-FFF2-40B4-BE49-F238E27FC236}">
                    <a16:creationId xmlns:a16="http://schemas.microsoft.com/office/drawing/2014/main" id="{129BF400-9D41-ED91-0D14-3914B7B4F9D6}"/>
                  </a:ext>
                </a:extLst>
              </p14:cNvPr>
              <p14:cNvContentPartPr/>
              <p14:nvPr/>
            </p14:nvContentPartPr>
            <p14:xfrm>
              <a:off x="6676633" y="5749715"/>
              <a:ext cx="82440" cy="84600"/>
            </p14:xfrm>
          </p:contentPart>
        </mc:Choice>
        <mc:Fallback>
          <p:pic>
            <p:nvPicPr>
              <p:cNvPr id="1308" name="잉크 1307">
                <a:extLst>
                  <a:ext uri="{FF2B5EF4-FFF2-40B4-BE49-F238E27FC236}">
                    <a16:creationId xmlns:a16="http://schemas.microsoft.com/office/drawing/2014/main" id="{129BF400-9D41-ED91-0D14-3914B7B4F9D6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6670513" y="5743595"/>
                <a:ext cx="9468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3">
            <p14:nvContentPartPr>
              <p14:cNvPr id="1309" name="잉크 1308">
                <a:extLst>
                  <a:ext uri="{FF2B5EF4-FFF2-40B4-BE49-F238E27FC236}">
                    <a16:creationId xmlns:a16="http://schemas.microsoft.com/office/drawing/2014/main" id="{B278D6A5-D445-267D-D52C-8A94AD609A09}"/>
                  </a:ext>
                </a:extLst>
              </p14:cNvPr>
              <p14:cNvContentPartPr/>
              <p14:nvPr/>
            </p14:nvContentPartPr>
            <p14:xfrm>
              <a:off x="6752593" y="5732435"/>
              <a:ext cx="76320" cy="88200"/>
            </p14:xfrm>
          </p:contentPart>
        </mc:Choice>
        <mc:Fallback>
          <p:pic>
            <p:nvPicPr>
              <p:cNvPr id="1309" name="잉크 1308">
                <a:extLst>
                  <a:ext uri="{FF2B5EF4-FFF2-40B4-BE49-F238E27FC236}">
                    <a16:creationId xmlns:a16="http://schemas.microsoft.com/office/drawing/2014/main" id="{B278D6A5-D445-267D-D52C-8A94AD609A09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6746473" y="5726315"/>
                <a:ext cx="885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5">
            <p14:nvContentPartPr>
              <p14:cNvPr id="1310" name="잉크 1309">
                <a:extLst>
                  <a:ext uri="{FF2B5EF4-FFF2-40B4-BE49-F238E27FC236}">
                    <a16:creationId xmlns:a16="http://schemas.microsoft.com/office/drawing/2014/main" id="{03DEB53F-2702-07EF-283C-0BA7AE42B20D}"/>
                  </a:ext>
                </a:extLst>
              </p14:cNvPr>
              <p14:cNvContentPartPr/>
              <p14:nvPr/>
            </p14:nvContentPartPr>
            <p14:xfrm>
              <a:off x="6791113" y="5821355"/>
              <a:ext cx="3960" cy="48960"/>
            </p14:xfrm>
          </p:contentPart>
        </mc:Choice>
        <mc:Fallback>
          <p:pic>
            <p:nvPicPr>
              <p:cNvPr id="1310" name="잉크 1309">
                <a:extLst>
                  <a:ext uri="{FF2B5EF4-FFF2-40B4-BE49-F238E27FC236}">
                    <a16:creationId xmlns:a16="http://schemas.microsoft.com/office/drawing/2014/main" id="{03DEB53F-2702-07EF-283C-0BA7AE42B20D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6784993" y="5815235"/>
                <a:ext cx="16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7">
            <p14:nvContentPartPr>
              <p14:cNvPr id="1311" name="잉크 1310">
                <a:extLst>
                  <a:ext uri="{FF2B5EF4-FFF2-40B4-BE49-F238E27FC236}">
                    <a16:creationId xmlns:a16="http://schemas.microsoft.com/office/drawing/2014/main" id="{CEC06CA5-8BDC-ADA4-9B69-19FF944094E5}"/>
                  </a:ext>
                </a:extLst>
              </p14:cNvPr>
              <p14:cNvContentPartPr/>
              <p14:nvPr/>
            </p14:nvContentPartPr>
            <p14:xfrm>
              <a:off x="6707953" y="5881475"/>
              <a:ext cx="102960" cy="52560"/>
            </p14:xfrm>
          </p:contentPart>
        </mc:Choice>
        <mc:Fallback>
          <p:pic>
            <p:nvPicPr>
              <p:cNvPr id="1311" name="잉크 1310">
                <a:extLst>
                  <a:ext uri="{FF2B5EF4-FFF2-40B4-BE49-F238E27FC236}">
                    <a16:creationId xmlns:a16="http://schemas.microsoft.com/office/drawing/2014/main" id="{CEC06CA5-8BDC-ADA4-9B69-19FF944094E5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6701833" y="5875355"/>
                <a:ext cx="115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9">
            <p14:nvContentPartPr>
              <p14:cNvPr id="1312" name="잉크 1311">
                <a:extLst>
                  <a:ext uri="{FF2B5EF4-FFF2-40B4-BE49-F238E27FC236}">
                    <a16:creationId xmlns:a16="http://schemas.microsoft.com/office/drawing/2014/main" id="{14A6D0CB-B45E-3575-C18E-486C8701AEC9}"/>
                  </a:ext>
                </a:extLst>
              </p14:cNvPr>
              <p14:cNvContentPartPr/>
              <p14:nvPr/>
            </p14:nvContentPartPr>
            <p14:xfrm>
              <a:off x="6733153" y="5942315"/>
              <a:ext cx="129600" cy="88560"/>
            </p14:xfrm>
          </p:contentPart>
        </mc:Choice>
        <mc:Fallback>
          <p:pic>
            <p:nvPicPr>
              <p:cNvPr id="1312" name="잉크 1311">
                <a:extLst>
                  <a:ext uri="{FF2B5EF4-FFF2-40B4-BE49-F238E27FC236}">
                    <a16:creationId xmlns:a16="http://schemas.microsoft.com/office/drawing/2014/main" id="{14A6D0CB-B45E-3575-C18E-486C8701AEC9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6727033" y="5936195"/>
                <a:ext cx="14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1">
            <p14:nvContentPartPr>
              <p14:cNvPr id="1313" name="잉크 1312">
                <a:extLst>
                  <a:ext uri="{FF2B5EF4-FFF2-40B4-BE49-F238E27FC236}">
                    <a16:creationId xmlns:a16="http://schemas.microsoft.com/office/drawing/2014/main" id="{50A128C8-9ACC-C2DE-E9AA-9DB4846121D1}"/>
                  </a:ext>
                </a:extLst>
              </p14:cNvPr>
              <p14:cNvContentPartPr/>
              <p14:nvPr/>
            </p14:nvContentPartPr>
            <p14:xfrm>
              <a:off x="6918913" y="5794715"/>
              <a:ext cx="141840" cy="168120"/>
            </p14:xfrm>
          </p:contentPart>
        </mc:Choice>
        <mc:Fallback>
          <p:pic>
            <p:nvPicPr>
              <p:cNvPr id="1313" name="잉크 1312">
                <a:extLst>
                  <a:ext uri="{FF2B5EF4-FFF2-40B4-BE49-F238E27FC236}">
                    <a16:creationId xmlns:a16="http://schemas.microsoft.com/office/drawing/2014/main" id="{50A128C8-9ACC-C2DE-E9AA-9DB4846121D1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6912793" y="5788595"/>
                <a:ext cx="154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3">
            <p14:nvContentPartPr>
              <p14:cNvPr id="1314" name="잉크 1313">
                <a:extLst>
                  <a:ext uri="{FF2B5EF4-FFF2-40B4-BE49-F238E27FC236}">
                    <a16:creationId xmlns:a16="http://schemas.microsoft.com/office/drawing/2014/main" id="{8597F42C-37DC-10D4-8CCB-5712EA6DD26F}"/>
                  </a:ext>
                </a:extLst>
              </p14:cNvPr>
              <p14:cNvContentPartPr/>
              <p14:nvPr/>
            </p14:nvContentPartPr>
            <p14:xfrm>
              <a:off x="7054993" y="5759435"/>
              <a:ext cx="64080" cy="205560"/>
            </p14:xfrm>
          </p:contentPart>
        </mc:Choice>
        <mc:Fallback>
          <p:pic>
            <p:nvPicPr>
              <p:cNvPr id="1314" name="잉크 1313">
                <a:extLst>
                  <a:ext uri="{FF2B5EF4-FFF2-40B4-BE49-F238E27FC236}">
                    <a16:creationId xmlns:a16="http://schemas.microsoft.com/office/drawing/2014/main" id="{8597F42C-37DC-10D4-8CCB-5712EA6DD26F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7048873" y="5753315"/>
                <a:ext cx="76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5">
            <p14:nvContentPartPr>
              <p14:cNvPr id="1315" name="잉크 1314">
                <a:extLst>
                  <a:ext uri="{FF2B5EF4-FFF2-40B4-BE49-F238E27FC236}">
                    <a16:creationId xmlns:a16="http://schemas.microsoft.com/office/drawing/2014/main" id="{F6306E42-F490-8BAF-08FF-920F6428AAA5}"/>
                  </a:ext>
                </a:extLst>
              </p14:cNvPr>
              <p14:cNvContentPartPr/>
              <p14:nvPr/>
            </p14:nvContentPartPr>
            <p14:xfrm>
              <a:off x="7340113" y="5672675"/>
              <a:ext cx="100080" cy="142560"/>
            </p14:xfrm>
          </p:contentPart>
        </mc:Choice>
        <mc:Fallback>
          <p:pic>
            <p:nvPicPr>
              <p:cNvPr id="1315" name="잉크 1314">
                <a:extLst>
                  <a:ext uri="{FF2B5EF4-FFF2-40B4-BE49-F238E27FC236}">
                    <a16:creationId xmlns:a16="http://schemas.microsoft.com/office/drawing/2014/main" id="{F6306E42-F490-8BAF-08FF-920F6428AAA5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7333993" y="5666555"/>
                <a:ext cx="112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7">
            <p14:nvContentPartPr>
              <p14:cNvPr id="1316" name="잉크 1315">
                <a:extLst>
                  <a:ext uri="{FF2B5EF4-FFF2-40B4-BE49-F238E27FC236}">
                    <a16:creationId xmlns:a16="http://schemas.microsoft.com/office/drawing/2014/main" id="{B264F9C3-05B5-6CFC-61D8-A4460EC9F7B3}"/>
                  </a:ext>
                </a:extLst>
              </p14:cNvPr>
              <p14:cNvContentPartPr/>
              <p14:nvPr/>
            </p14:nvContentPartPr>
            <p14:xfrm>
              <a:off x="7351633" y="5737835"/>
              <a:ext cx="38520" cy="19800"/>
            </p14:xfrm>
          </p:contentPart>
        </mc:Choice>
        <mc:Fallback>
          <p:pic>
            <p:nvPicPr>
              <p:cNvPr id="1316" name="잉크 1315">
                <a:extLst>
                  <a:ext uri="{FF2B5EF4-FFF2-40B4-BE49-F238E27FC236}">
                    <a16:creationId xmlns:a16="http://schemas.microsoft.com/office/drawing/2014/main" id="{B264F9C3-05B5-6CFC-61D8-A4460EC9F7B3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7345513" y="5731715"/>
                <a:ext cx="50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9">
            <p14:nvContentPartPr>
              <p14:cNvPr id="1317" name="잉크 1316">
                <a:extLst>
                  <a:ext uri="{FF2B5EF4-FFF2-40B4-BE49-F238E27FC236}">
                    <a16:creationId xmlns:a16="http://schemas.microsoft.com/office/drawing/2014/main" id="{43564AF6-3F94-6508-A4BE-976349D561E8}"/>
                  </a:ext>
                </a:extLst>
              </p14:cNvPr>
              <p14:cNvContentPartPr/>
              <p14:nvPr/>
            </p14:nvContentPartPr>
            <p14:xfrm>
              <a:off x="7281433" y="5852315"/>
              <a:ext cx="155520" cy="76320"/>
            </p14:xfrm>
          </p:contentPart>
        </mc:Choice>
        <mc:Fallback>
          <p:pic>
            <p:nvPicPr>
              <p:cNvPr id="1317" name="잉크 1316">
                <a:extLst>
                  <a:ext uri="{FF2B5EF4-FFF2-40B4-BE49-F238E27FC236}">
                    <a16:creationId xmlns:a16="http://schemas.microsoft.com/office/drawing/2014/main" id="{43564AF6-3F94-6508-A4BE-976349D561E8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7275313" y="5846195"/>
                <a:ext cx="1677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1">
            <p14:nvContentPartPr>
              <p14:cNvPr id="1318" name="잉크 1317">
                <a:extLst>
                  <a:ext uri="{FF2B5EF4-FFF2-40B4-BE49-F238E27FC236}">
                    <a16:creationId xmlns:a16="http://schemas.microsoft.com/office/drawing/2014/main" id="{630C8D8E-57AB-438E-9E54-E28732898BC7}"/>
                  </a:ext>
                </a:extLst>
              </p14:cNvPr>
              <p14:cNvContentPartPr/>
              <p14:nvPr/>
            </p14:nvContentPartPr>
            <p14:xfrm>
              <a:off x="7350913" y="5918555"/>
              <a:ext cx="83880" cy="88920"/>
            </p14:xfrm>
          </p:contentPart>
        </mc:Choice>
        <mc:Fallback>
          <p:pic>
            <p:nvPicPr>
              <p:cNvPr id="1318" name="잉크 1317">
                <a:extLst>
                  <a:ext uri="{FF2B5EF4-FFF2-40B4-BE49-F238E27FC236}">
                    <a16:creationId xmlns:a16="http://schemas.microsoft.com/office/drawing/2014/main" id="{630C8D8E-57AB-438E-9E54-E28732898BC7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7344793" y="5912435"/>
                <a:ext cx="961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1319" name="잉크 1318">
                <a:extLst>
                  <a:ext uri="{FF2B5EF4-FFF2-40B4-BE49-F238E27FC236}">
                    <a16:creationId xmlns:a16="http://schemas.microsoft.com/office/drawing/2014/main" id="{845E4896-140F-434D-7515-646286C71851}"/>
                  </a:ext>
                </a:extLst>
              </p14:cNvPr>
              <p14:cNvContentPartPr/>
              <p14:nvPr/>
            </p14:nvContentPartPr>
            <p14:xfrm>
              <a:off x="7369993" y="5962115"/>
              <a:ext cx="85320" cy="27360"/>
            </p14:xfrm>
          </p:contentPart>
        </mc:Choice>
        <mc:Fallback>
          <p:pic>
            <p:nvPicPr>
              <p:cNvPr id="1319" name="잉크 1318">
                <a:extLst>
                  <a:ext uri="{FF2B5EF4-FFF2-40B4-BE49-F238E27FC236}">
                    <a16:creationId xmlns:a16="http://schemas.microsoft.com/office/drawing/2014/main" id="{845E4896-140F-434D-7515-646286C71851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7363873" y="5955995"/>
                <a:ext cx="975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1320" name="잉크 1319">
                <a:extLst>
                  <a:ext uri="{FF2B5EF4-FFF2-40B4-BE49-F238E27FC236}">
                    <a16:creationId xmlns:a16="http://schemas.microsoft.com/office/drawing/2014/main" id="{EF5526F0-6473-0E41-EA2F-4DE652562B7C}"/>
                  </a:ext>
                </a:extLst>
              </p14:cNvPr>
              <p14:cNvContentPartPr/>
              <p14:nvPr/>
            </p14:nvContentPartPr>
            <p14:xfrm>
              <a:off x="7359913" y="5713715"/>
              <a:ext cx="45000" cy="24480"/>
            </p14:xfrm>
          </p:contentPart>
        </mc:Choice>
        <mc:Fallback>
          <p:pic>
            <p:nvPicPr>
              <p:cNvPr id="1320" name="잉크 1319">
                <a:extLst>
                  <a:ext uri="{FF2B5EF4-FFF2-40B4-BE49-F238E27FC236}">
                    <a16:creationId xmlns:a16="http://schemas.microsoft.com/office/drawing/2014/main" id="{EF5526F0-6473-0E41-EA2F-4DE652562B7C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7353793" y="5707595"/>
                <a:ext cx="57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7">
            <p14:nvContentPartPr>
              <p14:cNvPr id="1321" name="잉크 1320">
                <a:extLst>
                  <a:ext uri="{FF2B5EF4-FFF2-40B4-BE49-F238E27FC236}">
                    <a16:creationId xmlns:a16="http://schemas.microsoft.com/office/drawing/2014/main" id="{35276135-FBE8-E24A-A6E6-13D6BFC5D2EC}"/>
                  </a:ext>
                </a:extLst>
              </p14:cNvPr>
              <p14:cNvContentPartPr/>
              <p14:nvPr/>
            </p14:nvContentPartPr>
            <p14:xfrm>
              <a:off x="7482313" y="5797955"/>
              <a:ext cx="122400" cy="108000"/>
            </p14:xfrm>
          </p:contentPart>
        </mc:Choice>
        <mc:Fallback>
          <p:pic>
            <p:nvPicPr>
              <p:cNvPr id="1321" name="잉크 1320">
                <a:extLst>
                  <a:ext uri="{FF2B5EF4-FFF2-40B4-BE49-F238E27FC236}">
                    <a16:creationId xmlns:a16="http://schemas.microsoft.com/office/drawing/2014/main" id="{35276135-FBE8-E24A-A6E6-13D6BFC5D2EC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7476193" y="5791835"/>
                <a:ext cx="1346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9">
            <p14:nvContentPartPr>
              <p14:cNvPr id="1322" name="잉크 1321">
                <a:extLst>
                  <a:ext uri="{FF2B5EF4-FFF2-40B4-BE49-F238E27FC236}">
                    <a16:creationId xmlns:a16="http://schemas.microsoft.com/office/drawing/2014/main" id="{B0468667-A141-BEF7-5862-0EB5094F91DD}"/>
                  </a:ext>
                </a:extLst>
              </p14:cNvPr>
              <p14:cNvContentPartPr/>
              <p14:nvPr/>
            </p14:nvContentPartPr>
            <p14:xfrm>
              <a:off x="7590313" y="5733875"/>
              <a:ext cx="63000" cy="210960"/>
            </p14:xfrm>
          </p:contentPart>
        </mc:Choice>
        <mc:Fallback>
          <p:pic>
            <p:nvPicPr>
              <p:cNvPr id="1322" name="잉크 1321">
                <a:extLst>
                  <a:ext uri="{FF2B5EF4-FFF2-40B4-BE49-F238E27FC236}">
                    <a16:creationId xmlns:a16="http://schemas.microsoft.com/office/drawing/2014/main" id="{B0468667-A141-BEF7-5862-0EB5094F91DD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7584193" y="5727755"/>
                <a:ext cx="752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1">
            <p14:nvContentPartPr>
              <p14:cNvPr id="1323" name="잉크 1322">
                <a:extLst>
                  <a:ext uri="{FF2B5EF4-FFF2-40B4-BE49-F238E27FC236}">
                    <a16:creationId xmlns:a16="http://schemas.microsoft.com/office/drawing/2014/main" id="{330C8CDD-B2DB-DF9E-DAA7-F9FB3C3CFE3A}"/>
                  </a:ext>
                </a:extLst>
              </p14:cNvPr>
              <p14:cNvContentPartPr/>
              <p14:nvPr/>
            </p14:nvContentPartPr>
            <p14:xfrm>
              <a:off x="7742593" y="5703275"/>
              <a:ext cx="82440" cy="81720"/>
            </p14:xfrm>
          </p:contentPart>
        </mc:Choice>
        <mc:Fallback>
          <p:pic>
            <p:nvPicPr>
              <p:cNvPr id="1323" name="잉크 1322">
                <a:extLst>
                  <a:ext uri="{FF2B5EF4-FFF2-40B4-BE49-F238E27FC236}">
                    <a16:creationId xmlns:a16="http://schemas.microsoft.com/office/drawing/2014/main" id="{330C8CDD-B2DB-DF9E-DAA7-F9FB3C3CFE3A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7736473" y="5697155"/>
                <a:ext cx="946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1324" name="잉크 1323">
                <a:extLst>
                  <a:ext uri="{FF2B5EF4-FFF2-40B4-BE49-F238E27FC236}">
                    <a16:creationId xmlns:a16="http://schemas.microsoft.com/office/drawing/2014/main" id="{86861E18-0CE2-3E93-3580-9B2AF15593AE}"/>
                  </a:ext>
                </a:extLst>
              </p14:cNvPr>
              <p14:cNvContentPartPr/>
              <p14:nvPr/>
            </p14:nvContentPartPr>
            <p14:xfrm>
              <a:off x="7834753" y="5670515"/>
              <a:ext cx="33480" cy="83160"/>
            </p14:xfrm>
          </p:contentPart>
        </mc:Choice>
        <mc:Fallback>
          <p:pic>
            <p:nvPicPr>
              <p:cNvPr id="1324" name="잉크 1323">
                <a:extLst>
                  <a:ext uri="{FF2B5EF4-FFF2-40B4-BE49-F238E27FC236}">
                    <a16:creationId xmlns:a16="http://schemas.microsoft.com/office/drawing/2014/main" id="{86861E18-0CE2-3E93-3580-9B2AF15593AE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7828633" y="5664395"/>
                <a:ext cx="45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1325" name="잉크 1324">
                <a:extLst>
                  <a:ext uri="{FF2B5EF4-FFF2-40B4-BE49-F238E27FC236}">
                    <a16:creationId xmlns:a16="http://schemas.microsoft.com/office/drawing/2014/main" id="{83841F5B-EE06-BB88-B162-292139E4B1A4}"/>
                  </a:ext>
                </a:extLst>
              </p14:cNvPr>
              <p14:cNvContentPartPr/>
              <p14:nvPr/>
            </p14:nvContentPartPr>
            <p14:xfrm>
              <a:off x="7789753" y="5779595"/>
              <a:ext cx="78120" cy="145800"/>
            </p14:xfrm>
          </p:contentPart>
        </mc:Choice>
        <mc:Fallback>
          <p:pic>
            <p:nvPicPr>
              <p:cNvPr id="1325" name="잉크 1324">
                <a:extLst>
                  <a:ext uri="{FF2B5EF4-FFF2-40B4-BE49-F238E27FC236}">
                    <a16:creationId xmlns:a16="http://schemas.microsoft.com/office/drawing/2014/main" id="{83841F5B-EE06-BB88-B162-292139E4B1A4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7783633" y="5773475"/>
                <a:ext cx="903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1326" name="잉크 1325">
                <a:extLst>
                  <a:ext uri="{FF2B5EF4-FFF2-40B4-BE49-F238E27FC236}">
                    <a16:creationId xmlns:a16="http://schemas.microsoft.com/office/drawing/2014/main" id="{7630F9F8-DE90-DE78-18F4-49157095BFF8}"/>
                  </a:ext>
                </a:extLst>
              </p14:cNvPr>
              <p14:cNvContentPartPr/>
              <p14:nvPr/>
            </p14:nvContentPartPr>
            <p14:xfrm>
              <a:off x="7897033" y="5813435"/>
              <a:ext cx="74880" cy="81000"/>
            </p14:xfrm>
          </p:contentPart>
        </mc:Choice>
        <mc:Fallback>
          <p:pic>
            <p:nvPicPr>
              <p:cNvPr id="1326" name="잉크 1325">
                <a:extLst>
                  <a:ext uri="{FF2B5EF4-FFF2-40B4-BE49-F238E27FC236}">
                    <a16:creationId xmlns:a16="http://schemas.microsoft.com/office/drawing/2014/main" id="{7630F9F8-DE90-DE78-18F4-49157095BFF8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7890913" y="5807315"/>
                <a:ext cx="871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9">
            <p14:nvContentPartPr>
              <p14:cNvPr id="1327" name="잉크 1326">
                <a:extLst>
                  <a:ext uri="{FF2B5EF4-FFF2-40B4-BE49-F238E27FC236}">
                    <a16:creationId xmlns:a16="http://schemas.microsoft.com/office/drawing/2014/main" id="{85B2613C-4F57-7441-41CD-E2F467BDC387}"/>
                  </a:ext>
                </a:extLst>
              </p14:cNvPr>
              <p14:cNvContentPartPr/>
              <p14:nvPr/>
            </p14:nvContentPartPr>
            <p14:xfrm>
              <a:off x="7943833" y="5679875"/>
              <a:ext cx="189360" cy="149400"/>
            </p14:xfrm>
          </p:contentPart>
        </mc:Choice>
        <mc:Fallback>
          <p:pic>
            <p:nvPicPr>
              <p:cNvPr id="1327" name="잉크 1326">
                <a:extLst>
                  <a:ext uri="{FF2B5EF4-FFF2-40B4-BE49-F238E27FC236}">
                    <a16:creationId xmlns:a16="http://schemas.microsoft.com/office/drawing/2014/main" id="{85B2613C-4F57-7441-41CD-E2F467BDC387}"/>
                  </a:ext>
                </a:extLst>
              </p:cNvPr>
              <p:cNvPicPr/>
              <p:nvPr/>
            </p:nvPicPr>
            <p:blipFill>
              <a:blip r:embed="rId540"/>
              <a:stretch>
                <a:fillRect/>
              </a:stretch>
            </p:blipFill>
            <p:spPr>
              <a:xfrm>
                <a:off x="7937713" y="5673755"/>
                <a:ext cx="201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1">
            <p14:nvContentPartPr>
              <p14:cNvPr id="1328" name="잉크 1327">
                <a:extLst>
                  <a:ext uri="{FF2B5EF4-FFF2-40B4-BE49-F238E27FC236}">
                    <a16:creationId xmlns:a16="http://schemas.microsoft.com/office/drawing/2014/main" id="{B5F7D446-7772-11B0-3940-370F7E8F2E06}"/>
                  </a:ext>
                </a:extLst>
              </p14:cNvPr>
              <p14:cNvContentPartPr/>
              <p14:nvPr/>
            </p14:nvContentPartPr>
            <p14:xfrm>
              <a:off x="8133913" y="5642435"/>
              <a:ext cx="165600" cy="144000"/>
            </p14:xfrm>
          </p:contentPart>
        </mc:Choice>
        <mc:Fallback>
          <p:pic>
            <p:nvPicPr>
              <p:cNvPr id="1328" name="잉크 1327">
                <a:extLst>
                  <a:ext uri="{FF2B5EF4-FFF2-40B4-BE49-F238E27FC236}">
                    <a16:creationId xmlns:a16="http://schemas.microsoft.com/office/drawing/2014/main" id="{B5F7D446-7772-11B0-3940-370F7E8F2E06}"/>
                  </a:ext>
                </a:extLst>
              </p:cNvPr>
              <p:cNvPicPr/>
              <p:nvPr/>
            </p:nvPicPr>
            <p:blipFill>
              <a:blip r:embed="rId542"/>
              <a:stretch>
                <a:fillRect/>
              </a:stretch>
            </p:blipFill>
            <p:spPr>
              <a:xfrm>
                <a:off x="8127793" y="5636315"/>
                <a:ext cx="177840" cy="15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9" name="그룹 1368">
            <a:extLst>
              <a:ext uri="{FF2B5EF4-FFF2-40B4-BE49-F238E27FC236}">
                <a16:creationId xmlns:a16="http://schemas.microsoft.com/office/drawing/2014/main" id="{2F4DBE3D-670F-1A09-2D05-021ED936A6A4}"/>
              </a:ext>
            </a:extLst>
          </p:cNvPr>
          <p:cNvGrpSpPr/>
          <p:nvPr/>
        </p:nvGrpSpPr>
        <p:grpSpPr>
          <a:xfrm>
            <a:off x="8581753" y="5527595"/>
            <a:ext cx="1791360" cy="1170360"/>
            <a:chOff x="8581753" y="5527595"/>
            <a:chExt cx="1791360" cy="11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329" name="잉크 1328">
                  <a:extLst>
                    <a:ext uri="{FF2B5EF4-FFF2-40B4-BE49-F238E27FC236}">
                      <a16:creationId xmlns:a16="http://schemas.microsoft.com/office/drawing/2014/main" id="{F4FC506A-BD09-C66D-EE04-3B44F478D600}"/>
                    </a:ext>
                  </a:extLst>
                </p14:cNvPr>
                <p14:cNvContentPartPr/>
                <p14:nvPr/>
              </p14:nvContentPartPr>
              <p14:xfrm>
                <a:off x="8581753" y="5725955"/>
                <a:ext cx="285840" cy="555480"/>
              </p14:xfrm>
            </p:contentPart>
          </mc:Choice>
          <mc:Fallback>
            <p:pic>
              <p:nvPicPr>
                <p:cNvPr id="1329" name="잉크 1328">
                  <a:extLst>
                    <a:ext uri="{FF2B5EF4-FFF2-40B4-BE49-F238E27FC236}">
                      <a16:creationId xmlns:a16="http://schemas.microsoft.com/office/drawing/2014/main" id="{F4FC506A-BD09-C66D-EE04-3B44F478D600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575633" y="5719835"/>
                  <a:ext cx="2980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330" name="잉크 1329">
                  <a:extLst>
                    <a:ext uri="{FF2B5EF4-FFF2-40B4-BE49-F238E27FC236}">
                      <a16:creationId xmlns:a16="http://schemas.microsoft.com/office/drawing/2014/main" id="{2B76F664-6238-3504-3570-D315DF228E27}"/>
                    </a:ext>
                  </a:extLst>
                </p14:cNvPr>
                <p14:cNvContentPartPr/>
                <p14:nvPr/>
              </p14:nvContentPartPr>
              <p14:xfrm>
                <a:off x="8586073" y="5577995"/>
                <a:ext cx="993600" cy="572760"/>
              </p14:xfrm>
            </p:contentPart>
          </mc:Choice>
          <mc:Fallback>
            <p:pic>
              <p:nvPicPr>
                <p:cNvPr id="1330" name="잉크 1329">
                  <a:extLst>
                    <a:ext uri="{FF2B5EF4-FFF2-40B4-BE49-F238E27FC236}">
                      <a16:creationId xmlns:a16="http://schemas.microsoft.com/office/drawing/2014/main" id="{2B76F664-6238-3504-3570-D315DF228E2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79953" y="5571875"/>
                  <a:ext cx="100584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335" name="잉크 1334">
                  <a:extLst>
                    <a:ext uri="{FF2B5EF4-FFF2-40B4-BE49-F238E27FC236}">
                      <a16:creationId xmlns:a16="http://schemas.microsoft.com/office/drawing/2014/main" id="{C041CE38-20CA-EC5A-873E-8F8B1312263A}"/>
                    </a:ext>
                  </a:extLst>
                </p14:cNvPr>
                <p14:cNvContentPartPr/>
                <p14:nvPr/>
              </p14:nvContentPartPr>
              <p14:xfrm>
                <a:off x="8898193" y="6173435"/>
                <a:ext cx="715320" cy="101520"/>
              </p14:xfrm>
            </p:contentPart>
          </mc:Choice>
          <mc:Fallback>
            <p:pic>
              <p:nvPicPr>
                <p:cNvPr id="1335" name="잉크 1334">
                  <a:extLst>
                    <a:ext uri="{FF2B5EF4-FFF2-40B4-BE49-F238E27FC236}">
                      <a16:creationId xmlns:a16="http://schemas.microsoft.com/office/drawing/2014/main" id="{C041CE38-20CA-EC5A-873E-8F8B1312263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892073" y="6167315"/>
                  <a:ext cx="727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1338" name="잉크 1337">
                  <a:extLst>
                    <a:ext uri="{FF2B5EF4-FFF2-40B4-BE49-F238E27FC236}">
                      <a16:creationId xmlns:a16="http://schemas.microsoft.com/office/drawing/2014/main" id="{0E79D4E1-F356-4F8B-8205-5DF21128AE22}"/>
                    </a:ext>
                  </a:extLst>
                </p14:cNvPr>
                <p14:cNvContentPartPr/>
                <p14:nvPr/>
              </p14:nvContentPartPr>
              <p14:xfrm>
                <a:off x="8866873" y="6241115"/>
                <a:ext cx="723600" cy="242280"/>
              </p14:xfrm>
            </p:contentPart>
          </mc:Choice>
          <mc:Fallback>
            <p:pic>
              <p:nvPicPr>
                <p:cNvPr id="1338" name="잉크 1337">
                  <a:extLst>
                    <a:ext uri="{FF2B5EF4-FFF2-40B4-BE49-F238E27FC236}">
                      <a16:creationId xmlns:a16="http://schemas.microsoft.com/office/drawing/2014/main" id="{0E79D4E1-F356-4F8B-8205-5DF21128AE22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860753" y="6234995"/>
                  <a:ext cx="7358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339" name="잉크 1338">
                  <a:extLst>
                    <a:ext uri="{FF2B5EF4-FFF2-40B4-BE49-F238E27FC236}">
                      <a16:creationId xmlns:a16="http://schemas.microsoft.com/office/drawing/2014/main" id="{3A87FC6C-8671-1D9E-DAB7-13C1A42FFBA7}"/>
                    </a:ext>
                  </a:extLst>
                </p14:cNvPr>
                <p14:cNvContentPartPr/>
                <p14:nvPr/>
              </p14:nvContentPartPr>
              <p14:xfrm>
                <a:off x="9520993" y="6349835"/>
                <a:ext cx="504000" cy="109440"/>
              </p14:xfrm>
            </p:contentPart>
          </mc:Choice>
          <mc:Fallback>
            <p:pic>
              <p:nvPicPr>
                <p:cNvPr id="1339" name="잉크 1338">
                  <a:extLst>
                    <a:ext uri="{FF2B5EF4-FFF2-40B4-BE49-F238E27FC236}">
                      <a16:creationId xmlns:a16="http://schemas.microsoft.com/office/drawing/2014/main" id="{3A87FC6C-8671-1D9E-DAB7-13C1A42FFBA7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514873" y="6343715"/>
                  <a:ext cx="516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340" name="잉크 1339">
                  <a:extLst>
                    <a:ext uri="{FF2B5EF4-FFF2-40B4-BE49-F238E27FC236}">
                      <a16:creationId xmlns:a16="http://schemas.microsoft.com/office/drawing/2014/main" id="{41639496-8A0C-4355-8005-8E88BF2C3EE4}"/>
                    </a:ext>
                  </a:extLst>
                </p14:cNvPr>
                <p14:cNvContentPartPr/>
                <p14:nvPr/>
              </p14:nvContentPartPr>
              <p14:xfrm>
                <a:off x="9554473" y="6176315"/>
                <a:ext cx="508320" cy="147960"/>
              </p14:xfrm>
            </p:contentPart>
          </mc:Choice>
          <mc:Fallback>
            <p:pic>
              <p:nvPicPr>
                <p:cNvPr id="1340" name="잉크 1339">
                  <a:extLst>
                    <a:ext uri="{FF2B5EF4-FFF2-40B4-BE49-F238E27FC236}">
                      <a16:creationId xmlns:a16="http://schemas.microsoft.com/office/drawing/2014/main" id="{41639496-8A0C-4355-8005-8E88BF2C3EE4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548353" y="6170195"/>
                  <a:ext cx="520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1341" name="잉크 1340">
                  <a:extLst>
                    <a:ext uri="{FF2B5EF4-FFF2-40B4-BE49-F238E27FC236}">
                      <a16:creationId xmlns:a16="http://schemas.microsoft.com/office/drawing/2014/main" id="{A1D66C9E-AB1E-A13E-E8AC-D942CABFF666}"/>
                    </a:ext>
                  </a:extLst>
                </p14:cNvPr>
                <p14:cNvContentPartPr/>
                <p14:nvPr/>
              </p14:nvContentPartPr>
              <p14:xfrm>
                <a:off x="9546553" y="5854115"/>
                <a:ext cx="475560" cy="588600"/>
              </p14:xfrm>
            </p:contentPart>
          </mc:Choice>
          <mc:Fallback>
            <p:pic>
              <p:nvPicPr>
                <p:cNvPr id="1341" name="잉크 1340">
                  <a:extLst>
                    <a:ext uri="{FF2B5EF4-FFF2-40B4-BE49-F238E27FC236}">
                      <a16:creationId xmlns:a16="http://schemas.microsoft.com/office/drawing/2014/main" id="{A1D66C9E-AB1E-A13E-E8AC-D942CABFF66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540433" y="5847995"/>
                  <a:ext cx="487800" cy="60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342" name="잉크 1341">
                  <a:extLst>
                    <a:ext uri="{FF2B5EF4-FFF2-40B4-BE49-F238E27FC236}">
                      <a16:creationId xmlns:a16="http://schemas.microsoft.com/office/drawing/2014/main" id="{FB558704-9EE3-9AC8-2EAC-F99DA91670CC}"/>
                    </a:ext>
                  </a:extLst>
                </p14:cNvPr>
                <p14:cNvContentPartPr/>
                <p14:nvPr/>
              </p14:nvContentPartPr>
              <p14:xfrm>
                <a:off x="10015633" y="5863835"/>
                <a:ext cx="357480" cy="27000"/>
              </p14:xfrm>
            </p:contentPart>
          </mc:Choice>
          <mc:Fallback>
            <p:pic>
              <p:nvPicPr>
                <p:cNvPr id="1342" name="잉크 1341">
                  <a:extLst>
                    <a:ext uri="{FF2B5EF4-FFF2-40B4-BE49-F238E27FC236}">
                      <a16:creationId xmlns:a16="http://schemas.microsoft.com/office/drawing/2014/main" id="{FB558704-9EE3-9AC8-2EAC-F99DA91670C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0009513" y="5857715"/>
                  <a:ext cx="369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343" name="잉크 1342">
                  <a:extLst>
                    <a:ext uri="{FF2B5EF4-FFF2-40B4-BE49-F238E27FC236}">
                      <a16:creationId xmlns:a16="http://schemas.microsoft.com/office/drawing/2014/main" id="{F4318DEB-F6ED-56FF-95B8-E2E2CAA04D2B}"/>
                    </a:ext>
                  </a:extLst>
                </p14:cNvPr>
                <p14:cNvContentPartPr/>
                <p14:nvPr/>
              </p14:nvContentPartPr>
              <p14:xfrm>
                <a:off x="10041193" y="6274955"/>
                <a:ext cx="27720" cy="42120"/>
              </p14:xfrm>
            </p:contentPart>
          </mc:Choice>
          <mc:Fallback>
            <p:pic>
              <p:nvPicPr>
                <p:cNvPr id="1343" name="잉크 1342">
                  <a:extLst>
                    <a:ext uri="{FF2B5EF4-FFF2-40B4-BE49-F238E27FC236}">
                      <a16:creationId xmlns:a16="http://schemas.microsoft.com/office/drawing/2014/main" id="{F4318DEB-F6ED-56FF-95B8-E2E2CAA04D2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0035073" y="6268835"/>
                  <a:ext cx="3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344" name="잉크 1343">
                  <a:extLst>
                    <a:ext uri="{FF2B5EF4-FFF2-40B4-BE49-F238E27FC236}">
                      <a16:creationId xmlns:a16="http://schemas.microsoft.com/office/drawing/2014/main" id="{BF519CEB-6334-332E-9C12-56A1EF42AF95}"/>
                    </a:ext>
                  </a:extLst>
                </p14:cNvPr>
                <p14:cNvContentPartPr/>
                <p14:nvPr/>
              </p14:nvContentPartPr>
              <p14:xfrm>
                <a:off x="10116793" y="6170555"/>
                <a:ext cx="28800" cy="29160"/>
              </p14:xfrm>
            </p:contentPart>
          </mc:Choice>
          <mc:Fallback>
            <p:pic>
              <p:nvPicPr>
                <p:cNvPr id="1344" name="잉크 1343">
                  <a:extLst>
                    <a:ext uri="{FF2B5EF4-FFF2-40B4-BE49-F238E27FC236}">
                      <a16:creationId xmlns:a16="http://schemas.microsoft.com/office/drawing/2014/main" id="{BF519CEB-6334-332E-9C12-56A1EF42AF9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0110673" y="6164435"/>
                  <a:ext cx="41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345" name="잉크 1344">
                  <a:extLst>
                    <a:ext uri="{FF2B5EF4-FFF2-40B4-BE49-F238E27FC236}">
                      <a16:creationId xmlns:a16="http://schemas.microsoft.com/office/drawing/2014/main" id="{EAE589A6-3E04-9709-46D2-B87BB2C1238D}"/>
                    </a:ext>
                  </a:extLst>
                </p14:cNvPr>
                <p14:cNvContentPartPr/>
                <p14:nvPr/>
              </p14:nvContentPartPr>
              <p14:xfrm>
                <a:off x="10184113" y="5971835"/>
                <a:ext cx="89280" cy="135360"/>
              </p14:xfrm>
            </p:contentPart>
          </mc:Choice>
          <mc:Fallback>
            <p:pic>
              <p:nvPicPr>
                <p:cNvPr id="1345" name="잉크 1344">
                  <a:extLst>
                    <a:ext uri="{FF2B5EF4-FFF2-40B4-BE49-F238E27FC236}">
                      <a16:creationId xmlns:a16="http://schemas.microsoft.com/office/drawing/2014/main" id="{EAE589A6-3E04-9709-46D2-B87BB2C1238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0177993" y="5965715"/>
                  <a:ext cx="101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346" name="잉크 1345">
                  <a:extLst>
                    <a:ext uri="{FF2B5EF4-FFF2-40B4-BE49-F238E27FC236}">
                      <a16:creationId xmlns:a16="http://schemas.microsoft.com/office/drawing/2014/main" id="{E704BF38-4836-D3BA-B0B2-AA71AA3364DD}"/>
                    </a:ext>
                  </a:extLst>
                </p14:cNvPr>
                <p14:cNvContentPartPr/>
                <p14:nvPr/>
              </p14:nvContentPartPr>
              <p14:xfrm>
                <a:off x="10309753" y="5922875"/>
                <a:ext cx="10080" cy="16560"/>
              </p14:xfrm>
            </p:contentPart>
          </mc:Choice>
          <mc:Fallback>
            <p:pic>
              <p:nvPicPr>
                <p:cNvPr id="1346" name="잉크 1345">
                  <a:extLst>
                    <a:ext uri="{FF2B5EF4-FFF2-40B4-BE49-F238E27FC236}">
                      <a16:creationId xmlns:a16="http://schemas.microsoft.com/office/drawing/2014/main" id="{E704BF38-4836-D3BA-B0B2-AA71AA3364DD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303633" y="5916755"/>
                  <a:ext cx="22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348" name="잉크 1347">
                  <a:extLst>
                    <a:ext uri="{FF2B5EF4-FFF2-40B4-BE49-F238E27FC236}">
                      <a16:creationId xmlns:a16="http://schemas.microsoft.com/office/drawing/2014/main" id="{4802F607-808B-A16D-5203-D1A5C272F50C}"/>
                    </a:ext>
                  </a:extLst>
                </p14:cNvPr>
                <p14:cNvContentPartPr/>
                <p14:nvPr/>
              </p14:nvContentPartPr>
              <p14:xfrm>
                <a:off x="9409393" y="5629115"/>
                <a:ext cx="286200" cy="290880"/>
              </p14:xfrm>
            </p:contentPart>
          </mc:Choice>
          <mc:Fallback>
            <p:pic>
              <p:nvPicPr>
                <p:cNvPr id="1348" name="잉크 1347">
                  <a:extLst>
                    <a:ext uri="{FF2B5EF4-FFF2-40B4-BE49-F238E27FC236}">
                      <a16:creationId xmlns:a16="http://schemas.microsoft.com/office/drawing/2014/main" id="{4802F607-808B-A16D-5203-D1A5C272F50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9403273" y="5622995"/>
                  <a:ext cx="2984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349" name="잉크 1348">
                  <a:extLst>
                    <a:ext uri="{FF2B5EF4-FFF2-40B4-BE49-F238E27FC236}">
                      <a16:creationId xmlns:a16="http://schemas.microsoft.com/office/drawing/2014/main" id="{30B4D5FB-9FD3-B285-9EF2-96CD489A1033}"/>
                    </a:ext>
                  </a:extLst>
                </p14:cNvPr>
                <p14:cNvContentPartPr/>
                <p14:nvPr/>
              </p14:nvContentPartPr>
              <p14:xfrm>
                <a:off x="9727633" y="5589875"/>
                <a:ext cx="105120" cy="135000"/>
              </p14:xfrm>
            </p:contentPart>
          </mc:Choice>
          <mc:Fallback>
            <p:pic>
              <p:nvPicPr>
                <p:cNvPr id="1349" name="잉크 1348">
                  <a:extLst>
                    <a:ext uri="{FF2B5EF4-FFF2-40B4-BE49-F238E27FC236}">
                      <a16:creationId xmlns:a16="http://schemas.microsoft.com/office/drawing/2014/main" id="{30B4D5FB-9FD3-B285-9EF2-96CD489A1033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9721513" y="5583755"/>
                  <a:ext cx="117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350" name="잉크 1349">
                  <a:extLst>
                    <a:ext uri="{FF2B5EF4-FFF2-40B4-BE49-F238E27FC236}">
                      <a16:creationId xmlns:a16="http://schemas.microsoft.com/office/drawing/2014/main" id="{BF63F0C5-4F20-42D2-F4CD-64E59DD35A3A}"/>
                    </a:ext>
                  </a:extLst>
                </p14:cNvPr>
                <p14:cNvContentPartPr/>
                <p14:nvPr/>
              </p14:nvContentPartPr>
              <p14:xfrm>
                <a:off x="9751393" y="5635235"/>
                <a:ext cx="178560" cy="51840"/>
              </p14:xfrm>
            </p:contentPart>
          </mc:Choice>
          <mc:Fallback>
            <p:pic>
              <p:nvPicPr>
                <p:cNvPr id="1350" name="잉크 1349">
                  <a:extLst>
                    <a:ext uri="{FF2B5EF4-FFF2-40B4-BE49-F238E27FC236}">
                      <a16:creationId xmlns:a16="http://schemas.microsoft.com/office/drawing/2014/main" id="{BF63F0C5-4F20-42D2-F4CD-64E59DD35A3A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9745273" y="5629115"/>
                  <a:ext cx="190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1351" name="잉크 1350">
                  <a:extLst>
                    <a:ext uri="{FF2B5EF4-FFF2-40B4-BE49-F238E27FC236}">
                      <a16:creationId xmlns:a16="http://schemas.microsoft.com/office/drawing/2014/main" id="{208B24BA-F226-5716-481C-1CE63C7ED0F7}"/>
                    </a:ext>
                  </a:extLst>
                </p14:cNvPr>
                <p14:cNvContentPartPr/>
                <p14:nvPr/>
              </p14:nvContentPartPr>
              <p14:xfrm>
                <a:off x="9970633" y="5551355"/>
                <a:ext cx="25920" cy="39240"/>
              </p14:xfrm>
            </p:contentPart>
          </mc:Choice>
          <mc:Fallback>
            <p:pic>
              <p:nvPicPr>
                <p:cNvPr id="1351" name="잉크 1350">
                  <a:extLst>
                    <a:ext uri="{FF2B5EF4-FFF2-40B4-BE49-F238E27FC236}">
                      <a16:creationId xmlns:a16="http://schemas.microsoft.com/office/drawing/2014/main" id="{208B24BA-F226-5716-481C-1CE63C7ED0F7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9964513" y="5545235"/>
                  <a:ext cx="38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352" name="잉크 1351">
                  <a:extLst>
                    <a:ext uri="{FF2B5EF4-FFF2-40B4-BE49-F238E27FC236}">
                      <a16:creationId xmlns:a16="http://schemas.microsoft.com/office/drawing/2014/main" id="{494D0BFC-7EA1-9CF0-9DB1-2A58BD368AFA}"/>
                    </a:ext>
                  </a:extLst>
                </p14:cNvPr>
                <p14:cNvContentPartPr/>
                <p14:nvPr/>
              </p14:nvContentPartPr>
              <p14:xfrm>
                <a:off x="9975673" y="5527595"/>
                <a:ext cx="74880" cy="120960"/>
              </p14:xfrm>
            </p:contentPart>
          </mc:Choice>
          <mc:Fallback>
            <p:pic>
              <p:nvPicPr>
                <p:cNvPr id="1352" name="잉크 1351">
                  <a:extLst>
                    <a:ext uri="{FF2B5EF4-FFF2-40B4-BE49-F238E27FC236}">
                      <a16:creationId xmlns:a16="http://schemas.microsoft.com/office/drawing/2014/main" id="{494D0BFC-7EA1-9CF0-9DB1-2A58BD368AFA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9969553" y="5521475"/>
                  <a:ext cx="87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353" name="잉크 1352">
                  <a:extLst>
                    <a:ext uri="{FF2B5EF4-FFF2-40B4-BE49-F238E27FC236}">
                      <a16:creationId xmlns:a16="http://schemas.microsoft.com/office/drawing/2014/main" id="{A937526F-920C-4AFC-4FC7-EB6EEB077C9E}"/>
                    </a:ext>
                  </a:extLst>
                </p14:cNvPr>
                <p14:cNvContentPartPr/>
                <p14:nvPr/>
              </p14:nvContentPartPr>
              <p14:xfrm>
                <a:off x="9978553" y="5662235"/>
                <a:ext cx="114480" cy="29880"/>
              </p14:xfrm>
            </p:contentPart>
          </mc:Choice>
          <mc:Fallback>
            <p:pic>
              <p:nvPicPr>
                <p:cNvPr id="1353" name="잉크 1352">
                  <a:extLst>
                    <a:ext uri="{FF2B5EF4-FFF2-40B4-BE49-F238E27FC236}">
                      <a16:creationId xmlns:a16="http://schemas.microsoft.com/office/drawing/2014/main" id="{A937526F-920C-4AFC-4FC7-EB6EEB077C9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9972433" y="5656115"/>
                  <a:ext cx="1267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355" name="잉크 1354">
                  <a:extLst>
                    <a:ext uri="{FF2B5EF4-FFF2-40B4-BE49-F238E27FC236}">
                      <a16:creationId xmlns:a16="http://schemas.microsoft.com/office/drawing/2014/main" id="{D24CB6A9-C175-D760-6C1B-D96615DEA484}"/>
                    </a:ext>
                  </a:extLst>
                </p14:cNvPr>
                <p14:cNvContentPartPr/>
                <p14:nvPr/>
              </p14:nvContentPartPr>
              <p14:xfrm>
                <a:off x="8899993" y="5937995"/>
                <a:ext cx="201600" cy="354960"/>
              </p14:xfrm>
            </p:contentPart>
          </mc:Choice>
          <mc:Fallback>
            <p:pic>
              <p:nvPicPr>
                <p:cNvPr id="1355" name="잉크 1354">
                  <a:extLst>
                    <a:ext uri="{FF2B5EF4-FFF2-40B4-BE49-F238E27FC236}">
                      <a16:creationId xmlns:a16="http://schemas.microsoft.com/office/drawing/2014/main" id="{D24CB6A9-C175-D760-6C1B-D96615DEA48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893873" y="5931875"/>
                  <a:ext cx="2138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356" name="잉크 1355">
                  <a:extLst>
                    <a:ext uri="{FF2B5EF4-FFF2-40B4-BE49-F238E27FC236}">
                      <a16:creationId xmlns:a16="http://schemas.microsoft.com/office/drawing/2014/main" id="{B026681E-34E7-DDCE-5040-E6BB16D7EAC3}"/>
                    </a:ext>
                  </a:extLst>
                </p14:cNvPr>
                <p14:cNvContentPartPr/>
                <p14:nvPr/>
              </p14:nvContentPartPr>
              <p14:xfrm>
                <a:off x="8787673" y="6157235"/>
                <a:ext cx="188640" cy="528480"/>
              </p14:xfrm>
            </p:contentPart>
          </mc:Choice>
          <mc:Fallback>
            <p:pic>
              <p:nvPicPr>
                <p:cNvPr id="1356" name="잉크 1355">
                  <a:extLst>
                    <a:ext uri="{FF2B5EF4-FFF2-40B4-BE49-F238E27FC236}">
                      <a16:creationId xmlns:a16="http://schemas.microsoft.com/office/drawing/2014/main" id="{B026681E-34E7-DDCE-5040-E6BB16D7EAC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781553" y="6151115"/>
                  <a:ext cx="2008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357" name="잉크 1356">
                  <a:extLst>
                    <a:ext uri="{FF2B5EF4-FFF2-40B4-BE49-F238E27FC236}">
                      <a16:creationId xmlns:a16="http://schemas.microsoft.com/office/drawing/2014/main" id="{EEE4D10F-153A-7803-800E-3402B4F3274D}"/>
                    </a:ext>
                  </a:extLst>
                </p14:cNvPr>
                <p14:cNvContentPartPr/>
                <p14:nvPr/>
              </p14:nvContentPartPr>
              <p14:xfrm>
                <a:off x="9001153" y="6521195"/>
                <a:ext cx="12240" cy="5760"/>
              </p14:xfrm>
            </p:contentPart>
          </mc:Choice>
          <mc:Fallback>
            <p:pic>
              <p:nvPicPr>
                <p:cNvPr id="1357" name="잉크 1356">
                  <a:extLst>
                    <a:ext uri="{FF2B5EF4-FFF2-40B4-BE49-F238E27FC236}">
                      <a16:creationId xmlns:a16="http://schemas.microsoft.com/office/drawing/2014/main" id="{EEE4D10F-153A-7803-800E-3402B4F3274D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995033" y="6515075"/>
                  <a:ext cx="2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358" name="잉크 1357">
                  <a:extLst>
                    <a:ext uri="{FF2B5EF4-FFF2-40B4-BE49-F238E27FC236}">
                      <a16:creationId xmlns:a16="http://schemas.microsoft.com/office/drawing/2014/main" id="{8A09CC4F-6D4A-CD4E-FEF9-EC0CC068F406}"/>
                    </a:ext>
                  </a:extLst>
                </p14:cNvPr>
                <p14:cNvContentPartPr/>
                <p14:nvPr/>
              </p14:nvContentPartPr>
              <p14:xfrm>
                <a:off x="9009433" y="6551435"/>
                <a:ext cx="95400" cy="127800"/>
              </p14:xfrm>
            </p:contentPart>
          </mc:Choice>
          <mc:Fallback>
            <p:pic>
              <p:nvPicPr>
                <p:cNvPr id="1358" name="잉크 1357">
                  <a:extLst>
                    <a:ext uri="{FF2B5EF4-FFF2-40B4-BE49-F238E27FC236}">
                      <a16:creationId xmlns:a16="http://schemas.microsoft.com/office/drawing/2014/main" id="{8A09CC4F-6D4A-CD4E-FEF9-EC0CC068F406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9003313" y="6545315"/>
                  <a:ext cx="107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359" name="잉크 1358">
                  <a:extLst>
                    <a:ext uri="{FF2B5EF4-FFF2-40B4-BE49-F238E27FC236}">
                      <a16:creationId xmlns:a16="http://schemas.microsoft.com/office/drawing/2014/main" id="{37DAC79B-A11B-42CB-836F-B9C29521CED8}"/>
                    </a:ext>
                  </a:extLst>
                </p14:cNvPr>
                <p14:cNvContentPartPr/>
                <p14:nvPr/>
              </p14:nvContentPartPr>
              <p14:xfrm>
                <a:off x="9092953" y="6576275"/>
                <a:ext cx="39600" cy="102960"/>
              </p14:xfrm>
            </p:contentPart>
          </mc:Choice>
          <mc:Fallback>
            <p:pic>
              <p:nvPicPr>
                <p:cNvPr id="1359" name="잉크 1358">
                  <a:extLst>
                    <a:ext uri="{FF2B5EF4-FFF2-40B4-BE49-F238E27FC236}">
                      <a16:creationId xmlns:a16="http://schemas.microsoft.com/office/drawing/2014/main" id="{37DAC79B-A11B-42CB-836F-B9C29521CED8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9086833" y="6570155"/>
                  <a:ext cx="51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360" name="잉크 1359">
                  <a:extLst>
                    <a:ext uri="{FF2B5EF4-FFF2-40B4-BE49-F238E27FC236}">
                      <a16:creationId xmlns:a16="http://schemas.microsoft.com/office/drawing/2014/main" id="{1C9636BA-E5E2-3BBF-F7E6-CC8A237C9FBC}"/>
                    </a:ext>
                  </a:extLst>
                </p14:cNvPr>
                <p14:cNvContentPartPr/>
                <p14:nvPr/>
              </p14:nvContentPartPr>
              <p14:xfrm>
                <a:off x="9126793" y="6544235"/>
                <a:ext cx="107280" cy="64440"/>
              </p14:xfrm>
            </p:contentPart>
          </mc:Choice>
          <mc:Fallback>
            <p:pic>
              <p:nvPicPr>
                <p:cNvPr id="1360" name="잉크 1359">
                  <a:extLst>
                    <a:ext uri="{FF2B5EF4-FFF2-40B4-BE49-F238E27FC236}">
                      <a16:creationId xmlns:a16="http://schemas.microsoft.com/office/drawing/2014/main" id="{1C9636BA-E5E2-3BBF-F7E6-CC8A237C9FBC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120673" y="6538115"/>
                  <a:ext cx="1195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361" name="잉크 1360">
                  <a:extLst>
                    <a:ext uri="{FF2B5EF4-FFF2-40B4-BE49-F238E27FC236}">
                      <a16:creationId xmlns:a16="http://schemas.microsoft.com/office/drawing/2014/main" id="{26CF3D45-925B-960E-26EC-DB30006BB0A1}"/>
                    </a:ext>
                  </a:extLst>
                </p14:cNvPr>
                <p14:cNvContentPartPr/>
                <p14:nvPr/>
              </p14:nvContentPartPr>
              <p14:xfrm>
                <a:off x="9228313" y="6526955"/>
                <a:ext cx="16560" cy="74520"/>
              </p14:xfrm>
            </p:contentPart>
          </mc:Choice>
          <mc:Fallback>
            <p:pic>
              <p:nvPicPr>
                <p:cNvPr id="1361" name="잉크 1360">
                  <a:extLst>
                    <a:ext uri="{FF2B5EF4-FFF2-40B4-BE49-F238E27FC236}">
                      <a16:creationId xmlns:a16="http://schemas.microsoft.com/office/drawing/2014/main" id="{26CF3D45-925B-960E-26EC-DB30006BB0A1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222193" y="6520835"/>
                  <a:ext cx="288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362" name="잉크 1361">
                  <a:extLst>
                    <a:ext uri="{FF2B5EF4-FFF2-40B4-BE49-F238E27FC236}">
                      <a16:creationId xmlns:a16="http://schemas.microsoft.com/office/drawing/2014/main" id="{1BE7606A-CB67-F18C-0BA5-2D56665774BC}"/>
                    </a:ext>
                  </a:extLst>
                </p14:cNvPr>
                <p14:cNvContentPartPr/>
                <p14:nvPr/>
              </p14:nvContentPartPr>
              <p14:xfrm>
                <a:off x="9196633" y="6635315"/>
                <a:ext cx="83520" cy="62640"/>
              </p14:xfrm>
            </p:contentPart>
          </mc:Choice>
          <mc:Fallback>
            <p:pic>
              <p:nvPicPr>
                <p:cNvPr id="1362" name="잉크 1361">
                  <a:extLst>
                    <a:ext uri="{FF2B5EF4-FFF2-40B4-BE49-F238E27FC236}">
                      <a16:creationId xmlns:a16="http://schemas.microsoft.com/office/drawing/2014/main" id="{1BE7606A-CB67-F18C-0BA5-2D56665774B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9190513" y="6629195"/>
                  <a:ext cx="957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363" name="잉크 1362">
                  <a:extLst>
                    <a:ext uri="{FF2B5EF4-FFF2-40B4-BE49-F238E27FC236}">
                      <a16:creationId xmlns:a16="http://schemas.microsoft.com/office/drawing/2014/main" id="{1ACB37AE-1246-0EA0-B802-1B3F4B67CFFD}"/>
                    </a:ext>
                  </a:extLst>
                </p14:cNvPr>
                <p14:cNvContentPartPr/>
                <p14:nvPr/>
              </p14:nvContentPartPr>
              <p14:xfrm>
                <a:off x="9286273" y="6559715"/>
                <a:ext cx="57240" cy="64440"/>
              </p14:xfrm>
            </p:contentPart>
          </mc:Choice>
          <mc:Fallback>
            <p:pic>
              <p:nvPicPr>
                <p:cNvPr id="1363" name="잉크 1362">
                  <a:extLst>
                    <a:ext uri="{FF2B5EF4-FFF2-40B4-BE49-F238E27FC236}">
                      <a16:creationId xmlns:a16="http://schemas.microsoft.com/office/drawing/2014/main" id="{1ACB37AE-1246-0EA0-B802-1B3F4B67CFFD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9280153" y="6553595"/>
                  <a:ext cx="694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364" name="잉크 1363">
                  <a:extLst>
                    <a:ext uri="{FF2B5EF4-FFF2-40B4-BE49-F238E27FC236}">
                      <a16:creationId xmlns:a16="http://schemas.microsoft.com/office/drawing/2014/main" id="{F80B98D0-2519-CBE2-BB0F-9F7B0D920940}"/>
                    </a:ext>
                  </a:extLst>
                </p14:cNvPr>
                <p14:cNvContentPartPr/>
                <p14:nvPr/>
              </p14:nvContentPartPr>
              <p14:xfrm>
                <a:off x="9352873" y="6517235"/>
                <a:ext cx="56160" cy="118440"/>
              </p14:xfrm>
            </p:contentPart>
          </mc:Choice>
          <mc:Fallback>
            <p:pic>
              <p:nvPicPr>
                <p:cNvPr id="1364" name="잉크 1363">
                  <a:extLst>
                    <a:ext uri="{FF2B5EF4-FFF2-40B4-BE49-F238E27FC236}">
                      <a16:creationId xmlns:a16="http://schemas.microsoft.com/office/drawing/2014/main" id="{F80B98D0-2519-CBE2-BB0F-9F7B0D920940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9346753" y="6511115"/>
                  <a:ext cx="68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365" name="잉크 1364">
                  <a:extLst>
                    <a:ext uri="{FF2B5EF4-FFF2-40B4-BE49-F238E27FC236}">
                      <a16:creationId xmlns:a16="http://schemas.microsoft.com/office/drawing/2014/main" id="{F4E850BB-C5F8-5FB2-F9EE-CE262F281C4B}"/>
                    </a:ext>
                  </a:extLst>
                </p14:cNvPr>
                <p14:cNvContentPartPr/>
                <p14:nvPr/>
              </p14:nvContentPartPr>
              <p14:xfrm>
                <a:off x="9403633" y="6509315"/>
                <a:ext cx="59040" cy="127080"/>
              </p14:xfrm>
            </p:contentPart>
          </mc:Choice>
          <mc:Fallback>
            <p:pic>
              <p:nvPicPr>
                <p:cNvPr id="1365" name="잉크 1364">
                  <a:extLst>
                    <a:ext uri="{FF2B5EF4-FFF2-40B4-BE49-F238E27FC236}">
                      <a16:creationId xmlns:a16="http://schemas.microsoft.com/office/drawing/2014/main" id="{F4E850BB-C5F8-5FB2-F9EE-CE262F281C4B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9397513" y="6503195"/>
                  <a:ext cx="712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366" name="잉크 1365">
                  <a:extLst>
                    <a:ext uri="{FF2B5EF4-FFF2-40B4-BE49-F238E27FC236}">
                      <a16:creationId xmlns:a16="http://schemas.microsoft.com/office/drawing/2014/main" id="{25B740FB-8B85-1373-EBFA-F013FBF0CFDB}"/>
                    </a:ext>
                  </a:extLst>
                </p14:cNvPr>
                <p14:cNvContentPartPr/>
                <p14:nvPr/>
              </p14:nvContentPartPr>
              <p14:xfrm>
                <a:off x="9460513" y="6527675"/>
                <a:ext cx="66240" cy="47880"/>
              </p14:xfrm>
            </p:contentPart>
          </mc:Choice>
          <mc:Fallback>
            <p:pic>
              <p:nvPicPr>
                <p:cNvPr id="1366" name="잉크 1365">
                  <a:extLst>
                    <a:ext uri="{FF2B5EF4-FFF2-40B4-BE49-F238E27FC236}">
                      <a16:creationId xmlns:a16="http://schemas.microsoft.com/office/drawing/2014/main" id="{25B740FB-8B85-1373-EBFA-F013FBF0CFDB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454393" y="6521555"/>
                  <a:ext cx="784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367" name="잉크 1366">
                  <a:extLst>
                    <a:ext uri="{FF2B5EF4-FFF2-40B4-BE49-F238E27FC236}">
                      <a16:creationId xmlns:a16="http://schemas.microsoft.com/office/drawing/2014/main" id="{E71B037C-10C9-AA12-EBBE-9943BE032D9E}"/>
                    </a:ext>
                  </a:extLst>
                </p14:cNvPr>
                <p14:cNvContentPartPr/>
                <p14:nvPr/>
              </p14:nvContentPartPr>
              <p14:xfrm>
                <a:off x="9516313" y="6492755"/>
                <a:ext cx="35640" cy="105120"/>
              </p14:xfrm>
            </p:contentPart>
          </mc:Choice>
          <mc:Fallback>
            <p:pic>
              <p:nvPicPr>
                <p:cNvPr id="1367" name="잉크 1366">
                  <a:extLst>
                    <a:ext uri="{FF2B5EF4-FFF2-40B4-BE49-F238E27FC236}">
                      <a16:creationId xmlns:a16="http://schemas.microsoft.com/office/drawing/2014/main" id="{E71B037C-10C9-AA12-EBBE-9943BE032D9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510193" y="6486635"/>
                  <a:ext cx="4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368" name="잉크 1367">
                  <a:extLst>
                    <a:ext uri="{FF2B5EF4-FFF2-40B4-BE49-F238E27FC236}">
                      <a16:creationId xmlns:a16="http://schemas.microsoft.com/office/drawing/2014/main" id="{F88EF7AC-F0B5-69AE-0F0C-3068BE870958}"/>
                    </a:ext>
                  </a:extLst>
                </p14:cNvPr>
                <p14:cNvContentPartPr/>
                <p14:nvPr/>
              </p14:nvContentPartPr>
              <p14:xfrm>
                <a:off x="9559153" y="6484475"/>
                <a:ext cx="45360" cy="135360"/>
              </p14:xfrm>
            </p:contentPart>
          </mc:Choice>
          <mc:Fallback>
            <p:pic>
              <p:nvPicPr>
                <p:cNvPr id="1368" name="잉크 1367">
                  <a:extLst>
                    <a:ext uri="{FF2B5EF4-FFF2-40B4-BE49-F238E27FC236}">
                      <a16:creationId xmlns:a16="http://schemas.microsoft.com/office/drawing/2014/main" id="{F88EF7AC-F0B5-69AE-0F0C-3068BE870958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553033" y="6478355"/>
                  <a:ext cx="5760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986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CDB97-6898-0C81-371D-3177BB1BB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1556" y="406958"/>
            <a:ext cx="3764181" cy="50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0A100C-66A6-B446-C429-4648E4BD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076861" y="406958"/>
            <a:ext cx="3764181" cy="501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7B3CE-EED3-AB9F-5344-31DCC8ADA314}"/>
              </a:ext>
            </a:extLst>
          </p:cNvPr>
          <p:cNvGrpSpPr/>
          <p:nvPr/>
        </p:nvGrpSpPr>
        <p:grpSpPr>
          <a:xfrm>
            <a:off x="373033" y="859769"/>
            <a:ext cx="1724400" cy="2420280"/>
            <a:chOff x="373033" y="859769"/>
            <a:chExt cx="1724400" cy="242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088C806-8408-DB09-7450-17A0C135816C}"/>
                    </a:ext>
                  </a:extLst>
                </p14:cNvPr>
                <p14:cNvContentPartPr/>
                <p14:nvPr/>
              </p14:nvContentPartPr>
              <p14:xfrm>
                <a:off x="373033" y="2164409"/>
                <a:ext cx="586080" cy="10954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088C806-8408-DB09-7450-17A0C13581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033" y="2155409"/>
                  <a:ext cx="60372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797FCE5-6B1C-1ACD-5ACB-A353D3A62A10}"/>
                    </a:ext>
                  </a:extLst>
                </p14:cNvPr>
                <p14:cNvContentPartPr/>
                <p14:nvPr/>
              </p14:nvContentPartPr>
              <p14:xfrm>
                <a:off x="586873" y="1929329"/>
                <a:ext cx="769680" cy="2685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797FCE5-6B1C-1ACD-5ACB-A353D3A62A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7873" y="1920689"/>
                  <a:ext cx="787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4494E6E-54DC-9BCE-EA43-3C3853657D7B}"/>
                    </a:ext>
                  </a:extLst>
                </p14:cNvPr>
                <p14:cNvContentPartPr/>
                <p14:nvPr/>
              </p14:nvContentPartPr>
              <p14:xfrm>
                <a:off x="1358713" y="1929329"/>
                <a:ext cx="304920" cy="9720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4494E6E-54DC-9BCE-EA43-3C3853657D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9713" y="1920329"/>
                  <a:ext cx="322560" cy="9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63DA4E3-AF24-1BB3-6D66-E5FC4BC50A1F}"/>
                    </a:ext>
                  </a:extLst>
                </p14:cNvPr>
                <p14:cNvContentPartPr/>
                <p14:nvPr/>
              </p14:nvContentPartPr>
              <p14:xfrm>
                <a:off x="909433" y="2943809"/>
                <a:ext cx="675720" cy="3362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63DA4E3-AF24-1BB3-6D66-E5FC4BC50A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433" y="2935169"/>
                  <a:ext cx="6933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306344E-56F0-D6B3-F793-F5D80D95AA68}"/>
                    </a:ext>
                  </a:extLst>
                </p14:cNvPr>
                <p14:cNvContentPartPr/>
                <p14:nvPr/>
              </p14:nvContentPartPr>
              <p14:xfrm>
                <a:off x="980353" y="1383929"/>
                <a:ext cx="110520" cy="666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306344E-56F0-D6B3-F793-F5D80D95AA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71353" y="1375289"/>
                  <a:ext cx="12816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287823B-CC09-5E0D-E6D2-103170332051}"/>
                    </a:ext>
                  </a:extLst>
                </p14:cNvPr>
                <p14:cNvContentPartPr/>
                <p14:nvPr/>
              </p14:nvContentPartPr>
              <p14:xfrm>
                <a:off x="911593" y="1959569"/>
                <a:ext cx="278640" cy="1404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287823B-CC09-5E0D-E6D2-1031703320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2593" y="1950569"/>
                  <a:ext cx="2962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830C530-C9C8-EFD4-491A-7F51078B517D}"/>
                    </a:ext>
                  </a:extLst>
                </p14:cNvPr>
                <p14:cNvContentPartPr/>
                <p14:nvPr/>
              </p14:nvContentPartPr>
              <p14:xfrm>
                <a:off x="1124353" y="1281329"/>
                <a:ext cx="96480" cy="201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830C530-C9C8-EFD4-491A-7F51078B51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15353" y="1272329"/>
                  <a:ext cx="1141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799E199-5184-F710-4CAB-7E9DF576AAD5}"/>
                    </a:ext>
                  </a:extLst>
                </p14:cNvPr>
                <p14:cNvContentPartPr/>
                <p14:nvPr/>
              </p14:nvContentPartPr>
              <p14:xfrm>
                <a:off x="1208593" y="1311929"/>
                <a:ext cx="71640" cy="9468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799E199-5184-F710-4CAB-7E9DF576AA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99953" y="1302929"/>
                  <a:ext cx="892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20C5C5C-A0A7-DE43-C7F5-1AEC13DF67F6}"/>
                    </a:ext>
                  </a:extLst>
                </p14:cNvPr>
                <p14:cNvContentPartPr/>
                <p14:nvPr/>
              </p14:nvContentPartPr>
              <p14:xfrm>
                <a:off x="1233793" y="1241729"/>
                <a:ext cx="97200" cy="2527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20C5C5C-A0A7-DE43-C7F5-1AEC13DF67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24793" y="1232729"/>
                  <a:ext cx="1148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B3DA05D-36B1-8A7F-4631-0B0A618B79C3}"/>
                    </a:ext>
                  </a:extLst>
                </p14:cNvPr>
                <p14:cNvContentPartPr/>
                <p14:nvPr/>
              </p14:nvContentPartPr>
              <p14:xfrm>
                <a:off x="1287433" y="1175129"/>
                <a:ext cx="83880" cy="49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B3DA05D-36B1-8A7F-4631-0B0A618B79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78433" y="1166129"/>
                  <a:ext cx="101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230EC5D-174F-A916-B83E-E96C73F42FEF}"/>
                    </a:ext>
                  </a:extLst>
                </p14:cNvPr>
                <p14:cNvContentPartPr/>
                <p14:nvPr/>
              </p14:nvContentPartPr>
              <p14:xfrm>
                <a:off x="1349713" y="1257929"/>
                <a:ext cx="39960" cy="90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230EC5D-174F-A916-B83E-E96C73F42F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0713" y="1249289"/>
                  <a:ext cx="57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B2FED6A-AF28-8B6E-5C19-FABEC431AA9D}"/>
                    </a:ext>
                  </a:extLst>
                </p14:cNvPr>
                <p14:cNvContentPartPr/>
                <p14:nvPr/>
              </p14:nvContentPartPr>
              <p14:xfrm>
                <a:off x="1379953" y="1229129"/>
                <a:ext cx="55440" cy="54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B2FED6A-AF28-8B6E-5C19-FABEC431AA9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71313" y="1220129"/>
                  <a:ext cx="730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E31C8A2-1747-45B3-76FC-582A4CB676D2}"/>
                    </a:ext>
                  </a:extLst>
                </p14:cNvPr>
                <p14:cNvContentPartPr/>
                <p14:nvPr/>
              </p14:nvContentPartPr>
              <p14:xfrm>
                <a:off x="1405153" y="1169369"/>
                <a:ext cx="83520" cy="1260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E31C8A2-1747-45B3-76FC-582A4CB676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6513" y="1160369"/>
                  <a:ext cx="1011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5F1368F-5AE3-6BC1-B6E0-566AA1E0C2AF}"/>
                    </a:ext>
                  </a:extLst>
                </p14:cNvPr>
                <p14:cNvContentPartPr/>
                <p14:nvPr/>
              </p14:nvContentPartPr>
              <p14:xfrm>
                <a:off x="1442233" y="1334969"/>
                <a:ext cx="71640" cy="50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5F1368F-5AE3-6BC1-B6E0-566AA1E0C2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33593" y="1326329"/>
                  <a:ext cx="8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E998E5C-3059-252C-5D03-DAEFB2DDF702}"/>
                    </a:ext>
                  </a:extLst>
                </p14:cNvPr>
                <p14:cNvContentPartPr/>
                <p14:nvPr/>
              </p14:nvContentPartPr>
              <p14:xfrm>
                <a:off x="1646713" y="1032209"/>
                <a:ext cx="98640" cy="2134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E998E5C-3059-252C-5D03-DAEFB2DDF7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37713" y="1023569"/>
                  <a:ext cx="116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496FE2C-4E40-2C15-2014-895A5F60DB65}"/>
                    </a:ext>
                  </a:extLst>
                </p14:cNvPr>
                <p14:cNvContentPartPr/>
                <p14:nvPr/>
              </p14:nvContentPartPr>
              <p14:xfrm>
                <a:off x="1630513" y="1189169"/>
                <a:ext cx="197280" cy="1101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496FE2C-4E40-2C15-2014-895A5F60DB6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21873" y="1180529"/>
                  <a:ext cx="214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170CE85-890C-0DD7-66E9-8659D545705F}"/>
                    </a:ext>
                  </a:extLst>
                </p14:cNvPr>
                <p14:cNvContentPartPr/>
                <p14:nvPr/>
              </p14:nvContentPartPr>
              <p14:xfrm>
                <a:off x="1775953" y="956609"/>
                <a:ext cx="80280" cy="1080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170CE85-890C-0DD7-66E9-8659D54570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66953" y="947609"/>
                  <a:ext cx="97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89D98D4-7E47-6737-CD5A-564F6E6E9F60}"/>
                    </a:ext>
                  </a:extLst>
                </p14:cNvPr>
                <p14:cNvContentPartPr/>
                <p14:nvPr/>
              </p14:nvContentPartPr>
              <p14:xfrm>
                <a:off x="1778113" y="1041209"/>
                <a:ext cx="73440" cy="208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89D98D4-7E47-6737-CD5A-564F6E6E9F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9113" y="1032209"/>
                  <a:ext cx="91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DE6E862-62C3-E658-E6D2-7101B6622312}"/>
                    </a:ext>
                  </a:extLst>
                </p14:cNvPr>
                <p14:cNvContentPartPr/>
                <p14:nvPr/>
              </p14:nvContentPartPr>
              <p14:xfrm>
                <a:off x="1778113" y="1145609"/>
                <a:ext cx="113760" cy="360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DE6E862-62C3-E658-E6D2-7101B66223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69113" y="1136969"/>
                  <a:ext cx="1314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D519490-8109-186A-6DE0-683813E07FE2}"/>
                    </a:ext>
                  </a:extLst>
                </p14:cNvPr>
                <p14:cNvContentPartPr/>
                <p14:nvPr/>
              </p14:nvContentPartPr>
              <p14:xfrm>
                <a:off x="1927153" y="859769"/>
                <a:ext cx="98280" cy="1281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D519490-8109-186A-6DE0-683813E07F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18513" y="851129"/>
                  <a:ext cx="1159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CEDC6070-0B70-8205-EBEC-CE4EDE1E7D8B}"/>
                    </a:ext>
                  </a:extLst>
                </p14:cNvPr>
                <p14:cNvContentPartPr/>
                <p14:nvPr/>
              </p14:nvContentPartPr>
              <p14:xfrm>
                <a:off x="1920673" y="913769"/>
                <a:ext cx="75240" cy="507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CEDC6070-0B70-8205-EBEC-CE4EDE1E7D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12033" y="905129"/>
                  <a:ext cx="928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B90BAF57-802F-3640-E82C-D74F06D446D1}"/>
                    </a:ext>
                  </a:extLst>
                </p14:cNvPr>
                <p14:cNvContentPartPr/>
                <p14:nvPr/>
              </p14:nvContentPartPr>
              <p14:xfrm>
                <a:off x="2012833" y="947609"/>
                <a:ext cx="17280" cy="748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B90BAF57-802F-3640-E82C-D74F06D446D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04193" y="938609"/>
                  <a:ext cx="34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3C35EF3-7FFC-5FDE-F72D-854C87E115A5}"/>
                    </a:ext>
                  </a:extLst>
                </p14:cNvPr>
                <p14:cNvContentPartPr/>
                <p14:nvPr/>
              </p14:nvContentPartPr>
              <p14:xfrm>
                <a:off x="1979353" y="1027169"/>
                <a:ext cx="102240" cy="48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3C35EF3-7FFC-5FDE-F72D-854C87E115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70353" y="1018169"/>
                  <a:ext cx="1198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4CDEB7C-01C1-48DE-02CD-27AEF39AAE4C}"/>
                    </a:ext>
                  </a:extLst>
                </p14:cNvPr>
                <p14:cNvContentPartPr/>
                <p14:nvPr/>
              </p14:nvContentPartPr>
              <p14:xfrm>
                <a:off x="2045593" y="1107089"/>
                <a:ext cx="51840" cy="626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4CDEB7C-01C1-48DE-02CD-27AEF39AAE4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36593" y="1098089"/>
                  <a:ext cx="69480" cy="80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505324EF-2163-9E3C-F1D7-2C6374408F35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192113" y="653765"/>
            <a:ext cx="563497" cy="6215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85CBBC-6C7A-3055-6F75-CEA44DF33AA8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593646" y="3733922"/>
            <a:ext cx="563497" cy="62152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4250223D-E0F7-31B5-001B-32F5985C234C}"/>
              </a:ext>
            </a:extLst>
          </p:cNvPr>
          <p:cNvGrpSpPr/>
          <p:nvPr/>
        </p:nvGrpSpPr>
        <p:grpSpPr>
          <a:xfrm>
            <a:off x="3093193" y="3521249"/>
            <a:ext cx="615960" cy="725760"/>
            <a:chOff x="3093193" y="3521249"/>
            <a:chExt cx="615960" cy="72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6D05B28-37B8-6282-0332-615BA0DA9728}"/>
                    </a:ext>
                  </a:extLst>
                </p14:cNvPr>
                <p14:cNvContentPartPr/>
                <p14:nvPr/>
              </p14:nvContentPartPr>
              <p14:xfrm>
                <a:off x="3093193" y="3521249"/>
                <a:ext cx="233280" cy="564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6D05B28-37B8-6282-0332-615BA0DA97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84553" y="3512609"/>
                  <a:ext cx="2509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8BE328F-7CFE-D30C-BE59-9FD292658A44}"/>
                    </a:ext>
                  </a:extLst>
                </p14:cNvPr>
                <p14:cNvContentPartPr/>
                <p14:nvPr/>
              </p14:nvContentPartPr>
              <p14:xfrm>
                <a:off x="3277873" y="4068809"/>
                <a:ext cx="125640" cy="1782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8BE328F-7CFE-D30C-BE59-9FD292658A4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268873" y="4059809"/>
                  <a:ext cx="1432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87716F0-1B4C-3499-9E89-8DB8484DF513}"/>
                    </a:ext>
                  </a:extLst>
                </p14:cNvPr>
                <p14:cNvContentPartPr/>
                <p14:nvPr/>
              </p14:nvContentPartPr>
              <p14:xfrm>
                <a:off x="3367873" y="3996809"/>
                <a:ext cx="88200" cy="975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87716F0-1B4C-3499-9E89-8DB8484DF51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59233" y="3987809"/>
                  <a:ext cx="105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6520A49-18C3-DD52-FAD6-4914ED453523}"/>
                    </a:ext>
                  </a:extLst>
                </p14:cNvPr>
                <p14:cNvContentPartPr/>
                <p14:nvPr/>
              </p14:nvContentPartPr>
              <p14:xfrm>
                <a:off x="3406393" y="4064489"/>
                <a:ext cx="48960" cy="25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6520A49-18C3-DD52-FAD6-4914ED4535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97753" y="4055489"/>
                  <a:ext cx="66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64362BB4-AA8A-7B5E-2148-DC72A7DD5EE6}"/>
                    </a:ext>
                  </a:extLst>
                </p14:cNvPr>
                <p14:cNvContentPartPr/>
                <p14:nvPr/>
              </p14:nvContentPartPr>
              <p14:xfrm>
                <a:off x="3405313" y="4115609"/>
                <a:ext cx="105840" cy="58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64362BB4-AA8A-7B5E-2148-DC72A7DD5EE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396313" y="4106609"/>
                  <a:ext cx="123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1CCFC9F-A157-42E9-2B3E-93DDACFA0D18}"/>
                    </a:ext>
                  </a:extLst>
                </p14:cNvPr>
                <p14:cNvContentPartPr/>
                <p14:nvPr/>
              </p14:nvContentPartPr>
              <p14:xfrm>
                <a:off x="3485233" y="3867209"/>
                <a:ext cx="134280" cy="1310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1CCFC9F-A157-42E9-2B3E-93DDACFA0D1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476593" y="3858209"/>
                  <a:ext cx="151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AA6D4997-F22F-65DA-A12E-FD5FC54D6474}"/>
                    </a:ext>
                  </a:extLst>
                </p14:cNvPr>
                <p14:cNvContentPartPr/>
                <p14:nvPr/>
              </p14:nvContentPartPr>
              <p14:xfrm>
                <a:off x="3557233" y="3946769"/>
                <a:ext cx="83520" cy="70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AA6D4997-F22F-65DA-A12E-FD5FC54D647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548593" y="3938129"/>
                  <a:ext cx="1011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DDF3FCE-45AF-D6FA-993D-6641036D2C45}"/>
                    </a:ext>
                  </a:extLst>
                </p14:cNvPr>
                <p14:cNvContentPartPr/>
                <p14:nvPr/>
              </p14:nvContentPartPr>
              <p14:xfrm>
                <a:off x="3579553" y="4051529"/>
                <a:ext cx="115200" cy="698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DDF3FCE-45AF-D6FA-993D-6641036D2C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570913" y="4042529"/>
                  <a:ext cx="132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D3BD5DBA-3775-F5FD-DCA5-46B61343AB75}"/>
                    </a:ext>
                  </a:extLst>
                </p14:cNvPr>
                <p14:cNvContentPartPr/>
                <p14:nvPr/>
              </p14:nvContentPartPr>
              <p14:xfrm>
                <a:off x="3649393" y="4084649"/>
                <a:ext cx="59760" cy="853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D3BD5DBA-3775-F5FD-DCA5-46B61343AB7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40393" y="4075649"/>
                  <a:ext cx="774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AEE457-6865-3DC7-8069-F89956E9A5C2}"/>
              </a:ext>
            </a:extLst>
          </p:cNvPr>
          <p:cNvGrpSpPr/>
          <p:nvPr/>
        </p:nvGrpSpPr>
        <p:grpSpPr>
          <a:xfrm>
            <a:off x="2392993" y="3187169"/>
            <a:ext cx="871920" cy="520200"/>
            <a:chOff x="2392993" y="3187169"/>
            <a:chExt cx="871920" cy="52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F05971C-FF48-962C-FE97-3E2950B21A96}"/>
                    </a:ext>
                  </a:extLst>
                </p14:cNvPr>
                <p14:cNvContentPartPr/>
                <p14:nvPr/>
              </p14:nvContentPartPr>
              <p14:xfrm>
                <a:off x="2398753" y="3405329"/>
                <a:ext cx="660240" cy="223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F05971C-FF48-962C-FE97-3E2950B21A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392633" y="3399209"/>
                  <a:ext cx="6724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88C212E-0107-805F-C98E-8D21F95338AC}"/>
                    </a:ext>
                  </a:extLst>
                </p14:cNvPr>
                <p14:cNvContentPartPr/>
                <p14:nvPr/>
              </p14:nvContentPartPr>
              <p14:xfrm>
                <a:off x="2392993" y="3514409"/>
                <a:ext cx="662040" cy="192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88C212E-0107-805F-C98E-8D21F95338A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86873" y="3508289"/>
                  <a:ext cx="674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10FF15D-000E-C0ED-815A-481F1DCE71AE}"/>
                    </a:ext>
                  </a:extLst>
                </p14:cNvPr>
                <p14:cNvContentPartPr/>
                <p14:nvPr/>
              </p14:nvContentPartPr>
              <p14:xfrm>
                <a:off x="2651113" y="3246569"/>
                <a:ext cx="108000" cy="1440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10FF15D-000E-C0ED-815A-481F1DCE71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44993" y="3240449"/>
                  <a:ext cx="1202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9E8A85A-233A-7D0D-E13B-1EB1FF3D6F9D}"/>
                    </a:ext>
                  </a:extLst>
                </p14:cNvPr>
                <p14:cNvContentPartPr/>
                <p14:nvPr/>
              </p14:nvContentPartPr>
              <p14:xfrm>
                <a:off x="3111553" y="3285089"/>
                <a:ext cx="153360" cy="166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9E8A85A-233A-7D0D-E13B-1EB1FF3D6F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05433" y="3278969"/>
                  <a:ext cx="165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E03E825-7135-E523-5A82-62DC4D482959}"/>
                    </a:ext>
                  </a:extLst>
                </p14:cNvPr>
                <p14:cNvContentPartPr/>
                <p14:nvPr/>
              </p14:nvContentPartPr>
              <p14:xfrm>
                <a:off x="2750113" y="3187169"/>
                <a:ext cx="320760" cy="22716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E03E825-7135-E523-5A82-62DC4D4829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43993" y="3181049"/>
                  <a:ext cx="33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44990B5-D326-1DFE-227F-D270C0A228ED}"/>
                    </a:ext>
                  </a:extLst>
                </p14:cNvPr>
                <p14:cNvContentPartPr/>
                <p14:nvPr/>
              </p14:nvContentPartPr>
              <p14:xfrm>
                <a:off x="3069793" y="3262769"/>
                <a:ext cx="50040" cy="2386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44990B5-D326-1DFE-227F-D270C0A228E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63673" y="3256649"/>
                  <a:ext cx="62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A01A428-459A-BB3E-DB84-E30DBDFEB98B}"/>
                    </a:ext>
                  </a:extLst>
                </p14:cNvPr>
                <p14:cNvContentPartPr/>
                <p14:nvPr/>
              </p14:nvContentPartPr>
              <p14:xfrm>
                <a:off x="2759473" y="3556529"/>
                <a:ext cx="93240" cy="1083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A01A428-459A-BB3E-DB84-E30DBDFEB9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53353" y="3550409"/>
                  <a:ext cx="1054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B728F5F-2C23-8005-EC7F-E0B27F474B06}"/>
                    </a:ext>
                  </a:extLst>
                </p14:cNvPr>
                <p14:cNvContentPartPr/>
                <p14:nvPr/>
              </p14:nvContentPartPr>
              <p14:xfrm>
                <a:off x="3067993" y="3612689"/>
                <a:ext cx="39600" cy="165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B728F5F-2C23-8005-EC7F-E0B27F474B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61873" y="3606569"/>
                  <a:ext cx="518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62668921-316B-4772-2006-53C62E09A20E}"/>
              </a:ext>
            </a:extLst>
          </p:cNvPr>
          <p:cNvGrpSpPr/>
          <p:nvPr/>
        </p:nvGrpSpPr>
        <p:grpSpPr>
          <a:xfrm>
            <a:off x="1929313" y="3573449"/>
            <a:ext cx="554040" cy="902880"/>
            <a:chOff x="1929313" y="3573449"/>
            <a:chExt cx="554040" cy="90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2F3AB206-4083-4B5E-2251-B4DB03DD9D1D}"/>
                    </a:ext>
                  </a:extLst>
                </p14:cNvPr>
                <p14:cNvContentPartPr/>
                <p14:nvPr/>
              </p14:nvContentPartPr>
              <p14:xfrm>
                <a:off x="2281753" y="3573449"/>
                <a:ext cx="201600" cy="606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2F3AB206-4083-4B5E-2251-B4DB03DD9D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2753" y="3564809"/>
                  <a:ext cx="21924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48362E1D-EDA1-63AE-0ED9-2C2D998C1CE6}"/>
                    </a:ext>
                  </a:extLst>
                </p14:cNvPr>
                <p14:cNvContentPartPr/>
                <p14:nvPr/>
              </p14:nvContentPartPr>
              <p14:xfrm>
                <a:off x="1929313" y="4281209"/>
                <a:ext cx="80640" cy="1688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48362E1D-EDA1-63AE-0ED9-2C2D998C1CE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920313" y="4272569"/>
                  <a:ext cx="98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90B820D-A191-9579-D2EB-249F80275295}"/>
                    </a:ext>
                  </a:extLst>
                </p14:cNvPr>
                <p14:cNvContentPartPr/>
                <p14:nvPr/>
              </p14:nvContentPartPr>
              <p14:xfrm>
                <a:off x="1978993" y="4354649"/>
                <a:ext cx="55800" cy="1216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90B820D-A191-9579-D2EB-249F8027529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969993" y="4346009"/>
                  <a:ext cx="73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12C1C1C-156C-6182-2D43-1A9D333C53EE}"/>
                    </a:ext>
                  </a:extLst>
                </p14:cNvPr>
                <p14:cNvContentPartPr/>
                <p14:nvPr/>
              </p14:nvContentPartPr>
              <p14:xfrm>
                <a:off x="2029753" y="4320089"/>
                <a:ext cx="69120" cy="8136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12C1C1C-156C-6182-2D43-1A9D333C53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21113" y="4311449"/>
                  <a:ext cx="86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85CB219-F1E7-2F0A-3181-5ECF04EE2B58}"/>
                    </a:ext>
                  </a:extLst>
                </p14:cNvPr>
                <p14:cNvContentPartPr/>
                <p14:nvPr/>
              </p14:nvContentPartPr>
              <p14:xfrm>
                <a:off x="2116513" y="4277249"/>
                <a:ext cx="54360" cy="802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85CB219-F1E7-2F0A-3181-5ECF04EE2B5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07513" y="4268609"/>
                  <a:ext cx="72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24" name="잉크 1023">
                  <a:extLst>
                    <a:ext uri="{FF2B5EF4-FFF2-40B4-BE49-F238E27FC236}">
                      <a16:creationId xmlns:a16="http://schemas.microsoft.com/office/drawing/2014/main" id="{3CD5CD38-EA7A-6E83-C5C0-5F34DC2A2516}"/>
                    </a:ext>
                  </a:extLst>
                </p14:cNvPr>
                <p14:cNvContentPartPr/>
                <p14:nvPr/>
              </p14:nvContentPartPr>
              <p14:xfrm>
                <a:off x="2171953" y="4220369"/>
                <a:ext cx="73440" cy="119520"/>
              </p14:xfrm>
            </p:contentPart>
          </mc:Choice>
          <mc:Fallback>
            <p:pic>
              <p:nvPicPr>
                <p:cNvPr id="1024" name="잉크 1023">
                  <a:extLst>
                    <a:ext uri="{FF2B5EF4-FFF2-40B4-BE49-F238E27FC236}">
                      <a16:creationId xmlns:a16="http://schemas.microsoft.com/office/drawing/2014/main" id="{3CD5CD38-EA7A-6E83-C5C0-5F34DC2A251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63313" y="4211729"/>
                  <a:ext cx="91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3B5AA250-FA1C-39E0-885E-42533E9A4432}"/>
                    </a:ext>
                  </a:extLst>
                </p14:cNvPr>
                <p14:cNvContentPartPr/>
                <p14:nvPr/>
              </p14:nvContentPartPr>
              <p14:xfrm>
                <a:off x="2222713" y="4172849"/>
                <a:ext cx="69480" cy="63720"/>
              </p14:xfrm>
            </p:contentPart>
          </mc:Choice>
          <mc:Fallback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3B5AA250-FA1C-39E0-885E-42533E9A443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14073" y="4163849"/>
                  <a:ext cx="871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27" name="잉크 1026">
                  <a:extLst>
                    <a:ext uri="{FF2B5EF4-FFF2-40B4-BE49-F238E27FC236}">
                      <a16:creationId xmlns:a16="http://schemas.microsoft.com/office/drawing/2014/main" id="{2267AEE8-69E7-36B4-0FB5-8A20DD210024}"/>
                    </a:ext>
                  </a:extLst>
                </p14:cNvPr>
                <p14:cNvContentPartPr/>
                <p14:nvPr/>
              </p14:nvContentPartPr>
              <p14:xfrm>
                <a:off x="2273113" y="4185809"/>
                <a:ext cx="13680" cy="57960"/>
              </p14:xfrm>
            </p:contentPart>
          </mc:Choice>
          <mc:Fallback>
            <p:pic>
              <p:nvPicPr>
                <p:cNvPr id="1027" name="잉크 1026">
                  <a:extLst>
                    <a:ext uri="{FF2B5EF4-FFF2-40B4-BE49-F238E27FC236}">
                      <a16:creationId xmlns:a16="http://schemas.microsoft.com/office/drawing/2014/main" id="{2267AEE8-69E7-36B4-0FB5-8A20DD21002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264113" y="4176809"/>
                  <a:ext cx="313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29" name="잉크 1028">
                  <a:extLst>
                    <a:ext uri="{FF2B5EF4-FFF2-40B4-BE49-F238E27FC236}">
                      <a16:creationId xmlns:a16="http://schemas.microsoft.com/office/drawing/2014/main" id="{32FB1A75-DE77-0A14-B035-35A9D6713261}"/>
                    </a:ext>
                  </a:extLst>
                </p14:cNvPr>
                <p14:cNvContentPartPr/>
                <p14:nvPr/>
              </p14:nvContentPartPr>
              <p14:xfrm>
                <a:off x="2287873" y="4184009"/>
                <a:ext cx="73080" cy="74520"/>
              </p14:xfrm>
            </p:contentPart>
          </mc:Choice>
          <mc:Fallback>
            <p:pic>
              <p:nvPicPr>
                <p:cNvPr id="1029" name="잉크 1028">
                  <a:extLst>
                    <a:ext uri="{FF2B5EF4-FFF2-40B4-BE49-F238E27FC236}">
                      <a16:creationId xmlns:a16="http://schemas.microsoft.com/office/drawing/2014/main" id="{32FB1A75-DE77-0A14-B035-35A9D671326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79233" y="4175009"/>
                  <a:ext cx="90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0" name="잉크 1029">
                  <a:extLst>
                    <a:ext uri="{FF2B5EF4-FFF2-40B4-BE49-F238E27FC236}">
                      <a16:creationId xmlns:a16="http://schemas.microsoft.com/office/drawing/2014/main" id="{286BC680-45CF-6AE5-6168-BF030B6EA27F}"/>
                    </a:ext>
                  </a:extLst>
                </p14:cNvPr>
                <p14:cNvContentPartPr/>
                <p14:nvPr/>
              </p14:nvContentPartPr>
              <p14:xfrm>
                <a:off x="2251873" y="4249169"/>
                <a:ext cx="192240" cy="120600"/>
              </p14:xfrm>
            </p:contentPart>
          </mc:Choice>
          <mc:Fallback>
            <p:pic>
              <p:nvPicPr>
                <p:cNvPr id="1030" name="잉크 1029">
                  <a:extLst>
                    <a:ext uri="{FF2B5EF4-FFF2-40B4-BE49-F238E27FC236}">
                      <a16:creationId xmlns:a16="http://schemas.microsoft.com/office/drawing/2014/main" id="{286BC680-45CF-6AE5-6168-BF030B6EA27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242873" y="4240169"/>
                  <a:ext cx="2098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4A5A37CF-67C2-AFB9-3784-F19D9060B7E9}"/>
              </a:ext>
            </a:extLst>
          </p:cNvPr>
          <p:cNvGrpSpPr/>
          <p:nvPr/>
        </p:nvGrpSpPr>
        <p:grpSpPr>
          <a:xfrm>
            <a:off x="2486233" y="2992049"/>
            <a:ext cx="632160" cy="263520"/>
            <a:chOff x="2486233" y="2992049"/>
            <a:chExt cx="63216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32" name="잉크 1031">
                  <a:extLst>
                    <a:ext uri="{FF2B5EF4-FFF2-40B4-BE49-F238E27FC236}">
                      <a16:creationId xmlns:a16="http://schemas.microsoft.com/office/drawing/2014/main" id="{05C60CD5-B2E1-0F2D-7BAD-69106A0C51D0}"/>
                    </a:ext>
                  </a:extLst>
                </p14:cNvPr>
                <p14:cNvContentPartPr/>
                <p14:nvPr/>
              </p14:nvContentPartPr>
              <p14:xfrm>
                <a:off x="2486233" y="2997809"/>
                <a:ext cx="598320" cy="257760"/>
              </p14:xfrm>
            </p:contentPart>
          </mc:Choice>
          <mc:Fallback>
            <p:pic>
              <p:nvPicPr>
                <p:cNvPr id="1032" name="잉크 1031">
                  <a:extLst>
                    <a:ext uri="{FF2B5EF4-FFF2-40B4-BE49-F238E27FC236}">
                      <a16:creationId xmlns:a16="http://schemas.microsoft.com/office/drawing/2014/main" id="{05C60CD5-B2E1-0F2D-7BAD-69106A0C51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477233" y="2988809"/>
                  <a:ext cx="615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33" name="잉크 1032">
                  <a:extLst>
                    <a:ext uri="{FF2B5EF4-FFF2-40B4-BE49-F238E27FC236}">
                      <a16:creationId xmlns:a16="http://schemas.microsoft.com/office/drawing/2014/main" id="{40FE2B9F-16AF-A2C0-D0D7-C3F2C78EF2BB}"/>
                    </a:ext>
                  </a:extLst>
                </p14:cNvPr>
                <p14:cNvContentPartPr/>
                <p14:nvPr/>
              </p14:nvContentPartPr>
              <p14:xfrm>
                <a:off x="2972593" y="2992049"/>
                <a:ext cx="145800" cy="153720"/>
              </p14:xfrm>
            </p:contentPart>
          </mc:Choice>
          <mc:Fallback>
            <p:pic>
              <p:nvPicPr>
                <p:cNvPr id="1033" name="잉크 1032">
                  <a:extLst>
                    <a:ext uri="{FF2B5EF4-FFF2-40B4-BE49-F238E27FC236}">
                      <a16:creationId xmlns:a16="http://schemas.microsoft.com/office/drawing/2014/main" id="{40FE2B9F-16AF-A2C0-D0D7-C3F2C78EF2B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63953" y="2983409"/>
                  <a:ext cx="163440" cy="171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1" name="그림 1060">
            <a:extLst>
              <a:ext uri="{FF2B5EF4-FFF2-40B4-BE49-F238E27FC236}">
                <a16:creationId xmlns:a16="http://schemas.microsoft.com/office/drawing/2014/main" id="{E5669D53-5856-DB12-80C6-5131F990892C}"/>
              </a:ext>
            </a:extLst>
          </p:cNvPr>
          <p:cNvPicPr>
            <a:picLocks noChangeAspect="1"/>
          </p:cNvPicPr>
          <p:nvPr/>
        </p:nvPicPr>
        <p:blipFill>
          <a:blip r:embed="rId111"/>
          <a:stretch>
            <a:fillRect/>
          </a:stretch>
        </p:blipFill>
        <p:spPr>
          <a:xfrm>
            <a:off x="3355204" y="2767288"/>
            <a:ext cx="601269" cy="339427"/>
          </a:xfrm>
          <a:prstGeom prst="rect">
            <a:avLst/>
          </a:prstGeom>
        </p:spPr>
      </p:pic>
      <p:pic>
        <p:nvPicPr>
          <p:cNvPr id="1062" name="그림 1061">
            <a:extLst>
              <a:ext uri="{FF2B5EF4-FFF2-40B4-BE49-F238E27FC236}">
                <a16:creationId xmlns:a16="http://schemas.microsoft.com/office/drawing/2014/main" id="{56E4CB2C-FF5A-1971-AD0E-AF56A7CA4D83}"/>
              </a:ext>
            </a:extLst>
          </p:cNvPr>
          <p:cNvPicPr>
            <a:picLocks noChangeAspect="1"/>
          </p:cNvPicPr>
          <p:nvPr/>
        </p:nvPicPr>
        <p:blipFill>
          <a:blip r:embed="rId112"/>
          <a:stretch>
            <a:fillRect/>
          </a:stretch>
        </p:blipFill>
        <p:spPr>
          <a:xfrm flipH="1">
            <a:off x="3958207" y="2774450"/>
            <a:ext cx="537834" cy="339424"/>
          </a:xfrm>
          <a:prstGeom prst="rect">
            <a:avLst/>
          </a:prstGeom>
        </p:spPr>
      </p:pic>
      <p:grpSp>
        <p:nvGrpSpPr>
          <p:cNvPr id="1066" name="그룹 1065">
            <a:extLst>
              <a:ext uri="{FF2B5EF4-FFF2-40B4-BE49-F238E27FC236}">
                <a16:creationId xmlns:a16="http://schemas.microsoft.com/office/drawing/2014/main" id="{E55F23D9-7906-4D19-05CF-85799B95E1A9}"/>
              </a:ext>
            </a:extLst>
          </p:cNvPr>
          <p:cNvGrpSpPr/>
          <p:nvPr/>
        </p:nvGrpSpPr>
        <p:grpSpPr>
          <a:xfrm>
            <a:off x="3343753" y="3069809"/>
            <a:ext cx="1089360" cy="554760"/>
            <a:chOff x="3343753" y="3069809"/>
            <a:chExt cx="1089360" cy="5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51" name="잉크 1050">
                  <a:extLst>
                    <a:ext uri="{FF2B5EF4-FFF2-40B4-BE49-F238E27FC236}">
                      <a16:creationId xmlns:a16="http://schemas.microsoft.com/office/drawing/2014/main" id="{8C931E8F-86F4-B376-5319-DA6E96551C39}"/>
                    </a:ext>
                  </a:extLst>
                </p14:cNvPr>
                <p14:cNvContentPartPr/>
                <p14:nvPr/>
              </p14:nvContentPartPr>
              <p14:xfrm>
                <a:off x="3343753" y="3254489"/>
                <a:ext cx="171360" cy="204840"/>
              </p14:xfrm>
            </p:contentPart>
          </mc:Choice>
          <mc:Fallback>
            <p:pic>
              <p:nvPicPr>
                <p:cNvPr id="1051" name="잉크 1050">
                  <a:extLst>
                    <a:ext uri="{FF2B5EF4-FFF2-40B4-BE49-F238E27FC236}">
                      <a16:creationId xmlns:a16="http://schemas.microsoft.com/office/drawing/2014/main" id="{8C931E8F-86F4-B376-5319-DA6E96551C3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334753" y="3245849"/>
                  <a:ext cx="1890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052" name="잉크 1051">
                  <a:extLst>
                    <a:ext uri="{FF2B5EF4-FFF2-40B4-BE49-F238E27FC236}">
                      <a16:creationId xmlns:a16="http://schemas.microsoft.com/office/drawing/2014/main" id="{33DCE440-A9FE-2C29-2B70-17E0BC31EF20}"/>
                    </a:ext>
                  </a:extLst>
                </p14:cNvPr>
                <p14:cNvContentPartPr/>
                <p14:nvPr/>
              </p14:nvContentPartPr>
              <p14:xfrm>
                <a:off x="3531313" y="3506129"/>
                <a:ext cx="54360" cy="12240"/>
              </p14:xfrm>
            </p:contentPart>
          </mc:Choice>
          <mc:Fallback>
            <p:pic>
              <p:nvPicPr>
                <p:cNvPr id="1052" name="잉크 1051">
                  <a:extLst>
                    <a:ext uri="{FF2B5EF4-FFF2-40B4-BE49-F238E27FC236}">
                      <a16:creationId xmlns:a16="http://schemas.microsoft.com/office/drawing/2014/main" id="{33DCE440-A9FE-2C29-2B70-17E0BC31EF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522673" y="3497489"/>
                  <a:ext cx="72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53" name="잉크 1052">
                  <a:extLst>
                    <a:ext uri="{FF2B5EF4-FFF2-40B4-BE49-F238E27FC236}">
                      <a16:creationId xmlns:a16="http://schemas.microsoft.com/office/drawing/2014/main" id="{69B41752-0F84-2A55-4BA9-B8478468038C}"/>
                    </a:ext>
                  </a:extLst>
                </p14:cNvPr>
                <p14:cNvContentPartPr/>
                <p14:nvPr/>
              </p14:nvContentPartPr>
              <p14:xfrm>
                <a:off x="3640393" y="3523049"/>
                <a:ext cx="212400" cy="56520"/>
              </p14:xfrm>
            </p:contentPart>
          </mc:Choice>
          <mc:Fallback>
            <p:pic>
              <p:nvPicPr>
                <p:cNvPr id="1053" name="잉크 1052">
                  <a:extLst>
                    <a:ext uri="{FF2B5EF4-FFF2-40B4-BE49-F238E27FC236}">
                      <a16:creationId xmlns:a16="http://schemas.microsoft.com/office/drawing/2014/main" id="{69B41752-0F84-2A55-4BA9-B8478468038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31753" y="3514409"/>
                  <a:ext cx="230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54" name="잉크 1053">
                  <a:extLst>
                    <a:ext uri="{FF2B5EF4-FFF2-40B4-BE49-F238E27FC236}">
                      <a16:creationId xmlns:a16="http://schemas.microsoft.com/office/drawing/2014/main" id="{F3528BEE-71BF-256F-3859-C33E0E7EEA04}"/>
                    </a:ext>
                  </a:extLst>
                </p14:cNvPr>
                <p14:cNvContentPartPr/>
                <p14:nvPr/>
              </p14:nvContentPartPr>
              <p14:xfrm>
                <a:off x="3908953" y="3581729"/>
                <a:ext cx="95040" cy="23040"/>
              </p14:xfrm>
            </p:contentPart>
          </mc:Choice>
          <mc:Fallback>
            <p:pic>
              <p:nvPicPr>
                <p:cNvPr id="1054" name="잉크 1053">
                  <a:extLst>
                    <a:ext uri="{FF2B5EF4-FFF2-40B4-BE49-F238E27FC236}">
                      <a16:creationId xmlns:a16="http://schemas.microsoft.com/office/drawing/2014/main" id="{F3528BEE-71BF-256F-3859-C33E0E7EEA0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900313" y="3572729"/>
                  <a:ext cx="112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055" name="잉크 1054">
                  <a:extLst>
                    <a:ext uri="{FF2B5EF4-FFF2-40B4-BE49-F238E27FC236}">
                      <a16:creationId xmlns:a16="http://schemas.microsoft.com/office/drawing/2014/main" id="{2D349A23-74C6-5D7E-2491-0251CA41E363}"/>
                    </a:ext>
                  </a:extLst>
                </p14:cNvPr>
                <p14:cNvContentPartPr/>
                <p14:nvPr/>
              </p14:nvContentPartPr>
              <p14:xfrm>
                <a:off x="4059793" y="3598649"/>
                <a:ext cx="141840" cy="25920"/>
              </p14:xfrm>
            </p:contentPart>
          </mc:Choice>
          <mc:Fallback>
            <p:pic>
              <p:nvPicPr>
                <p:cNvPr id="1055" name="잉크 1054">
                  <a:extLst>
                    <a:ext uri="{FF2B5EF4-FFF2-40B4-BE49-F238E27FC236}">
                      <a16:creationId xmlns:a16="http://schemas.microsoft.com/office/drawing/2014/main" id="{2D349A23-74C6-5D7E-2491-0251CA41E3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051153" y="3589649"/>
                  <a:ext cx="159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056" name="잉크 1055">
                  <a:extLst>
                    <a:ext uri="{FF2B5EF4-FFF2-40B4-BE49-F238E27FC236}">
                      <a16:creationId xmlns:a16="http://schemas.microsoft.com/office/drawing/2014/main" id="{927ECFFA-1025-C26C-79C9-2F374D693798}"/>
                    </a:ext>
                  </a:extLst>
                </p14:cNvPr>
                <p14:cNvContentPartPr/>
                <p14:nvPr/>
              </p14:nvContentPartPr>
              <p14:xfrm>
                <a:off x="3606913" y="3246209"/>
                <a:ext cx="153720" cy="49320"/>
              </p14:xfrm>
            </p:contentPart>
          </mc:Choice>
          <mc:Fallback>
            <p:pic>
              <p:nvPicPr>
                <p:cNvPr id="1056" name="잉크 1055">
                  <a:extLst>
                    <a:ext uri="{FF2B5EF4-FFF2-40B4-BE49-F238E27FC236}">
                      <a16:creationId xmlns:a16="http://schemas.microsoft.com/office/drawing/2014/main" id="{927ECFFA-1025-C26C-79C9-2F374D69379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597913" y="3237569"/>
                  <a:ext cx="171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57" name="잉크 1056">
                  <a:extLst>
                    <a:ext uri="{FF2B5EF4-FFF2-40B4-BE49-F238E27FC236}">
                      <a16:creationId xmlns:a16="http://schemas.microsoft.com/office/drawing/2014/main" id="{BC1D1FF1-DB2F-5425-9831-0E707B80EB90}"/>
                    </a:ext>
                  </a:extLst>
                </p14:cNvPr>
                <p14:cNvContentPartPr/>
                <p14:nvPr/>
              </p14:nvContentPartPr>
              <p14:xfrm>
                <a:off x="3816793" y="3304889"/>
                <a:ext cx="368280" cy="75960"/>
              </p14:xfrm>
            </p:contentPart>
          </mc:Choice>
          <mc:Fallback>
            <p:pic>
              <p:nvPicPr>
                <p:cNvPr id="1057" name="잉크 1056">
                  <a:extLst>
                    <a:ext uri="{FF2B5EF4-FFF2-40B4-BE49-F238E27FC236}">
                      <a16:creationId xmlns:a16="http://schemas.microsoft.com/office/drawing/2014/main" id="{BC1D1FF1-DB2F-5425-9831-0E707B80EB9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807793" y="3296249"/>
                  <a:ext cx="385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058" name="잉크 1057">
                  <a:extLst>
                    <a:ext uri="{FF2B5EF4-FFF2-40B4-BE49-F238E27FC236}">
                      <a16:creationId xmlns:a16="http://schemas.microsoft.com/office/drawing/2014/main" id="{E21A9985-C56B-9B7D-FF0E-96AE40A7C1BC}"/>
                    </a:ext>
                  </a:extLst>
                </p14:cNvPr>
                <p14:cNvContentPartPr/>
                <p14:nvPr/>
              </p14:nvContentPartPr>
              <p14:xfrm>
                <a:off x="4261393" y="3363569"/>
                <a:ext cx="171720" cy="27360"/>
              </p14:xfrm>
            </p:contentPart>
          </mc:Choice>
          <mc:Fallback>
            <p:pic>
              <p:nvPicPr>
                <p:cNvPr id="1058" name="잉크 1057">
                  <a:extLst>
                    <a:ext uri="{FF2B5EF4-FFF2-40B4-BE49-F238E27FC236}">
                      <a16:creationId xmlns:a16="http://schemas.microsoft.com/office/drawing/2014/main" id="{E21A9985-C56B-9B7D-FF0E-96AE40A7C1B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52393" y="3354569"/>
                  <a:ext cx="1893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059" name="잉크 1058">
                  <a:extLst>
                    <a:ext uri="{FF2B5EF4-FFF2-40B4-BE49-F238E27FC236}">
                      <a16:creationId xmlns:a16="http://schemas.microsoft.com/office/drawing/2014/main" id="{35B8D8E7-134F-F846-1283-E4027D4720B3}"/>
                    </a:ext>
                  </a:extLst>
                </p14:cNvPr>
                <p14:cNvContentPartPr/>
                <p14:nvPr/>
              </p14:nvContentPartPr>
              <p14:xfrm>
                <a:off x="4285153" y="3433769"/>
                <a:ext cx="128160" cy="152280"/>
              </p14:xfrm>
            </p:contentPart>
          </mc:Choice>
          <mc:Fallback>
            <p:pic>
              <p:nvPicPr>
                <p:cNvPr id="1059" name="잉크 1058">
                  <a:extLst>
                    <a:ext uri="{FF2B5EF4-FFF2-40B4-BE49-F238E27FC236}">
                      <a16:creationId xmlns:a16="http://schemas.microsoft.com/office/drawing/2014/main" id="{35B8D8E7-134F-F846-1283-E4027D4720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76513" y="3425129"/>
                  <a:ext cx="1458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63" name="잉크 1062">
                  <a:extLst>
                    <a:ext uri="{FF2B5EF4-FFF2-40B4-BE49-F238E27FC236}">
                      <a16:creationId xmlns:a16="http://schemas.microsoft.com/office/drawing/2014/main" id="{26487DA0-53F5-AA82-9B37-FCB43F3B7CB6}"/>
                    </a:ext>
                  </a:extLst>
                </p14:cNvPr>
                <p14:cNvContentPartPr/>
                <p14:nvPr/>
              </p14:nvContentPartPr>
              <p14:xfrm>
                <a:off x="3933073" y="3069809"/>
                <a:ext cx="16560" cy="177840"/>
              </p14:xfrm>
            </p:contentPart>
          </mc:Choice>
          <mc:Fallback>
            <p:pic>
              <p:nvPicPr>
                <p:cNvPr id="1063" name="잉크 1062">
                  <a:extLst>
                    <a:ext uri="{FF2B5EF4-FFF2-40B4-BE49-F238E27FC236}">
                      <a16:creationId xmlns:a16="http://schemas.microsoft.com/office/drawing/2014/main" id="{26487DA0-53F5-AA82-9B37-FCB43F3B7CB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4433" y="3061169"/>
                  <a:ext cx="34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64" name="잉크 1063">
                  <a:extLst>
                    <a:ext uri="{FF2B5EF4-FFF2-40B4-BE49-F238E27FC236}">
                      <a16:creationId xmlns:a16="http://schemas.microsoft.com/office/drawing/2014/main" id="{58464690-B721-47F8-1944-CF4129577E19}"/>
                    </a:ext>
                  </a:extLst>
                </p14:cNvPr>
                <p14:cNvContentPartPr/>
                <p14:nvPr/>
              </p14:nvContentPartPr>
              <p14:xfrm>
                <a:off x="3992833" y="3069809"/>
                <a:ext cx="2160" cy="178920"/>
              </p14:xfrm>
            </p:contentPart>
          </mc:Choice>
          <mc:Fallback>
            <p:pic>
              <p:nvPicPr>
                <p:cNvPr id="1064" name="잉크 1063">
                  <a:extLst>
                    <a:ext uri="{FF2B5EF4-FFF2-40B4-BE49-F238E27FC236}">
                      <a16:creationId xmlns:a16="http://schemas.microsoft.com/office/drawing/2014/main" id="{58464690-B721-47F8-1944-CF4129577E1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83833" y="3061169"/>
                  <a:ext cx="19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65" name="잉크 1064">
                  <a:extLst>
                    <a:ext uri="{FF2B5EF4-FFF2-40B4-BE49-F238E27FC236}">
                      <a16:creationId xmlns:a16="http://schemas.microsoft.com/office/drawing/2014/main" id="{5C8166CF-DE4F-12EF-8768-8CF0F62A61F6}"/>
                    </a:ext>
                  </a:extLst>
                </p14:cNvPr>
                <p14:cNvContentPartPr/>
                <p14:nvPr/>
              </p14:nvContentPartPr>
              <p14:xfrm>
                <a:off x="3849553" y="3195809"/>
                <a:ext cx="230040" cy="136080"/>
              </p14:xfrm>
            </p:contentPart>
          </mc:Choice>
          <mc:Fallback>
            <p:pic>
              <p:nvPicPr>
                <p:cNvPr id="1065" name="잉크 1064">
                  <a:extLst>
                    <a:ext uri="{FF2B5EF4-FFF2-40B4-BE49-F238E27FC236}">
                      <a16:creationId xmlns:a16="http://schemas.microsoft.com/office/drawing/2014/main" id="{5C8166CF-DE4F-12EF-8768-8CF0F62A61F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40913" y="3186809"/>
                  <a:ext cx="247680" cy="153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7" name="그림 1066">
            <a:extLst>
              <a:ext uri="{FF2B5EF4-FFF2-40B4-BE49-F238E27FC236}">
                <a16:creationId xmlns:a16="http://schemas.microsoft.com/office/drawing/2014/main" id="{917E6D5F-3152-BC53-3BE9-E500B26F4F36}"/>
              </a:ext>
            </a:extLst>
          </p:cNvPr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 flipH="1">
            <a:off x="6596347" y="3065652"/>
            <a:ext cx="287174" cy="684675"/>
          </a:xfrm>
          <a:prstGeom prst="rect">
            <a:avLst/>
          </a:prstGeom>
        </p:spPr>
      </p:pic>
      <p:grpSp>
        <p:nvGrpSpPr>
          <p:cNvPr id="1103" name="그룹 1102">
            <a:extLst>
              <a:ext uri="{FF2B5EF4-FFF2-40B4-BE49-F238E27FC236}">
                <a16:creationId xmlns:a16="http://schemas.microsoft.com/office/drawing/2014/main" id="{B7851065-4419-6F12-4007-C1793E244178}"/>
              </a:ext>
            </a:extLst>
          </p:cNvPr>
          <p:cNvGrpSpPr/>
          <p:nvPr/>
        </p:nvGrpSpPr>
        <p:grpSpPr>
          <a:xfrm>
            <a:off x="6962473" y="2542049"/>
            <a:ext cx="1573200" cy="635400"/>
            <a:chOff x="6962473" y="2542049"/>
            <a:chExt cx="157320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68" name="잉크 1067">
                  <a:extLst>
                    <a:ext uri="{FF2B5EF4-FFF2-40B4-BE49-F238E27FC236}">
                      <a16:creationId xmlns:a16="http://schemas.microsoft.com/office/drawing/2014/main" id="{C55861E2-867B-D2F3-C3AE-725A3EB1ADF9}"/>
                    </a:ext>
                  </a:extLst>
                </p14:cNvPr>
                <p14:cNvContentPartPr/>
                <p14:nvPr/>
              </p14:nvContentPartPr>
              <p14:xfrm>
                <a:off x="6962473" y="2642129"/>
                <a:ext cx="81000" cy="158760"/>
              </p14:xfrm>
            </p:contentPart>
          </mc:Choice>
          <mc:Fallback>
            <p:pic>
              <p:nvPicPr>
                <p:cNvPr id="1068" name="잉크 1067">
                  <a:extLst>
                    <a:ext uri="{FF2B5EF4-FFF2-40B4-BE49-F238E27FC236}">
                      <a16:creationId xmlns:a16="http://schemas.microsoft.com/office/drawing/2014/main" id="{C55861E2-867B-D2F3-C3AE-725A3EB1AD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53833" y="2633489"/>
                  <a:ext cx="98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9" name="잉크 1068">
                  <a:extLst>
                    <a:ext uri="{FF2B5EF4-FFF2-40B4-BE49-F238E27FC236}">
                      <a16:creationId xmlns:a16="http://schemas.microsoft.com/office/drawing/2014/main" id="{20E469AC-4B02-7840-E484-6C389A72EE91}"/>
                    </a:ext>
                  </a:extLst>
                </p14:cNvPr>
                <p14:cNvContentPartPr/>
                <p14:nvPr/>
              </p14:nvContentPartPr>
              <p14:xfrm>
                <a:off x="6971473" y="2542049"/>
                <a:ext cx="163440" cy="117360"/>
              </p14:xfrm>
            </p:contentPart>
          </mc:Choice>
          <mc:Fallback>
            <p:pic>
              <p:nvPicPr>
                <p:cNvPr id="1069" name="잉크 1068">
                  <a:extLst>
                    <a:ext uri="{FF2B5EF4-FFF2-40B4-BE49-F238E27FC236}">
                      <a16:creationId xmlns:a16="http://schemas.microsoft.com/office/drawing/2014/main" id="{20E469AC-4B02-7840-E484-6C389A72EE9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962833" y="2533049"/>
                  <a:ext cx="181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0" name="잉크 1069">
                  <a:extLst>
                    <a:ext uri="{FF2B5EF4-FFF2-40B4-BE49-F238E27FC236}">
                      <a16:creationId xmlns:a16="http://schemas.microsoft.com/office/drawing/2014/main" id="{29D5C4F1-3688-BC47-884D-76107A9DA976}"/>
                    </a:ext>
                  </a:extLst>
                </p14:cNvPr>
                <p14:cNvContentPartPr/>
                <p14:nvPr/>
              </p14:nvContentPartPr>
              <p14:xfrm>
                <a:off x="7003873" y="2608649"/>
                <a:ext cx="396720" cy="174600"/>
              </p14:xfrm>
            </p:contentPart>
          </mc:Choice>
          <mc:Fallback>
            <p:pic>
              <p:nvPicPr>
                <p:cNvPr id="1070" name="잉크 1069">
                  <a:extLst>
                    <a:ext uri="{FF2B5EF4-FFF2-40B4-BE49-F238E27FC236}">
                      <a16:creationId xmlns:a16="http://schemas.microsoft.com/office/drawing/2014/main" id="{29D5C4F1-3688-BC47-884D-76107A9DA9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94873" y="2599649"/>
                  <a:ext cx="414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2" name="잉크 1071">
                  <a:extLst>
                    <a:ext uri="{FF2B5EF4-FFF2-40B4-BE49-F238E27FC236}">
                      <a16:creationId xmlns:a16="http://schemas.microsoft.com/office/drawing/2014/main" id="{82B42CB3-F142-7E30-BDD0-5F9D0FE3D87E}"/>
                    </a:ext>
                  </a:extLst>
                </p14:cNvPr>
                <p14:cNvContentPartPr/>
                <p14:nvPr/>
              </p14:nvContentPartPr>
              <p14:xfrm>
                <a:off x="7431913" y="2659409"/>
                <a:ext cx="55800" cy="136800"/>
              </p14:xfrm>
            </p:contentPart>
          </mc:Choice>
          <mc:Fallback>
            <p:pic>
              <p:nvPicPr>
                <p:cNvPr id="1072" name="잉크 1071">
                  <a:extLst>
                    <a:ext uri="{FF2B5EF4-FFF2-40B4-BE49-F238E27FC236}">
                      <a16:creationId xmlns:a16="http://schemas.microsoft.com/office/drawing/2014/main" id="{82B42CB3-F142-7E30-BDD0-5F9D0FE3D87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23273" y="2650409"/>
                  <a:ext cx="7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3" name="잉크 1072">
                  <a:extLst>
                    <a:ext uri="{FF2B5EF4-FFF2-40B4-BE49-F238E27FC236}">
                      <a16:creationId xmlns:a16="http://schemas.microsoft.com/office/drawing/2014/main" id="{AD625BC7-1078-BF7A-0B02-CBD0D1D88017}"/>
                    </a:ext>
                  </a:extLst>
                </p14:cNvPr>
                <p14:cNvContentPartPr/>
                <p14:nvPr/>
              </p14:nvContentPartPr>
              <p14:xfrm>
                <a:off x="7432993" y="2716649"/>
                <a:ext cx="65520" cy="112680"/>
              </p14:xfrm>
            </p:contentPart>
          </mc:Choice>
          <mc:Fallback>
            <p:pic>
              <p:nvPicPr>
                <p:cNvPr id="1073" name="잉크 1072">
                  <a:extLst>
                    <a:ext uri="{FF2B5EF4-FFF2-40B4-BE49-F238E27FC236}">
                      <a16:creationId xmlns:a16="http://schemas.microsoft.com/office/drawing/2014/main" id="{AD625BC7-1078-BF7A-0B02-CBD0D1D8801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23993" y="2707649"/>
                  <a:ext cx="83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74" name="잉크 1073">
                  <a:extLst>
                    <a:ext uri="{FF2B5EF4-FFF2-40B4-BE49-F238E27FC236}">
                      <a16:creationId xmlns:a16="http://schemas.microsoft.com/office/drawing/2014/main" id="{7B9CE124-2BFA-19AD-6107-38AD5E4679F1}"/>
                    </a:ext>
                  </a:extLst>
                </p14:cNvPr>
                <p14:cNvContentPartPr/>
                <p14:nvPr/>
              </p14:nvContentPartPr>
              <p14:xfrm>
                <a:off x="7528753" y="2699369"/>
                <a:ext cx="84240" cy="99720"/>
              </p14:xfrm>
            </p:contentPart>
          </mc:Choice>
          <mc:Fallback>
            <p:pic>
              <p:nvPicPr>
                <p:cNvPr id="1074" name="잉크 1073">
                  <a:extLst>
                    <a:ext uri="{FF2B5EF4-FFF2-40B4-BE49-F238E27FC236}">
                      <a16:creationId xmlns:a16="http://schemas.microsoft.com/office/drawing/2014/main" id="{7B9CE124-2BFA-19AD-6107-38AD5E4679F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20113" y="2690729"/>
                  <a:ext cx="101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75" name="잉크 1074">
                  <a:extLst>
                    <a:ext uri="{FF2B5EF4-FFF2-40B4-BE49-F238E27FC236}">
                      <a16:creationId xmlns:a16="http://schemas.microsoft.com/office/drawing/2014/main" id="{3589C715-94F8-398E-7BCD-2573A09444C9}"/>
                    </a:ext>
                  </a:extLst>
                </p14:cNvPr>
                <p14:cNvContentPartPr/>
                <p14:nvPr/>
              </p14:nvContentPartPr>
              <p14:xfrm>
                <a:off x="7625593" y="2675969"/>
                <a:ext cx="43560" cy="71640"/>
              </p14:xfrm>
            </p:contentPart>
          </mc:Choice>
          <mc:Fallback>
            <p:pic>
              <p:nvPicPr>
                <p:cNvPr id="1075" name="잉크 1074">
                  <a:extLst>
                    <a:ext uri="{FF2B5EF4-FFF2-40B4-BE49-F238E27FC236}">
                      <a16:creationId xmlns:a16="http://schemas.microsoft.com/office/drawing/2014/main" id="{3589C715-94F8-398E-7BCD-2573A09444C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16953" y="2666969"/>
                  <a:ext cx="61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76" name="잉크 1075">
                  <a:extLst>
                    <a:ext uri="{FF2B5EF4-FFF2-40B4-BE49-F238E27FC236}">
                      <a16:creationId xmlns:a16="http://schemas.microsoft.com/office/drawing/2014/main" id="{F153F1E8-B9F3-FEBA-FF13-ADD4608C57C4}"/>
                    </a:ext>
                  </a:extLst>
                </p14:cNvPr>
                <p14:cNvContentPartPr/>
                <p14:nvPr/>
              </p14:nvContentPartPr>
              <p14:xfrm>
                <a:off x="7709113" y="2600369"/>
                <a:ext cx="32400" cy="158760"/>
              </p14:xfrm>
            </p:contentPart>
          </mc:Choice>
          <mc:Fallback>
            <p:pic>
              <p:nvPicPr>
                <p:cNvPr id="1076" name="잉크 1075">
                  <a:extLst>
                    <a:ext uri="{FF2B5EF4-FFF2-40B4-BE49-F238E27FC236}">
                      <a16:creationId xmlns:a16="http://schemas.microsoft.com/office/drawing/2014/main" id="{F153F1E8-B9F3-FEBA-FF13-ADD4608C57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00113" y="2591729"/>
                  <a:ext cx="50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77" name="잉크 1076">
                  <a:extLst>
                    <a:ext uri="{FF2B5EF4-FFF2-40B4-BE49-F238E27FC236}">
                      <a16:creationId xmlns:a16="http://schemas.microsoft.com/office/drawing/2014/main" id="{8CC722BD-08E7-47BB-292F-05A819BF61D9}"/>
                    </a:ext>
                  </a:extLst>
                </p14:cNvPr>
                <p14:cNvContentPartPr/>
                <p14:nvPr/>
              </p14:nvContentPartPr>
              <p14:xfrm>
                <a:off x="7751233" y="2585969"/>
                <a:ext cx="79560" cy="31320"/>
              </p14:xfrm>
            </p:contentPart>
          </mc:Choice>
          <mc:Fallback>
            <p:pic>
              <p:nvPicPr>
                <p:cNvPr id="1077" name="잉크 1076">
                  <a:extLst>
                    <a:ext uri="{FF2B5EF4-FFF2-40B4-BE49-F238E27FC236}">
                      <a16:creationId xmlns:a16="http://schemas.microsoft.com/office/drawing/2014/main" id="{8CC722BD-08E7-47BB-292F-05A819BF61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42233" y="2576969"/>
                  <a:ext cx="97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78" name="잉크 1077">
                  <a:extLst>
                    <a:ext uri="{FF2B5EF4-FFF2-40B4-BE49-F238E27FC236}">
                      <a16:creationId xmlns:a16="http://schemas.microsoft.com/office/drawing/2014/main" id="{A2DF5C90-729B-AE58-4ABC-F1DF6E687846}"/>
                    </a:ext>
                  </a:extLst>
                </p14:cNvPr>
                <p14:cNvContentPartPr/>
                <p14:nvPr/>
              </p14:nvContentPartPr>
              <p14:xfrm>
                <a:off x="7800913" y="2600369"/>
                <a:ext cx="26280" cy="78480"/>
              </p14:xfrm>
            </p:contentPart>
          </mc:Choice>
          <mc:Fallback>
            <p:pic>
              <p:nvPicPr>
                <p:cNvPr id="1078" name="잉크 1077">
                  <a:extLst>
                    <a:ext uri="{FF2B5EF4-FFF2-40B4-BE49-F238E27FC236}">
                      <a16:creationId xmlns:a16="http://schemas.microsoft.com/office/drawing/2014/main" id="{A2DF5C90-729B-AE58-4ABC-F1DF6E68784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791913" y="2591729"/>
                  <a:ext cx="43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79" name="잉크 1078">
                  <a:extLst>
                    <a:ext uri="{FF2B5EF4-FFF2-40B4-BE49-F238E27FC236}">
                      <a16:creationId xmlns:a16="http://schemas.microsoft.com/office/drawing/2014/main" id="{00C56891-DC97-8750-7798-61C2665083A9}"/>
                    </a:ext>
                  </a:extLst>
                </p14:cNvPr>
                <p14:cNvContentPartPr/>
                <p14:nvPr/>
              </p14:nvContentPartPr>
              <p14:xfrm>
                <a:off x="7776073" y="2684249"/>
                <a:ext cx="117360" cy="80280"/>
              </p14:xfrm>
            </p:contentPart>
          </mc:Choice>
          <mc:Fallback>
            <p:pic>
              <p:nvPicPr>
                <p:cNvPr id="1079" name="잉크 1078">
                  <a:extLst>
                    <a:ext uri="{FF2B5EF4-FFF2-40B4-BE49-F238E27FC236}">
                      <a16:creationId xmlns:a16="http://schemas.microsoft.com/office/drawing/2014/main" id="{00C56891-DC97-8750-7798-61C2665083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767073" y="2675249"/>
                  <a:ext cx="135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80" name="잉크 1079">
                  <a:extLst>
                    <a:ext uri="{FF2B5EF4-FFF2-40B4-BE49-F238E27FC236}">
                      <a16:creationId xmlns:a16="http://schemas.microsoft.com/office/drawing/2014/main" id="{0AA2606F-04FD-4A20-9182-B1DA56F4CB73}"/>
                    </a:ext>
                  </a:extLst>
                </p14:cNvPr>
                <p14:cNvContentPartPr/>
                <p14:nvPr/>
              </p14:nvContentPartPr>
              <p14:xfrm>
                <a:off x="7899193" y="2543489"/>
                <a:ext cx="98280" cy="81000"/>
              </p14:xfrm>
            </p:contentPart>
          </mc:Choice>
          <mc:Fallback>
            <p:pic>
              <p:nvPicPr>
                <p:cNvPr id="1080" name="잉크 1079">
                  <a:extLst>
                    <a:ext uri="{FF2B5EF4-FFF2-40B4-BE49-F238E27FC236}">
                      <a16:creationId xmlns:a16="http://schemas.microsoft.com/office/drawing/2014/main" id="{0AA2606F-04FD-4A20-9182-B1DA56F4CB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90553" y="2534489"/>
                  <a:ext cx="115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1" name="잉크 1080">
                  <a:extLst>
                    <a:ext uri="{FF2B5EF4-FFF2-40B4-BE49-F238E27FC236}">
                      <a16:creationId xmlns:a16="http://schemas.microsoft.com/office/drawing/2014/main" id="{D3D58A90-42CA-7BD9-76BE-F4D170B1F12E}"/>
                    </a:ext>
                  </a:extLst>
                </p14:cNvPr>
                <p14:cNvContentPartPr/>
                <p14:nvPr/>
              </p14:nvContentPartPr>
              <p14:xfrm>
                <a:off x="7927273" y="2651489"/>
                <a:ext cx="79920" cy="50040"/>
              </p14:xfrm>
            </p:contentPart>
          </mc:Choice>
          <mc:Fallback>
            <p:pic>
              <p:nvPicPr>
                <p:cNvPr id="1081" name="잉크 1080">
                  <a:extLst>
                    <a:ext uri="{FF2B5EF4-FFF2-40B4-BE49-F238E27FC236}">
                      <a16:creationId xmlns:a16="http://schemas.microsoft.com/office/drawing/2014/main" id="{D3D58A90-42CA-7BD9-76BE-F4D170B1F12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18273" y="2642489"/>
                  <a:ext cx="975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2" name="잉크 1081">
                  <a:extLst>
                    <a:ext uri="{FF2B5EF4-FFF2-40B4-BE49-F238E27FC236}">
                      <a16:creationId xmlns:a16="http://schemas.microsoft.com/office/drawing/2014/main" id="{FCABFA67-F01C-8582-8F8A-36B9FBE19C88}"/>
                    </a:ext>
                  </a:extLst>
                </p14:cNvPr>
                <p14:cNvContentPartPr/>
                <p14:nvPr/>
              </p14:nvContentPartPr>
              <p14:xfrm>
                <a:off x="7969393" y="2717729"/>
                <a:ext cx="193320" cy="118440"/>
              </p14:xfrm>
            </p:contentPart>
          </mc:Choice>
          <mc:Fallback>
            <p:pic>
              <p:nvPicPr>
                <p:cNvPr id="1082" name="잉크 1081">
                  <a:extLst>
                    <a:ext uri="{FF2B5EF4-FFF2-40B4-BE49-F238E27FC236}">
                      <a16:creationId xmlns:a16="http://schemas.microsoft.com/office/drawing/2014/main" id="{FCABFA67-F01C-8582-8F8A-36B9FBE19C8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60393" y="2708729"/>
                  <a:ext cx="21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3" name="잉크 1082">
                  <a:extLst>
                    <a:ext uri="{FF2B5EF4-FFF2-40B4-BE49-F238E27FC236}">
                      <a16:creationId xmlns:a16="http://schemas.microsoft.com/office/drawing/2014/main" id="{BBEB462F-83A1-F5E8-01C4-949D23E9C6EC}"/>
                    </a:ext>
                  </a:extLst>
                </p14:cNvPr>
                <p14:cNvContentPartPr/>
                <p14:nvPr/>
              </p14:nvContentPartPr>
              <p14:xfrm>
                <a:off x="7468633" y="2918969"/>
                <a:ext cx="106560" cy="258480"/>
              </p14:xfrm>
            </p:contentPart>
          </mc:Choice>
          <mc:Fallback>
            <p:pic>
              <p:nvPicPr>
                <p:cNvPr id="1083" name="잉크 1082">
                  <a:extLst>
                    <a:ext uri="{FF2B5EF4-FFF2-40B4-BE49-F238E27FC236}">
                      <a16:creationId xmlns:a16="http://schemas.microsoft.com/office/drawing/2014/main" id="{BBEB462F-83A1-F5E8-01C4-949D23E9C6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59633" y="2910329"/>
                  <a:ext cx="124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4" name="잉크 1083">
                  <a:extLst>
                    <a:ext uri="{FF2B5EF4-FFF2-40B4-BE49-F238E27FC236}">
                      <a16:creationId xmlns:a16="http://schemas.microsoft.com/office/drawing/2014/main" id="{60D401B3-97C7-41C2-03A7-57773BEE2D61}"/>
                    </a:ext>
                  </a:extLst>
                </p14:cNvPr>
                <p14:cNvContentPartPr/>
                <p14:nvPr/>
              </p14:nvContentPartPr>
              <p14:xfrm>
                <a:off x="7537753" y="3072689"/>
                <a:ext cx="47520" cy="23040"/>
              </p14:xfrm>
            </p:contentPart>
          </mc:Choice>
          <mc:Fallback>
            <p:pic>
              <p:nvPicPr>
                <p:cNvPr id="1084" name="잉크 1083">
                  <a:extLst>
                    <a:ext uri="{FF2B5EF4-FFF2-40B4-BE49-F238E27FC236}">
                      <a16:creationId xmlns:a16="http://schemas.microsoft.com/office/drawing/2014/main" id="{60D401B3-97C7-41C2-03A7-57773BEE2D6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28753" y="3064049"/>
                  <a:ext cx="65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5" name="잉크 1084">
                  <a:extLst>
                    <a:ext uri="{FF2B5EF4-FFF2-40B4-BE49-F238E27FC236}">
                      <a16:creationId xmlns:a16="http://schemas.microsoft.com/office/drawing/2014/main" id="{CF0E0F8D-78EA-D43C-25B7-DA98B1F8D3BE}"/>
                    </a:ext>
                  </a:extLst>
                </p14:cNvPr>
                <p14:cNvContentPartPr/>
                <p14:nvPr/>
              </p14:nvContentPartPr>
              <p14:xfrm>
                <a:off x="7598593" y="2993129"/>
                <a:ext cx="67680" cy="145440"/>
              </p14:xfrm>
            </p:contentPart>
          </mc:Choice>
          <mc:Fallback>
            <p:pic>
              <p:nvPicPr>
                <p:cNvPr id="1085" name="잉크 1084">
                  <a:extLst>
                    <a:ext uri="{FF2B5EF4-FFF2-40B4-BE49-F238E27FC236}">
                      <a16:creationId xmlns:a16="http://schemas.microsoft.com/office/drawing/2014/main" id="{CF0E0F8D-78EA-D43C-25B7-DA98B1F8D3B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89593" y="2984129"/>
                  <a:ext cx="85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86" name="잉크 1085">
                  <a:extLst>
                    <a:ext uri="{FF2B5EF4-FFF2-40B4-BE49-F238E27FC236}">
                      <a16:creationId xmlns:a16="http://schemas.microsoft.com/office/drawing/2014/main" id="{3664B9B3-D6BC-88D5-9290-8A3800D0981C}"/>
                    </a:ext>
                  </a:extLst>
                </p14:cNvPr>
                <p14:cNvContentPartPr/>
                <p14:nvPr/>
              </p14:nvContentPartPr>
              <p14:xfrm>
                <a:off x="7742233" y="2949929"/>
                <a:ext cx="42840" cy="58680"/>
              </p14:xfrm>
            </p:contentPart>
          </mc:Choice>
          <mc:Fallback>
            <p:pic>
              <p:nvPicPr>
                <p:cNvPr id="1086" name="잉크 1085">
                  <a:extLst>
                    <a:ext uri="{FF2B5EF4-FFF2-40B4-BE49-F238E27FC236}">
                      <a16:creationId xmlns:a16="http://schemas.microsoft.com/office/drawing/2014/main" id="{3664B9B3-D6BC-88D5-9290-8A3800D0981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33593" y="2940929"/>
                  <a:ext cx="604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7" name="잉크 1086">
                  <a:extLst>
                    <a:ext uri="{FF2B5EF4-FFF2-40B4-BE49-F238E27FC236}">
                      <a16:creationId xmlns:a16="http://schemas.microsoft.com/office/drawing/2014/main" id="{58C4D34C-18F8-DB40-2606-2625C488446F}"/>
                    </a:ext>
                  </a:extLst>
                </p14:cNvPr>
                <p14:cNvContentPartPr/>
                <p14:nvPr/>
              </p14:nvContentPartPr>
              <p14:xfrm>
                <a:off x="7692553" y="3035969"/>
                <a:ext cx="117720" cy="53280"/>
              </p14:xfrm>
            </p:contentPart>
          </mc:Choice>
          <mc:Fallback>
            <p:pic>
              <p:nvPicPr>
                <p:cNvPr id="1087" name="잉크 1086">
                  <a:extLst>
                    <a:ext uri="{FF2B5EF4-FFF2-40B4-BE49-F238E27FC236}">
                      <a16:creationId xmlns:a16="http://schemas.microsoft.com/office/drawing/2014/main" id="{58C4D34C-18F8-DB40-2606-2625C488446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683553" y="3027329"/>
                  <a:ext cx="1353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8" name="잉크 1087">
                  <a:extLst>
                    <a:ext uri="{FF2B5EF4-FFF2-40B4-BE49-F238E27FC236}">
                      <a16:creationId xmlns:a16="http://schemas.microsoft.com/office/drawing/2014/main" id="{7007DA80-C8DD-ED7C-2839-C31B71BEE872}"/>
                    </a:ext>
                  </a:extLst>
                </p14:cNvPr>
                <p14:cNvContentPartPr/>
                <p14:nvPr/>
              </p14:nvContentPartPr>
              <p14:xfrm>
                <a:off x="7796233" y="3053249"/>
                <a:ext cx="33840" cy="122040"/>
              </p14:xfrm>
            </p:contentPart>
          </mc:Choice>
          <mc:Fallback>
            <p:pic>
              <p:nvPicPr>
                <p:cNvPr id="1088" name="잉크 1087">
                  <a:extLst>
                    <a:ext uri="{FF2B5EF4-FFF2-40B4-BE49-F238E27FC236}">
                      <a16:creationId xmlns:a16="http://schemas.microsoft.com/office/drawing/2014/main" id="{7007DA80-C8DD-ED7C-2839-C31B71BEE8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87233" y="3044249"/>
                  <a:ext cx="51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1" name="잉크 1090">
                  <a:extLst>
                    <a:ext uri="{FF2B5EF4-FFF2-40B4-BE49-F238E27FC236}">
                      <a16:creationId xmlns:a16="http://schemas.microsoft.com/office/drawing/2014/main" id="{0A93628F-5B82-E2F0-E7CA-DBA7BFD1522D}"/>
                    </a:ext>
                  </a:extLst>
                </p14:cNvPr>
                <p14:cNvContentPartPr/>
                <p14:nvPr/>
              </p14:nvContentPartPr>
              <p14:xfrm>
                <a:off x="7789393" y="2998889"/>
                <a:ext cx="85320" cy="56520"/>
              </p14:xfrm>
            </p:contentPart>
          </mc:Choice>
          <mc:Fallback>
            <p:pic>
              <p:nvPicPr>
                <p:cNvPr id="1091" name="잉크 1090">
                  <a:extLst>
                    <a:ext uri="{FF2B5EF4-FFF2-40B4-BE49-F238E27FC236}">
                      <a16:creationId xmlns:a16="http://schemas.microsoft.com/office/drawing/2014/main" id="{0A93628F-5B82-E2F0-E7CA-DBA7BFD1522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80393" y="2989889"/>
                  <a:ext cx="102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2" name="잉크 1091">
                  <a:extLst>
                    <a:ext uri="{FF2B5EF4-FFF2-40B4-BE49-F238E27FC236}">
                      <a16:creationId xmlns:a16="http://schemas.microsoft.com/office/drawing/2014/main" id="{8C3F764E-E34E-FC1C-7B99-E5599E63F694}"/>
                    </a:ext>
                  </a:extLst>
                </p14:cNvPr>
                <p14:cNvContentPartPr/>
                <p14:nvPr/>
              </p14:nvContentPartPr>
              <p14:xfrm>
                <a:off x="7843393" y="3053609"/>
                <a:ext cx="31680" cy="25200"/>
              </p14:xfrm>
            </p:contentPart>
          </mc:Choice>
          <mc:Fallback>
            <p:pic>
              <p:nvPicPr>
                <p:cNvPr id="1092" name="잉크 1091">
                  <a:extLst>
                    <a:ext uri="{FF2B5EF4-FFF2-40B4-BE49-F238E27FC236}">
                      <a16:creationId xmlns:a16="http://schemas.microsoft.com/office/drawing/2014/main" id="{8C3F764E-E34E-FC1C-7B99-E5599E63F69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34753" y="3044969"/>
                  <a:ext cx="49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93" name="잉크 1092">
                  <a:extLst>
                    <a:ext uri="{FF2B5EF4-FFF2-40B4-BE49-F238E27FC236}">
                      <a16:creationId xmlns:a16="http://schemas.microsoft.com/office/drawing/2014/main" id="{9097940A-4665-8670-39CA-2C0F21F4AB88}"/>
                    </a:ext>
                  </a:extLst>
                </p14:cNvPr>
                <p14:cNvContentPartPr/>
                <p14:nvPr/>
              </p14:nvContentPartPr>
              <p14:xfrm>
                <a:off x="7857433" y="2935529"/>
                <a:ext cx="72000" cy="218160"/>
              </p14:xfrm>
            </p:contentPart>
          </mc:Choice>
          <mc:Fallback>
            <p:pic>
              <p:nvPicPr>
                <p:cNvPr id="1093" name="잉크 1092">
                  <a:extLst>
                    <a:ext uri="{FF2B5EF4-FFF2-40B4-BE49-F238E27FC236}">
                      <a16:creationId xmlns:a16="http://schemas.microsoft.com/office/drawing/2014/main" id="{9097940A-4665-8670-39CA-2C0F21F4AB8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48433" y="2926889"/>
                  <a:ext cx="896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94" name="잉크 1093">
                  <a:extLst>
                    <a:ext uri="{FF2B5EF4-FFF2-40B4-BE49-F238E27FC236}">
                      <a16:creationId xmlns:a16="http://schemas.microsoft.com/office/drawing/2014/main" id="{ED00B400-F651-485E-31C7-0D46AFE1EBAC}"/>
                    </a:ext>
                  </a:extLst>
                </p14:cNvPr>
                <p14:cNvContentPartPr/>
                <p14:nvPr/>
              </p14:nvContentPartPr>
              <p14:xfrm>
                <a:off x="7940233" y="2915729"/>
                <a:ext cx="85680" cy="146520"/>
              </p14:xfrm>
            </p:contentPart>
          </mc:Choice>
          <mc:Fallback>
            <p:pic>
              <p:nvPicPr>
                <p:cNvPr id="1094" name="잉크 1093">
                  <a:extLst>
                    <a:ext uri="{FF2B5EF4-FFF2-40B4-BE49-F238E27FC236}">
                      <a16:creationId xmlns:a16="http://schemas.microsoft.com/office/drawing/2014/main" id="{ED00B400-F651-485E-31C7-0D46AFE1EB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31593" y="2907089"/>
                  <a:ext cx="103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95" name="잉크 1094">
                  <a:extLst>
                    <a:ext uri="{FF2B5EF4-FFF2-40B4-BE49-F238E27FC236}">
                      <a16:creationId xmlns:a16="http://schemas.microsoft.com/office/drawing/2014/main" id="{4FD61336-FE89-82D1-537C-5982B1937811}"/>
                    </a:ext>
                  </a:extLst>
                </p14:cNvPr>
                <p14:cNvContentPartPr/>
                <p14:nvPr/>
              </p14:nvContentPartPr>
              <p14:xfrm>
                <a:off x="8024473" y="2910329"/>
                <a:ext cx="65880" cy="201600"/>
              </p14:xfrm>
            </p:contentPart>
          </mc:Choice>
          <mc:Fallback>
            <p:pic>
              <p:nvPicPr>
                <p:cNvPr id="1095" name="잉크 1094">
                  <a:extLst>
                    <a:ext uri="{FF2B5EF4-FFF2-40B4-BE49-F238E27FC236}">
                      <a16:creationId xmlns:a16="http://schemas.microsoft.com/office/drawing/2014/main" id="{4FD61336-FE89-82D1-537C-5982B193781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15473" y="2901689"/>
                  <a:ext cx="835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6" name="잉크 1095">
                  <a:extLst>
                    <a:ext uri="{FF2B5EF4-FFF2-40B4-BE49-F238E27FC236}">
                      <a16:creationId xmlns:a16="http://schemas.microsoft.com/office/drawing/2014/main" id="{835BD605-ACDA-7634-31F6-7F93B3E887F2}"/>
                    </a:ext>
                  </a:extLst>
                </p14:cNvPr>
                <p14:cNvContentPartPr/>
                <p14:nvPr/>
              </p14:nvContentPartPr>
              <p14:xfrm>
                <a:off x="8133913" y="2859569"/>
                <a:ext cx="87120" cy="153000"/>
              </p14:xfrm>
            </p:contentPart>
          </mc:Choice>
          <mc:Fallback>
            <p:pic>
              <p:nvPicPr>
                <p:cNvPr id="1096" name="잉크 1095">
                  <a:extLst>
                    <a:ext uri="{FF2B5EF4-FFF2-40B4-BE49-F238E27FC236}">
                      <a16:creationId xmlns:a16="http://schemas.microsoft.com/office/drawing/2014/main" id="{835BD605-ACDA-7634-31F6-7F93B3E887F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125273" y="2850569"/>
                  <a:ext cx="104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97" name="잉크 1096">
                  <a:extLst>
                    <a:ext uri="{FF2B5EF4-FFF2-40B4-BE49-F238E27FC236}">
                      <a16:creationId xmlns:a16="http://schemas.microsoft.com/office/drawing/2014/main" id="{52A9D1A5-BAAE-17F5-011F-6A32095EA2C4}"/>
                    </a:ext>
                  </a:extLst>
                </p14:cNvPr>
                <p14:cNvContentPartPr/>
                <p14:nvPr/>
              </p14:nvContentPartPr>
              <p14:xfrm>
                <a:off x="8183593" y="2994569"/>
                <a:ext cx="65520" cy="37080"/>
              </p14:xfrm>
            </p:contentPart>
          </mc:Choice>
          <mc:Fallback>
            <p:pic>
              <p:nvPicPr>
                <p:cNvPr id="1097" name="잉크 1096">
                  <a:extLst>
                    <a:ext uri="{FF2B5EF4-FFF2-40B4-BE49-F238E27FC236}">
                      <a16:creationId xmlns:a16="http://schemas.microsoft.com/office/drawing/2014/main" id="{52A9D1A5-BAAE-17F5-011F-6A32095EA2C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74953" y="2985929"/>
                  <a:ext cx="831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8" name="잉크 1097">
                  <a:extLst>
                    <a:ext uri="{FF2B5EF4-FFF2-40B4-BE49-F238E27FC236}">
                      <a16:creationId xmlns:a16="http://schemas.microsoft.com/office/drawing/2014/main" id="{70D89969-308B-78F5-F7D3-F0B5A353E86C}"/>
                    </a:ext>
                  </a:extLst>
                </p14:cNvPr>
                <p14:cNvContentPartPr/>
                <p14:nvPr/>
              </p14:nvContentPartPr>
              <p14:xfrm>
                <a:off x="8254513" y="2885489"/>
                <a:ext cx="63360" cy="109800"/>
              </p14:xfrm>
            </p:contentPart>
          </mc:Choice>
          <mc:Fallback>
            <p:pic>
              <p:nvPicPr>
                <p:cNvPr id="1098" name="잉크 1097">
                  <a:extLst>
                    <a:ext uri="{FF2B5EF4-FFF2-40B4-BE49-F238E27FC236}">
                      <a16:creationId xmlns:a16="http://schemas.microsoft.com/office/drawing/2014/main" id="{70D89969-308B-78F5-F7D3-F0B5A353E86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245513" y="2876489"/>
                  <a:ext cx="8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9" name="잉크 1098">
                  <a:extLst>
                    <a:ext uri="{FF2B5EF4-FFF2-40B4-BE49-F238E27FC236}">
                      <a16:creationId xmlns:a16="http://schemas.microsoft.com/office/drawing/2014/main" id="{E1069001-15FC-7588-52C1-77079971EFB3}"/>
                    </a:ext>
                  </a:extLst>
                </p14:cNvPr>
                <p14:cNvContentPartPr/>
                <p14:nvPr/>
              </p14:nvContentPartPr>
              <p14:xfrm>
                <a:off x="8296633" y="2848049"/>
                <a:ext cx="64440" cy="172800"/>
              </p14:xfrm>
            </p:contentPart>
          </mc:Choice>
          <mc:Fallback>
            <p:pic>
              <p:nvPicPr>
                <p:cNvPr id="1099" name="잉크 1098">
                  <a:extLst>
                    <a:ext uri="{FF2B5EF4-FFF2-40B4-BE49-F238E27FC236}">
                      <a16:creationId xmlns:a16="http://schemas.microsoft.com/office/drawing/2014/main" id="{E1069001-15FC-7588-52C1-77079971EF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7633" y="2839049"/>
                  <a:ext cx="82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0" name="잉크 1099">
                  <a:extLst>
                    <a:ext uri="{FF2B5EF4-FFF2-40B4-BE49-F238E27FC236}">
                      <a16:creationId xmlns:a16="http://schemas.microsoft.com/office/drawing/2014/main" id="{FE6B4DD7-62F7-7DA4-C85F-E12CC712A435}"/>
                    </a:ext>
                  </a:extLst>
                </p14:cNvPr>
                <p14:cNvContentPartPr/>
                <p14:nvPr/>
              </p14:nvContentPartPr>
              <p14:xfrm>
                <a:off x="8345233" y="2843009"/>
                <a:ext cx="158400" cy="130680"/>
              </p14:xfrm>
            </p:contentPart>
          </mc:Choice>
          <mc:Fallback>
            <p:pic>
              <p:nvPicPr>
                <p:cNvPr id="1100" name="잉크 1099">
                  <a:extLst>
                    <a:ext uri="{FF2B5EF4-FFF2-40B4-BE49-F238E27FC236}">
                      <a16:creationId xmlns:a16="http://schemas.microsoft.com/office/drawing/2014/main" id="{FE6B4DD7-62F7-7DA4-C85F-E12CC712A43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36233" y="2834009"/>
                  <a:ext cx="176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01" name="잉크 1100">
                  <a:extLst>
                    <a:ext uri="{FF2B5EF4-FFF2-40B4-BE49-F238E27FC236}">
                      <a16:creationId xmlns:a16="http://schemas.microsoft.com/office/drawing/2014/main" id="{1F29920A-90ED-03C1-96AB-BBCB1B658D76}"/>
                    </a:ext>
                  </a:extLst>
                </p14:cNvPr>
                <p14:cNvContentPartPr/>
                <p14:nvPr/>
              </p14:nvContentPartPr>
              <p14:xfrm>
                <a:off x="8495353" y="2767769"/>
                <a:ext cx="40320" cy="141120"/>
              </p14:xfrm>
            </p:contentPart>
          </mc:Choice>
          <mc:Fallback>
            <p:pic>
              <p:nvPicPr>
                <p:cNvPr id="1101" name="잉크 1100">
                  <a:extLst>
                    <a:ext uri="{FF2B5EF4-FFF2-40B4-BE49-F238E27FC236}">
                      <a16:creationId xmlns:a16="http://schemas.microsoft.com/office/drawing/2014/main" id="{1F29920A-90ED-03C1-96AB-BBCB1B658D7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86353" y="2758769"/>
                  <a:ext cx="57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02" name="잉크 1101">
                  <a:extLst>
                    <a:ext uri="{FF2B5EF4-FFF2-40B4-BE49-F238E27FC236}">
                      <a16:creationId xmlns:a16="http://schemas.microsoft.com/office/drawing/2014/main" id="{C294EFC2-0FB6-6E0B-82F8-1B51F7852B9E}"/>
                    </a:ext>
                  </a:extLst>
                </p14:cNvPr>
                <p14:cNvContentPartPr/>
                <p14:nvPr/>
              </p14:nvContentPartPr>
              <p14:xfrm>
                <a:off x="8351353" y="2751209"/>
                <a:ext cx="35280" cy="25920"/>
              </p14:xfrm>
            </p:contentPart>
          </mc:Choice>
          <mc:Fallback>
            <p:pic>
              <p:nvPicPr>
                <p:cNvPr id="1102" name="잉크 1101">
                  <a:extLst>
                    <a:ext uri="{FF2B5EF4-FFF2-40B4-BE49-F238E27FC236}">
                      <a16:creationId xmlns:a16="http://schemas.microsoft.com/office/drawing/2014/main" id="{C294EFC2-0FB6-6E0B-82F8-1B51F7852B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342713" y="2742569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05" name="그림 1104">
            <a:extLst>
              <a:ext uri="{FF2B5EF4-FFF2-40B4-BE49-F238E27FC236}">
                <a16:creationId xmlns:a16="http://schemas.microsoft.com/office/drawing/2014/main" id="{5D1FAA4E-9CE8-0161-05B7-6CF7BE86D3E6}"/>
              </a:ext>
            </a:extLst>
          </p:cNvPr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>
            <a:off x="7570873" y="3685019"/>
            <a:ext cx="316384" cy="468966"/>
          </a:xfrm>
          <a:prstGeom prst="rect">
            <a:avLst/>
          </a:prstGeom>
        </p:spPr>
      </p:pic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934A43CF-7E19-8E70-FA6F-1315D54811E0}"/>
              </a:ext>
            </a:extLst>
          </p:cNvPr>
          <p:cNvGrpSpPr/>
          <p:nvPr/>
        </p:nvGrpSpPr>
        <p:grpSpPr>
          <a:xfrm>
            <a:off x="7423633" y="4132529"/>
            <a:ext cx="717840" cy="300240"/>
            <a:chOff x="7423633" y="4132529"/>
            <a:chExt cx="717840" cy="30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06" name="잉크 1105">
                  <a:extLst>
                    <a:ext uri="{FF2B5EF4-FFF2-40B4-BE49-F238E27FC236}">
                      <a16:creationId xmlns:a16="http://schemas.microsoft.com/office/drawing/2014/main" id="{F115E442-1F41-BE7C-BB19-49E13A58E057}"/>
                    </a:ext>
                  </a:extLst>
                </p14:cNvPr>
                <p14:cNvContentPartPr/>
                <p14:nvPr/>
              </p14:nvContentPartPr>
              <p14:xfrm>
                <a:off x="7423633" y="4132529"/>
                <a:ext cx="249120" cy="164520"/>
              </p14:xfrm>
            </p:contentPart>
          </mc:Choice>
          <mc:Fallback>
            <p:pic>
              <p:nvPicPr>
                <p:cNvPr id="1106" name="잉크 1105">
                  <a:extLst>
                    <a:ext uri="{FF2B5EF4-FFF2-40B4-BE49-F238E27FC236}">
                      <a16:creationId xmlns:a16="http://schemas.microsoft.com/office/drawing/2014/main" id="{F115E442-1F41-BE7C-BB19-49E13A58E05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14993" y="4123889"/>
                  <a:ext cx="266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07" name="잉크 1106">
                  <a:extLst>
                    <a:ext uri="{FF2B5EF4-FFF2-40B4-BE49-F238E27FC236}">
                      <a16:creationId xmlns:a16="http://schemas.microsoft.com/office/drawing/2014/main" id="{A185D227-4900-C546-EF33-9E27576AC209}"/>
                    </a:ext>
                  </a:extLst>
                </p14:cNvPr>
                <p14:cNvContentPartPr/>
                <p14:nvPr/>
              </p14:nvContentPartPr>
              <p14:xfrm>
                <a:off x="7566913" y="4286609"/>
                <a:ext cx="574560" cy="146160"/>
              </p14:xfrm>
            </p:contentPart>
          </mc:Choice>
          <mc:Fallback>
            <p:pic>
              <p:nvPicPr>
                <p:cNvPr id="1107" name="잉크 1106">
                  <a:extLst>
                    <a:ext uri="{FF2B5EF4-FFF2-40B4-BE49-F238E27FC236}">
                      <a16:creationId xmlns:a16="http://schemas.microsoft.com/office/drawing/2014/main" id="{A185D227-4900-C546-EF33-9E27576AC2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57913" y="4277969"/>
                  <a:ext cx="59220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09" name="잉크 1108">
                <a:extLst>
                  <a:ext uri="{FF2B5EF4-FFF2-40B4-BE49-F238E27FC236}">
                    <a16:creationId xmlns:a16="http://schemas.microsoft.com/office/drawing/2014/main" id="{DBBF5D3C-025B-0701-6CBF-FC469CC87318}"/>
                  </a:ext>
                </a:extLst>
              </p14:cNvPr>
              <p14:cNvContentPartPr/>
              <p14:nvPr/>
            </p14:nvContentPartPr>
            <p14:xfrm>
              <a:off x="6076153" y="3195449"/>
              <a:ext cx="833760" cy="848520"/>
            </p14:xfrm>
          </p:contentPart>
        </mc:Choice>
        <mc:Fallback>
          <p:pic>
            <p:nvPicPr>
              <p:cNvPr id="1109" name="잉크 1108">
                <a:extLst>
                  <a:ext uri="{FF2B5EF4-FFF2-40B4-BE49-F238E27FC236}">
                    <a16:creationId xmlns:a16="http://schemas.microsoft.com/office/drawing/2014/main" id="{DBBF5D3C-025B-0701-6CBF-FC469CC8731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067153" y="3186449"/>
                <a:ext cx="851400" cy="86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31" name="그룹 1130">
            <a:extLst>
              <a:ext uri="{FF2B5EF4-FFF2-40B4-BE49-F238E27FC236}">
                <a16:creationId xmlns:a16="http://schemas.microsoft.com/office/drawing/2014/main" id="{666B9C19-FD46-BE12-7BC2-702213ED0D3D}"/>
              </a:ext>
            </a:extLst>
          </p:cNvPr>
          <p:cNvGrpSpPr/>
          <p:nvPr/>
        </p:nvGrpSpPr>
        <p:grpSpPr>
          <a:xfrm>
            <a:off x="5916673" y="2455649"/>
            <a:ext cx="1290240" cy="996480"/>
            <a:chOff x="5916673" y="2455649"/>
            <a:chExt cx="1290240" cy="99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14" name="잉크 1113">
                  <a:extLst>
                    <a:ext uri="{FF2B5EF4-FFF2-40B4-BE49-F238E27FC236}">
                      <a16:creationId xmlns:a16="http://schemas.microsoft.com/office/drawing/2014/main" id="{3E6E2677-CBEA-7468-C43F-E08CDDE28C19}"/>
                    </a:ext>
                  </a:extLst>
                </p14:cNvPr>
                <p14:cNvContentPartPr/>
                <p14:nvPr/>
              </p14:nvContentPartPr>
              <p14:xfrm>
                <a:off x="5916673" y="3271409"/>
                <a:ext cx="197640" cy="180720"/>
              </p14:xfrm>
            </p:contentPart>
          </mc:Choice>
          <mc:Fallback>
            <p:pic>
              <p:nvPicPr>
                <p:cNvPr id="1114" name="잉크 1113">
                  <a:extLst>
                    <a:ext uri="{FF2B5EF4-FFF2-40B4-BE49-F238E27FC236}">
                      <a16:creationId xmlns:a16="http://schemas.microsoft.com/office/drawing/2014/main" id="{3E6E2677-CBEA-7468-C43F-E08CDDE28C1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907673" y="3262409"/>
                  <a:ext cx="215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15" name="잉크 1114">
                  <a:extLst>
                    <a:ext uri="{FF2B5EF4-FFF2-40B4-BE49-F238E27FC236}">
                      <a16:creationId xmlns:a16="http://schemas.microsoft.com/office/drawing/2014/main" id="{62C9BC9D-2DF5-B1E2-BE34-76EF1B77859F}"/>
                    </a:ext>
                  </a:extLst>
                </p14:cNvPr>
                <p14:cNvContentPartPr/>
                <p14:nvPr/>
              </p14:nvContentPartPr>
              <p14:xfrm>
                <a:off x="6302953" y="3293729"/>
                <a:ext cx="236520" cy="130680"/>
              </p14:xfrm>
            </p:contentPart>
          </mc:Choice>
          <mc:Fallback>
            <p:pic>
              <p:nvPicPr>
                <p:cNvPr id="1115" name="잉크 1114">
                  <a:extLst>
                    <a:ext uri="{FF2B5EF4-FFF2-40B4-BE49-F238E27FC236}">
                      <a16:creationId xmlns:a16="http://schemas.microsoft.com/office/drawing/2014/main" id="{62C9BC9D-2DF5-B1E2-BE34-76EF1B77859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294313" y="3285089"/>
                  <a:ext cx="254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17" name="잉크 1116">
                  <a:extLst>
                    <a:ext uri="{FF2B5EF4-FFF2-40B4-BE49-F238E27FC236}">
                      <a16:creationId xmlns:a16="http://schemas.microsoft.com/office/drawing/2014/main" id="{027A4739-72E2-5503-8461-6190E06DD0D6}"/>
                    </a:ext>
                  </a:extLst>
                </p14:cNvPr>
                <p14:cNvContentPartPr/>
                <p14:nvPr/>
              </p14:nvContentPartPr>
              <p14:xfrm>
                <a:off x="5952673" y="2880449"/>
                <a:ext cx="479880" cy="383400"/>
              </p14:xfrm>
            </p:contentPart>
          </mc:Choice>
          <mc:Fallback>
            <p:pic>
              <p:nvPicPr>
                <p:cNvPr id="1117" name="잉크 1116">
                  <a:extLst>
                    <a:ext uri="{FF2B5EF4-FFF2-40B4-BE49-F238E27FC236}">
                      <a16:creationId xmlns:a16="http://schemas.microsoft.com/office/drawing/2014/main" id="{027A4739-72E2-5503-8461-6190E06DD0D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943673" y="2871449"/>
                  <a:ext cx="49752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18" name="잉크 1117">
                  <a:extLst>
                    <a:ext uri="{FF2B5EF4-FFF2-40B4-BE49-F238E27FC236}">
                      <a16:creationId xmlns:a16="http://schemas.microsoft.com/office/drawing/2014/main" id="{62F81CF0-7195-C872-7DF8-C0C8C79B9400}"/>
                    </a:ext>
                  </a:extLst>
                </p14:cNvPr>
                <p14:cNvContentPartPr/>
                <p14:nvPr/>
              </p14:nvContentPartPr>
              <p14:xfrm>
                <a:off x="6532633" y="3151169"/>
                <a:ext cx="41400" cy="61920"/>
              </p14:xfrm>
            </p:contentPart>
          </mc:Choice>
          <mc:Fallback>
            <p:pic>
              <p:nvPicPr>
                <p:cNvPr id="1118" name="잉크 1117">
                  <a:extLst>
                    <a:ext uri="{FF2B5EF4-FFF2-40B4-BE49-F238E27FC236}">
                      <a16:creationId xmlns:a16="http://schemas.microsoft.com/office/drawing/2014/main" id="{62F81CF0-7195-C872-7DF8-C0C8C79B940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23993" y="3142169"/>
                  <a:ext cx="59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19" name="잉크 1118">
                  <a:extLst>
                    <a:ext uri="{FF2B5EF4-FFF2-40B4-BE49-F238E27FC236}">
                      <a16:creationId xmlns:a16="http://schemas.microsoft.com/office/drawing/2014/main" id="{723C4177-4585-335F-0B5B-761E244B916D}"/>
                    </a:ext>
                  </a:extLst>
                </p14:cNvPr>
                <p14:cNvContentPartPr/>
                <p14:nvPr/>
              </p14:nvContentPartPr>
              <p14:xfrm>
                <a:off x="6685993" y="2967569"/>
                <a:ext cx="63360" cy="77400"/>
              </p14:xfrm>
            </p:contentPart>
          </mc:Choice>
          <mc:Fallback>
            <p:pic>
              <p:nvPicPr>
                <p:cNvPr id="1119" name="잉크 1118">
                  <a:extLst>
                    <a:ext uri="{FF2B5EF4-FFF2-40B4-BE49-F238E27FC236}">
                      <a16:creationId xmlns:a16="http://schemas.microsoft.com/office/drawing/2014/main" id="{723C4177-4585-335F-0B5B-761E244B91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76993" y="2958929"/>
                  <a:ext cx="81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20" name="잉크 1119">
                  <a:extLst>
                    <a:ext uri="{FF2B5EF4-FFF2-40B4-BE49-F238E27FC236}">
                      <a16:creationId xmlns:a16="http://schemas.microsoft.com/office/drawing/2014/main" id="{7EB8E2AA-7DF8-BD7B-FFB6-D289B9833D80}"/>
                    </a:ext>
                  </a:extLst>
                </p14:cNvPr>
                <p14:cNvContentPartPr/>
                <p14:nvPr/>
              </p14:nvContentPartPr>
              <p14:xfrm>
                <a:off x="6778153" y="2850209"/>
                <a:ext cx="78480" cy="86040"/>
              </p14:xfrm>
            </p:contentPart>
          </mc:Choice>
          <mc:Fallback>
            <p:pic>
              <p:nvPicPr>
                <p:cNvPr id="1120" name="잉크 1119">
                  <a:extLst>
                    <a:ext uri="{FF2B5EF4-FFF2-40B4-BE49-F238E27FC236}">
                      <a16:creationId xmlns:a16="http://schemas.microsoft.com/office/drawing/2014/main" id="{7EB8E2AA-7DF8-BD7B-FFB6-D289B9833D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769153" y="2841569"/>
                  <a:ext cx="96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21" name="잉크 1120">
                  <a:extLst>
                    <a:ext uri="{FF2B5EF4-FFF2-40B4-BE49-F238E27FC236}">
                      <a16:creationId xmlns:a16="http://schemas.microsoft.com/office/drawing/2014/main" id="{F268FC16-8C68-6660-2886-5A65C2AF10E0}"/>
                    </a:ext>
                  </a:extLst>
                </p14:cNvPr>
                <p14:cNvContentPartPr/>
                <p14:nvPr/>
              </p14:nvContentPartPr>
              <p14:xfrm>
                <a:off x="6887233" y="2720969"/>
                <a:ext cx="110880" cy="106200"/>
              </p14:xfrm>
            </p:contentPart>
          </mc:Choice>
          <mc:Fallback>
            <p:pic>
              <p:nvPicPr>
                <p:cNvPr id="1121" name="잉크 1120">
                  <a:extLst>
                    <a:ext uri="{FF2B5EF4-FFF2-40B4-BE49-F238E27FC236}">
                      <a16:creationId xmlns:a16="http://schemas.microsoft.com/office/drawing/2014/main" id="{F268FC16-8C68-6660-2886-5A65C2AF10E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78233" y="2711969"/>
                  <a:ext cx="1285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22" name="잉크 1121">
                  <a:extLst>
                    <a:ext uri="{FF2B5EF4-FFF2-40B4-BE49-F238E27FC236}">
                      <a16:creationId xmlns:a16="http://schemas.microsoft.com/office/drawing/2014/main" id="{CD6710CE-F5A4-2783-6B63-6AB663B439D0}"/>
                    </a:ext>
                  </a:extLst>
                </p14:cNvPr>
                <p14:cNvContentPartPr/>
                <p14:nvPr/>
              </p14:nvContentPartPr>
              <p14:xfrm>
                <a:off x="7029433" y="2671289"/>
                <a:ext cx="27360" cy="21960"/>
              </p14:xfrm>
            </p:contentPart>
          </mc:Choice>
          <mc:Fallback>
            <p:pic>
              <p:nvPicPr>
                <p:cNvPr id="1122" name="잉크 1121">
                  <a:extLst>
                    <a:ext uri="{FF2B5EF4-FFF2-40B4-BE49-F238E27FC236}">
                      <a16:creationId xmlns:a16="http://schemas.microsoft.com/office/drawing/2014/main" id="{CD6710CE-F5A4-2783-6B63-6AB663B439D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20793" y="2662289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23" name="잉크 1122">
                  <a:extLst>
                    <a:ext uri="{FF2B5EF4-FFF2-40B4-BE49-F238E27FC236}">
                      <a16:creationId xmlns:a16="http://schemas.microsoft.com/office/drawing/2014/main" id="{FDBAD8FB-2229-4713-07AE-4CE5794C6494}"/>
                    </a:ext>
                  </a:extLst>
                </p14:cNvPr>
                <p14:cNvContentPartPr/>
                <p14:nvPr/>
              </p14:nvContentPartPr>
              <p14:xfrm>
                <a:off x="7164073" y="2597129"/>
                <a:ext cx="8640" cy="3600"/>
              </p14:xfrm>
            </p:contentPart>
          </mc:Choice>
          <mc:Fallback>
            <p:pic>
              <p:nvPicPr>
                <p:cNvPr id="1123" name="잉크 1122">
                  <a:extLst>
                    <a:ext uri="{FF2B5EF4-FFF2-40B4-BE49-F238E27FC236}">
                      <a16:creationId xmlns:a16="http://schemas.microsoft.com/office/drawing/2014/main" id="{FDBAD8FB-2229-4713-07AE-4CE5794C64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155073" y="2588129"/>
                  <a:ext cx="262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24" name="잉크 1123">
                  <a:extLst>
                    <a:ext uri="{FF2B5EF4-FFF2-40B4-BE49-F238E27FC236}">
                      <a16:creationId xmlns:a16="http://schemas.microsoft.com/office/drawing/2014/main" id="{FD3EAC88-639F-24B6-77C0-3FAD75CA5375}"/>
                    </a:ext>
                  </a:extLst>
                </p14:cNvPr>
                <p14:cNvContentPartPr/>
                <p14:nvPr/>
              </p14:nvContentPartPr>
              <p14:xfrm>
                <a:off x="6824953" y="2457449"/>
                <a:ext cx="381960" cy="59400"/>
              </p14:xfrm>
            </p:contentPart>
          </mc:Choice>
          <mc:Fallback>
            <p:pic>
              <p:nvPicPr>
                <p:cNvPr id="1124" name="잉크 1123">
                  <a:extLst>
                    <a:ext uri="{FF2B5EF4-FFF2-40B4-BE49-F238E27FC236}">
                      <a16:creationId xmlns:a16="http://schemas.microsoft.com/office/drawing/2014/main" id="{FD3EAC88-639F-24B6-77C0-3FAD75CA537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815953" y="2448449"/>
                  <a:ext cx="3996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27" name="잉크 1126">
                  <a:extLst>
                    <a:ext uri="{FF2B5EF4-FFF2-40B4-BE49-F238E27FC236}">
                      <a16:creationId xmlns:a16="http://schemas.microsoft.com/office/drawing/2014/main" id="{4914044C-A258-E9DF-EAF8-842867C06048}"/>
                    </a:ext>
                  </a:extLst>
                </p14:cNvPr>
                <p14:cNvContentPartPr/>
                <p14:nvPr/>
              </p14:nvContentPartPr>
              <p14:xfrm>
                <a:off x="6793633" y="2455649"/>
                <a:ext cx="13680" cy="18000"/>
              </p14:xfrm>
            </p:contentPart>
          </mc:Choice>
          <mc:Fallback>
            <p:pic>
              <p:nvPicPr>
                <p:cNvPr id="1127" name="잉크 1126">
                  <a:extLst>
                    <a:ext uri="{FF2B5EF4-FFF2-40B4-BE49-F238E27FC236}">
                      <a16:creationId xmlns:a16="http://schemas.microsoft.com/office/drawing/2014/main" id="{4914044C-A258-E9DF-EAF8-842867C0604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784993" y="2447009"/>
                  <a:ext cx="31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128" name="잉크 1127">
                  <a:extLst>
                    <a:ext uri="{FF2B5EF4-FFF2-40B4-BE49-F238E27FC236}">
                      <a16:creationId xmlns:a16="http://schemas.microsoft.com/office/drawing/2014/main" id="{0E15FDEE-AC88-8DB4-DE08-32F33106D606}"/>
                    </a:ext>
                  </a:extLst>
                </p14:cNvPr>
                <p14:cNvContentPartPr/>
                <p14:nvPr/>
              </p14:nvContentPartPr>
              <p14:xfrm>
                <a:off x="6682393" y="2533049"/>
                <a:ext cx="45720" cy="66600"/>
              </p14:xfrm>
            </p:contentPart>
          </mc:Choice>
          <mc:Fallback>
            <p:pic>
              <p:nvPicPr>
                <p:cNvPr id="1128" name="잉크 1127">
                  <a:extLst>
                    <a:ext uri="{FF2B5EF4-FFF2-40B4-BE49-F238E27FC236}">
                      <a16:creationId xmlns:a16="http://schemas.microsoft.com/office/drawing/2014/main" id="{0E15FDEE-AC88-8DB4-DE08-32F33106D60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673393" y="2524409"/>
                  <a:ext cx="633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129" name="잉크 1128">
                  <a:extLst>
                    <a:ext uri="{FF2B5EF4-FFF2-40B4-BE49-F238E27FC236}">
                      <a16:creationId xmlns:a16="http://schemas.microsoft.com/office/drawing/2014/main" id="{E5DDEB6D-A1C3-DFA0-4ED4-8EBAF9291B95}"/>
                    </a:ext>
                  </a:extLst>
                </p14:cNvPr>
                <p14:cNvContentPartPr/>
                <p14:nvPr/>
              </p14:nvContentPartPr>
              <p14:xfrm>
                <a:off x="6597433" y="2633849"/>
                <a:ext cx="63360" cy="84960"/>
              </p14:xfrm>
            </p:contentPart>
          </mc:Choice>
          <mc:Fallback>
            <p:pic>
              <p:nvPicPr>
                <p:cNvPr id="1129" name="잉크 1128">
                  <a:extLst>
                    <a:ext uri="{FF2B5EF4-FFF2-40B4-BE49-F238E27FC236}">
                      <a16:creationId xmlns:a16="http://schemas.microsoft.com/office/drawing/2014/main" id="{E5DDEB6D-A1C3-DFA0-4ED4-8EBAF9291B9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88433" y="2624849"/>
                  <a:ext cx="81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130" name="잉크 1129">
                  <a:extLst>
                    <a:ext uri="{FF2B5EF4-FFF2-40B4-BE49-F238E27FC236}">
                      <a16:creationId xmlns:a16="http://schemas.microsoft.com/office/drawing/2014/main" id="{B5D70568-B217-F5E3-E171-B9267100A8FA}"/>
                    </a:ext>
                  </a:extLst>
                </p14:cNvPr>
                <p14:cNvContentPartPr/>
                <p14:nvPr/>
              </p14:nvContentPartPr>
              <p14:xfrm>
                <a:off x="6527593" y="2751209"/>
                <a:ext cx="24120" cy="33480"/>
              </p14:xfrm>
            </p:contentPart>
          </mc:Choice>
          <mc:Fallback>
            <p:pic>
              <p:nvPicPr>
                <p:cNvPr id="1130" name="잉크 1129">
                  <a:extLst>
                    <a:ext uri="{FF2B5EF4-FFF2-40B4-BE49-F238E27FC236}">
                      <a16:creationId xmlns:a16="http://schemas.microsoft.com/office/drawing/2014/main" id="{B5D70568-B217-F5E3-E171-B9267100A8F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18593" y="2742569"/>
                  <a:ext cx="417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5" name="그룹 1164">
            <a:extLst>
              <a:ext uri="{FF2B5EF4-FFF2-40B4-BE49-F238E27FC236}">
                <a16:creationId xmlns:a16="http://schemas.microsoft.com/office/drawing/2014/main" id="{4E18E4F2-A2E8-DDE5-17AB-8ED5E19A00CB}"/>
              </a:ext>
            </a:extLst>
          </p:cNvPr>
          <p:cNvGrpSpPr/>
          <p:nvPr/>
        </p:nvGrpSpPr>
        <p:grpSpPr>
          <a:xfrm>
            <a:off x="8119153" y="1376729"/>
            <a:ext cx="906480" cy="743400"/>
            <a:chOff x="8119153" y="1376729"/>
            <a:chExt cx="906480" cy="74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148" name="잉크 1147">
                  <a:extLst>
                    <a:ext uri="{FF2B5EF4-FFF2-40B4-BE49-F238E27FC236}">
                      <a16:creationId xmlns:a16="http://schemas.microsoft.com/office/drawing/2014/main" id="{1635DA50-C008-3691-C2A4-8EF9A65E26AA}"/>
                    </a:ext>
                  </a:extLst>
                </p14:cNvPr>
                <p14:cNvContentPartPr/>
                <p14:nvPr/>
              </p14:nvContentPartPr>
              <p14:xfrm>
                <a:off x="8119153" y="1939769"/>
                <a:ext cx="161280" cy="154440"/>
              </p14:xfrm>
            </p:contentPart>
          </mc:Choice>
          <mc:Fallback>
            <p:pic>
              <p:nvPicPr>
                <p:cNvPr id="1148" name="잉크 1147">
                  <a:extLst>
                    <a:ext uri="{FF2B5EF4-FFF2-40B4-BE49-F238E27FC236}">
                      <a16:creationId xmlns:a16="http://schemas.microsoft.com/office/drawing/2014/main" id="{1635DA50-C008-3691-C2A4-8EF9A65E26A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10513" y="1931129"/>
                  <a:ext cx="1789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149" name="잉크 1148">
                  <a:extLst>
                    <a:ext uri="{FF2B5EF4-FFF2-40B4-BE49-F238E27FC236}">
                      <a16:creationId xmlns:a16="http://schemas.microsoft.com/office/drawing/2014/main" id="{A473D312-9D9E-891F-07D7-BA6161CA9CB8}"/>
                    </a:ext>
                  </a:extLst>
                </p14:cNvPr>
                <p14:cNvContentPartPr/>
                <p14:nvPr/>
              </p14:nvContentPartPr>
              <p14:xfrm>
                <a:off x="8254513" y="1912409"/>
                <a:ext cx="64440" cy="108000"/>
              </p14:xfrm>
            </p:contentPart>
          </mc:Choice>
          <mc:Fallback>
            <p:pic>
              <p:nvPicPr>
                <p:cNvPr id="1149" name="잉크 1148">
                  <a:extLst>
                    <a:ext uri="{FF2B5EF4-FFF2-40B4-BE49-F238E27FC236}">
                      <a16:creationId xmlns:a16="http://schemas.microsoft.com/office/drawing/2014/main" id="{A473D312-9D9E-891F-07D7-BA6161CA9CB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245513" y="1903409"/>
                  <a:ext cx="820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50" name="잉크 1149">
                  <a:extLst>
                    <a:ext uri="{FF2B5EF4-FFF2-40B4-BE49-F238E27FC236}">
                      <a16:creationId xmlns:a16="http://schemas.microsoft.com/office/drawing/2014/main" id="{AD931208-E964-C13B-C7CD-0D3FD40C3F7B}"/>
                    </a:ext>
                  </a:extLst>
                </p14:cNvPr>
                <p14:cNvContentPartPr/>
                <p14:nvPr/>
              </p14:nvContentPartPr>
              <p14:xfrm>
                <a:off x="8267473" y="2080169"/>
                <a:ext cx="26280" cy="39960"/>
              </p14:xfrm>
            </p:contentPart>
          </mc:Choice>
          <mc:Fallback>
            <p:pic>
              <p:nvPicPr>
                <p:cNvPr id="1150" name="잉크 1149">
                  <a:extLst>
                    <a:ext uri="{FF2B5EF4-FFF2-40B4-BE49-F238E27FC236}">
                      <a16:creationId xmlns:a16="http://schemas.microsoft.com/office/drawing/2014/main" id="{AD931208-E964-C13B-C7CD-0D3FD40C3F7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258833" y="2071169"/>
                  <a:ext cx="43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51" name="잉크 1150">
                  <a:extLst>
                    <a:ext uri="{FF2B5EF4-FFF2-40B4-BE49-F238E27FC236}">
                      <a16:creationId xmlns:a16="http://schemas.microsoft.com/office/drawing/2014/main" id="{07EBCE06-9C0C-ED0B-6A6B-D5B68D62237B}"/>
                    </a:ext>
                  </a:extLst>
                </p14:cNvPr>
                <p14:cNvContentPartPr/>
                <p14:nvPr/>
              </p14:nvContentPartPr>
              <p14:xfrm>
                <a:off x="8274313" y="2060729"/>
                <a:ext cx="86760" cy="55080"/>
              </p14:xfrm>
            </p:contentPart>
          </mc:Choice>
          <mc:Fallback>
            <p:pic>
              <p:nvPicPr>
                <p:cNvPr id="1151" name="잉크 1150">
                  <a:extLst>
                    <a:ext uri="{FF2B5EF4-FFF2-40B4-BE49-F238E27FC236}">
                      <a16:creationId xmlns:a16="http://schemas.microsoft.com/office/drawing/2014/main" id="{07EBCE06-9C0C-ED0B-6A6B-D5B68D62237B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65313" y="2051729"/>
                  <a:ext cx="1044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52" name="잉크 1151">
                  <a:extLst>
                    <a:ext uri="{FF2B5EF4-FFF2-40B4-BE49-F238E27FC236}">
                      <a16:creationId xmlns:a16="http://schemas.microsoft.com/office/drawing/2014/main" id="{DC676CC3-418F-1DD8-686C-D4676D25BAE4}"/>
                    </a:ext>
                  </a:extLst>
                </p14:cNvPr>
                <p14:cNvContentPartPr/>
                <p14:nvPr/>
              </p14:nvContentPartPr>
              <p14:xfrm>
                <a:off x="8311033" y="1834289"/>
                <a:ext cx="32400" cy="44640"/>
              </p14:xfrm>
            </p:contentPart>
          </mc:Choice>
          <mc:Fallback>
            <p:pic>
              <p:nvPicPr>
                <p:cNvPr id="1152" name="잉크 1151">
                  <a:extLst>
                    <a:ext uri="{FF2B5EF4-FFF2-40B4-BE49-F238E27FC236}">
                      <a16:creationId xmlns:a16="http://schemas.microsoft.com/office/drawing/2014/main" id="{DC676CC3-418F-1DD8-686C-D4676D25BAE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02393" y="1825649"/>
                  <a:ext cx="50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53" name="잉크 1152">
                  <a:extLst>
                    <a:ext uri="{FF2B5EF4-FFF2-40B4-BE49-F238E27FC236}">
                      <a16:creationId xmlns:a16="http://schemas.microsoft.com/office/drawing/2014/main" id="{B7DDF331-AEC0-E3AC-DE84-F7214ACB4B78}"/>
                    </a:ext>
                  </a:extLst>
                </p14:cNvPr>
                <p14:cNvContentPartPr/>
                <p14:nvPr/>
              </p14:nvContentPartPr>
              <p14:xfrm>
                <a:off x="8334433" y="1845089"/>
                <a:ext cx="25560" cy="52560"/>
              </p14:xfrm>
            </p:contentPart>
          </mc:Choice>
          <mc:Fallback>
            <p:pic>
              <p:nvPicPr>
                <p:cNvPr id="1153" name="잉크 1152">
                  <a:extLst>
                    <a:ext uri="{FF2B5EF4-FFF2-40B4-BE49-F238E27FC236}">
                      <a16:creationId xmlns:a16="http://schemas.microsoft.com/office/drawing/2014/main" id="{B7DDF331-AEC0-E3AC-DE84-F7214ACB4B7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25793" y="1836449"/>
                  <a:ext cx="43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54" name="잉크 1153">
                  <a:extLst>
                    <a:ext uri="{FF2B5EF4-FFF2-40B4-BE49-F238E27FC236}">
                      <a16:creationId xmlns:a16="http://schemas.microsoft.com/office/drawing/2014/main" id="{26B0CE30-DE38-40E2-456D-81A9D217B491}"/>
                    </a:ext>
                  </a:extLst>
                </p14:cNvPr>
                <p14:cNvContentPartPr/>
                <p14:nvPr/>
              </p14:nvContentPartPr>
              <p14:xfrm>
                <a:off x="8352793" y="1845089"/>
                <a:ext cx="53280" cy="79200"/>
              </p14:xfrm>
            </p:contentPart>
          </mc:Choice>
          <mc:Fallback>
            <p:pic>
              <p:nvPicPr>
                <p:cNvPr id="1154" name="잉크 1153">
                  <a:extLst>
                    <a:ext uri="{FF2B5EF4-FFF2-40B4-BE49-F238E27FC236}">
                      <a16:creationId xmlns:a16="http://schemas.microsoft.com/office/drawing/2014/main" id="{26B0CE30-DE38-40E2-456D-81A9D217B49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44153" y="1836449"/>
                  <a:ext cx="70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55" name="잉크 1154">
                  <a:extLst>
                    <a:ext uri="{FF2B5EF4-FFF2-40B4-BE49-F238E27FC236}">
                      <a16:creationId xmlns:a16="http://schemas.microsoft.com/office/drawing/2014/main" id="{0212D4E2-8098-99B6-5AC0-A9D010627506}"/>
                    </a:ext>
                  </a:extLst>
                </p14:cNvPr>
                <p14:cNvContentPartPr/>
                <p14:nvPr/>
              </p14:nvContentPartPr>
              <p14:xfrm>
                <a:off x="8354593" y="1909889"/>
                <a:ext cx="106920" cy="108360"/>
              </p14:xfrm>
            </p:contentPart>
          </mc:Choice>
          <mc:Fallback>
            <p:pic>
              <p:nvPicPr>
                <p:cNvPr id="1155" name="잉크 1154">
                  <a:extLst>
                    <a:ext uri="{FF2B5EF4-FFF2-40B4-BE49-F238E27FC236}">
                      <a16:creationId xmlns:a16="http://schemas.microsoft.com/office/drawing/2014/main" id="{0212D4E2-8098-99B6-5AC0-A9D01062750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45953" y="1900889"/>
                  <a:ext cx="124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56" name="잉크 1155">
                  <a:extLst>
                    <a:ext uri="{FF2B5EF4-FFF2-40B4-BE49-F238E27FC236}">
                      <a16:creationId xmlns:a16="http://schemas.microsoft.com/office/drawing/2014/main" id="{6E0BCCAF-59CD-B4D3-DD11-90764E786ADC}"/>
                    </a:ext>
                  </a:extLst>
                </p14:cNvPr>
                <p14:cNvContentPartPr/>
                <p14:nvPr/>
              </p14:nvContentPartPr>
              <p14:xfrm>
                <a:off x="8459713" y="1692809"/>
                <a:ext cx="92160" cy="67320"/>
              </p14:xfrm>
            </p:contentPart>
          </mc:Choice>
          <mc:Fallback>
            <p:pic>
              <p:nvPicPr>
                <p:cNvPr id="1156" name="잉크 1155">
                  <a:extLst>
                    <a:ext uri="{FF2B5EF4-FFF2-40B4-BE49-F238E27FC236}">
                      <a16:creationId xmlns:a16="http://schemas.microsoft.com/office/drawing/2014/main" id="{6E0BCCAF-59CD-B4D3-DD11-90764E786AD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450713" y="1683809"/>
                  <a:ext cx="1098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57" name="잉크 1156">
                  <a:extLst>
                    <a:ext uri="{FF2B5EF4-FFF2-40B4-BE49-F238E27FC236}">
                      <a16:creationId xmlns:a16="http://schemas.microsoft.com/office/drawing/2014/main" id="{CA45BEE7-91FA-09FA-437E-944F346E56DF}"/>
                    </a:ext>
                  </a:extLst>
                </p14:cNvPr>
                <p14:cNvContentPartPr/>
                <p14:nvPr/>
              </p14:nvContentPartPr>
              <p14:xfrm>
                <a:off x="8536753" y="1626209"/>
                <a:ext cx="92160" cy="71280"/>
              </p14:xfrm>
            </p:contentPart>
          </mc:Choice>
          <mc:Fallback>
            <p:pic>
              <p:nvPicPr>
                <p:cNvPr id="1157" name="잉크 1156">
                  <a:extLst>
                    <a:ext uri="{FF2B5EF4-FFF2-40B4-BE49-F238E27FC236}">
                      <a16:creationId xmlns:a16="http://schemas.microsoft.com/office/drawing/2014/main" id="{CA45BEE7-91FA-09FA-437E-944F346E56D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28113" y="1617209"/>
                  <a:ext cx="1098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58" name="잉크 1157">
                  <a:extLst>
                    <a:ext uri="{FF2B5EF4-FFF2-40B4-BE49-F238E27FC236}">
                      <a16:creationId xmlns:a16="http://schemas.microsoft.com/office/drawing/2014/main" id="{3998B552-116D-45DE-BFF3-E5A55B6D398B}"/>
                    </a:ext>
                  </a:extLst>
                </p14:cNvPr>
                <p14:cNvContentPartPr/>
                <p14:nvPr/>
              </p14:nvContentPartPr>
              <p14:xfrm>
                <a:off x="8594353" y="1744649"/>
                <a:ext cx="52920" cy="68040"/>
              </p14:xfrm>
            </p:contentPart>
          </mc:Choice>
          <mc:Fallback>
            <p:pic>
              <p:nvPicPr>
                <p:cNvPr id="1158" name="잉크 1157">
                  <a:extLst>
                    <a:ext uri="{FF2B5EF4-FFF2-40B4-BE49-F238E27FC236}">
                      <a16:creationId xmlns:a16="http://schemas.microsoft.com/office/drawing/2014/main" id="{3998B552-116D-45DE-BFF3-E5A55B6D39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585713" y="1735649"/>
                  <a:ext cx="70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59" name="잉크 1158">
                  <a:extLst>
                    <a:ext uri="{FF2B5EF4-FFF2-40B4-BE49-F238E27FC236}">
                      <a16:creationId xmlns:a16="http://schemas.microsoft.com/office/drawing/2014/main" id="{7DDCE870-EB92-9686-D4CB-0FAF5996E9F4}"/>
                    </a:ext>
                  </a:extLst>
                </p14:cNvPr>
                <p14:cNvContentPartPr/>
                <p14:nvPr/>
              </p14:nvContentPartPr>
              <p14:xfrm>
                <a:off x="8647993" y="1576889"/>
                <a:ext cx="60840" cy="76320"/>
              </p14:xfrm>
            </p:contentPart>
          </mc:Choice>
          <mc:Fallback>
            <p:pic>
              <p:nvPicPr>
                <p:cNvPr id="1159" name="잉크 1158">
                  <a:extLst>
                    <a:ext uri="{FF2B5EF4-FFF2-40B4-BE49-F238E27FC236}">
                      <a16:creationId xmlns:a16="http://schemas.microsoft.com/office/drawing/2014/main" id="{7DDCE870-EB92-9686-D4CB-0FAF5996E9F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638993" y="1567889"/>
                  <a:ext cx="78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160" name="잉크 1159">
                  <a:extLst>
                    <a:ext uri="{FF2B5EF4-FFF2-40B4-BE49-F238E27FC236}">
                      <a16:creationId xmlns:a16="http://schemas.microsoft.com/office/drawing/2014/main" id="{AB3DB17D-568B-4948-2A1B-7165728E5A3D}"/>
                    </a:ext>
                  </a:extLst>
                </p14:cNvPr>
                <p14:cNvContentPartPr/>
                <p14:nvPr/>
              </p14:nvContentPartPr>
              <p14:xfrm>
                <a:off x="8673913" y="1484729"/>
                <a:ext cx="101880" cy="123480"/>
              </p14:xfrm>
            </p:contentPart>
          </mc:Choice>
          <mc:Fallback>
            <p:pic>
              <p:nvPicPr>
                <p:cNvPr id="1160" name="잉크 1159">
                  <a:extLst>
                    <a:ext uri="{FF2B5EF4-FFF2-40B4-BE49-F238E27FC236}">
                      <a16:creationId xmlns:a16="http://schemas.microsoft.com/office/drawing/2014/main" id="{AB3DB17D-568B-4948-2A1B-7165728E5A3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64913" y="1475729"/>
                  <a:ext cx="1195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161" name="잉크 1160">
                  <a:extLst>
                    <a:ext uri="{FF2B5EF4-FFF2-40B4-BE49-F238E27FC236}">
                      <a16:creationId xmlns:a16="http://schemas.microsoft.com/office/drawing/2014/main" id="{268A9C8E-27BE-60B0-67C2-4DFF339D2201}"/>
                    </a:ext>
                  </a:extLst>
                </p14:cNvPr>
                <p14:cNvContentPartPr/>
                <p14:nvPr/>
              </p14:nvContentPartPr>
              <p14:xfrm>
                <a:off x="8739793" y="1450889"/>
                <a:ext cx="95760" cy="147240"/>
              </p14:xfrm>
            </p:contentPart>
          </mc:Choice>
          <mc:Fallback>
            <p:pic>
              <p:nvPicPr>
                <p:cNvPr id="1161" name="잉크 1160">
                  <a:extLst>
                    <a:ext uri="{FF2B5EF4-FFF2-40B4-BE49-F238E27FC236}">
                      <a16:creationId xmlns:a16="http://schemas.microsoft.com/office/drawing/2014/main" id="{268A9C8E-27BE-60B0-67C2-4DFF339D220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31153" y="1442249"/>
                  <a:ext cx="113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162" name="잉크 1161">
                  <a:extLst>
                    <a:ext uri="{FF2B5EF4-FFF2-40B4-BE49-F238E27FC236}">
                      <a16:creationId xmlns:a16="http://schemas.microsoft.com/office/drawing/2014/main" id="{58D155BD-2005-CB88-88CB-C881AF1C799C}"/>
                    </a:ext>
                  </a:extLst>
                </p14:cNvPr>
                <p14:cNvContentPartPr/>
                <p14:nvPr/>
              </p14:nvContentPartPr>
              <p14:xfrm>
                <a:off x="8773633" y="1376729"/>
                <a:ext cx="75240" cy="79920"/>
              </p14:xfrm>
            </p:contentPart>
          </mc:Choice>
          <mc:Fallback>
            <p:pic>
              <p:nvPicPr>
                <p:cNvPr id="1162" name="잉크 1161">
                  <a:extLst>
                    <a:ext uri="{FF2B5EF4-FFF2-40B4-BE49-F238E27FC236}">
                      <a16:creationId xmlns:a16="http://schemas.microsoft.com/office/drawing/2014/main" id="{58D155BD-2005-CB88-88CB-C881AF1C799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64633" y="1368089"/>
                  <a:ext cx="92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163" name="잉크 1162">
                  <a:extLst>
                    <a:ext uri="{FF2B5EF4-FFF2-40B4-BE49-F238E27FC236}">
                      <a16:creationId xmlns:a16="http://schemas.microsoft.com/office/drawing/2014/main" id="{971D668F-4C3F-8009-3008-774519728D95}"/>
                    </a:ext>
                  </a:extLst>
                </p14:cNvPr>
                <p14:cNvContentPartPr/>
                <p14:nvPr/>
              </p14:nvContentPartPr>
              <p14:xfrm>
                <a:off x="8798473" y="1471049"/>
                <a:ext cx="90000" cy="64800"/>
              </p14:xfrm>
            </p:contentPart>
          </mc:Choice>
          <mc:Fallback>
            <p:pic>
              <p:nvPicPr>
                <p:cNvPr id="1163" name="잉크 1162">
                  <a:extLst>
                    <a:ext uri="{FF2B5EF4-FFF2-40B4-BE49-F238E27FC236}">
                      <a16:creationId xmlns:a16="http://schemas.microsoft.com/office/drawing/2014/main" id="{971D668F-4C3F-8009-3008-774519728D9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789473" y="1462049"/>
                  <a:ext cx="107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164" name="잉크 1163">
                  <a:extLst>
                    <a:ext uri="{FF2B5EF4-FFF2-40B4-BE49-F238E27FC236}">
                      <a16:creationId xmlns:a16="http://schemas.microsoft.com/office/drawing/2014/main" id="{A574EAD6-C7AC-C7CC-B460-FC4B7B8F5DD9}"/>
                    </a:ext>
                  </a:extLst>
                </p14:cNvPr>
                <p14:cNvContentPartPr/>
                <p14:nvPr/>
              </p14:nvContentPartPr>
              <p14:xfrm>
                <a:off x="8855713" y="1538729"/>
                <a:ext cx="169920" cy="97200"/>
              </p14:xfrm>
            </p:contentPart>
          </mc:Choice>
          <mc:Fallback>
            <p:pic>
              <p:nvPicPr>
                <p:cNvPr id="1164" name="잉크 1163">
                  <a:extLst>
                    <a:ext uri="{FF2B5EF4-FFF2-40B4-BE49-F238E27FC236}">
                      <a16:creationId xmlns:a16="http://schemas.microsoft.com/office/drawing/2014/main" id="{A574EAD6-C7AC-C7CC-B460-FC4B7B8F5DD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846713" y="1529729"/>
                  <a:ext cx="1875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166" name="잉크 1165">
                <a:extLst>
                  <a:ext uri="{FF2B5EF4-FFF2-40B4-BE49-F238E27FC236}">
                    <a16:creationId xmlns:a16="http://schemas.microsoft.com/office/drawing/2014/main" id="{3E64B53B-C049-6C3F-4EAA-C1A17E78C4FB}"/>
                  </a:ext>
                </a:extLst>
              </p14:cNvPr>
              <p14:cNvContentPartPr/>
              <p14:nvPr/>
            </p14:nvContentPartPr>
            <p14:xfrm>
              <a:off x="7971193" y="3707729"/>
              <a:ext cx="146520" cy="243720"/>
            </p14:xfrm>
          </p:contentPart>
        </mc:Choice>
        <mc:Fallback>
          <p:pic>
            <p:nvPicPr>
              <p:cNvPr id="1166" name="잉크 1165">
                <a:extLst>
                  <a:ext uri="{FF2B5EF4-FFF2-40B4-BE49-F238E27FC236}">
                    <a16:creationId xmlns:a16="http://schemas.microsoft.com/office/drawing/2014/main" id="{3E64B53B-C049-6C3F-4EAA-C1A17E78C4FB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962193" y="3698729"/>
                <a:ext cx="164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167" name="잉크 1166">
                <a:extLst>
                  <a:ext uri="{FF2B5EF4-FFF2-40B4-BE49-F238E27FC236}">
                    <a16:creationId xmlns:a16="http://schemas.microsoft.com/office/drawing/2014/main" id="{7F40C2AD-C069-FD68-B096-74F077BCF1D6}"/>
                  </a:ext>
                </a:extLst>
              </p14:cNvPr>
              <p14:cNvContentPartPr/>
              <p14:nvPr/>
            </p14:nvContentPartPr>
            <p14:xfrm>
              <a:off x="8068033" y="3749489"/>
              <a:ext cx="113400" cy="146880"/>
            </p14:xfrm>
          </p:contentPart>
        </mc:Choice>
        <mc:Fallback>
          <p:pic>
            <p:nvPicPr>
              <p:cNvPr id="1167" name="잉크 1166">
                <a:extLst>
                  <a:ext uri="{FF2B5EF4-FFF2-40B4-BE49-F238E27FC236}">
                    <a16:creationId xmlns:a16="http://schemas.microsoft.com/office/drawing/2014/main" id="{7F40C2AD-C069-FD68-B096-74F077BCF1D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059033" y="3740489"/>
                <a:ext cx="131040" cy="16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3" name="그룹 1222">
            <a:extLst>
              <a:ext uri="{FF2B5EF4-FFF2-40B4-BE49-F238E27FC236}">
                <a16:creationId xmlns:a16="http://schemas.microsoft.com/office/drawing/2014/main" id="{3DC6A3AD-D39B-97BE-F8E2-405ED79239FC}"/>
              </a:ext>
            </a:extLst>
          </p:cNvPr>
          <p:cNvGrpSpPr/>
          <p:nvPr/>
        </p:nvGrpSpPr>
        <p:grpSpPr>
          <a:xfrm>
            <a:off x="8290153" y="3464369"/>
            <a:ext cx="1486080" cy="592560"/>
            <a:chOff x="8290153" y="3464369"/>
            <a:chExt cx="1486080" cy="5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188" name="잉크 1187">
                  <a:extLst>
                    <a:ext uri="{FF2B5EF4-FFF2-40B4-BE49-F238E27FC236}">
                      <a16:creationId xmlns:a16="http://schemas.microsoft.com/office/drawing/2014/main" id="{739ED894-E042-84A1-083A-D2D2A0A0280A}"/>
                    </a:ext>
                  </a:extLst>
                </p14:cNvPr>
                <p14:cNvContentPartPr/>
                <p14:nvPr/>
              </p14:nvContentPartPr>
              <p14:xfrm>
                <a:off x="8290153" y="3740489"/>
                <a:ext cx="51840" cy="136440"/>
              </p14:xfrm>
            </p:contentPart>
          </mc:Choice>
          <mc:Fallback>
            <p:pic>
              <p:nvPicPr>
                <p:cNvPr id="1188" name="잉크 1187">
                  <a:extLst>
                    <a:ext uri="{FF2B5EF4-FFF2-40B4-BE49-F238E27FC236}">
                      <a16:creationId xmlns:a16="http://schemas.microsoft.com/office/drawing/2014/main" id="{739ED894-E042-84A1-083A-D2D2A0A0280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81153" y="3731489"/>
                  <a:ext cx="69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189" name="잉크 1188">
                  <a:extLst>
                    <a:ext uri="{FF2B5EF4-FFF2-40B4-BE49-F238E27FC236}">
                      <a16:creationId xmlns:a16="http://schemas.microsoft.com/office/drawing/2014/main" id="{70A0D9E8-DA13-4605-24CD-5EA33A326F0E}"/>
                    </a:ext>
                  </a:extLst>
                </p14:cNvPr>
                <p14:cNvContentPartPr/>
                <p14:nvPr/>
              </p14:nvContentPartPr>
              <p14:xfrm>
                <a:off x="8345953" y="3787649"/>
                <a:ext cx="57600" cy="84600"/>
              </p14:xfrm>
            </p:contentPart>
          </mc:Choice>
          <mc:Fallback>
            <p:pic>
              <p:nvPicPr>
                <p:cNvPr id="1189" name="잉크 1188">
                  <a:extLst>
                    <a:ext uri="{FF2B5EF4-FFF2-40B4-BE49-F238E27FC236}">
                      <a16:creationId xmlns:a16="http://schemas.microsoft.com/office/drawing/2014/main" id="{70A0D9E8-DA13-4605-24CD-5EA33A326F0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36953" y="3779009"/>
                  <a:ext cx="75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190" name="잉크 1189">
                  <a:extLst>
                    <a:ext uri="{FF2B5EF4-FFF2-40B4-BE49-F238E27FC236}">
                      <a16:creationId xmlns:a16="http://schemas.microsoft.com/office/drawing/2014/main" id="{410F7028-A7D5-3A9B-CE53-D819010731E1}"/>
                    </a:ext>
                  </a:extLst>
                </p14:cNvPr>
                <p14:cNvContentPartPr/>
                <p14:nvPr/>
              </p14:nvContentPartPr>
              <p14:xfrm>
                <a:off x="8430193" y="3720329"/>
                <a:ext cx="51120" cy="53640"/>
              </p14:xfrm>
            </p:contentPart>
          </mc:Choice>
          <mc:Fallback>
            <p:pic>
              <p:nvPicPr>
                <p:cNvPr id="1190" name="잉크 1189">
                  <a:extLst>
                    <a:ext uri="{FF2B5EF4-FFF2-40B4-BE49-F238E27FC236}">
                      <a16:creationId xmlns:a16="http://schemas.microsoft.com/office/drawing/2014/main" id="{410F7028-A7D5-3A9B-CE53-D819010731E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21553" y="3711689"/>
                  <a:ext cx="68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191" name="잉크 1190">
                  <a:extLst>
                    <a:ext uri="{FF2B5EF4-FFF2-40B4-BE49-F238E27FC236}">
                      <a16:creationId xmlns:a16="http://schemas.microsoft.com/office/drawing/2014/main" id="{2C424453-230C-A164-9B39-EB3985E8BC04}"/>
                    </a:ext>
                  </a:extLst>
                </p14:cNvPr>
                <p14:cNvContentPartPr/>
                <p14:nvPr/>
              </p14:nvContentPartPr>
              <p14:xfrm>
                <a:off x="8430553" y="3782969"/>
                <a:ext cx="18360" cy="37080"/>
              </p14:xfrm>
            </p:contentPart>
          </mc:Choice>
          <mc:Fallback>
            <p:pic>
              <p:nvPicPr>
                <p:cNvPr id="1191" name="잉크 1190">
                  <a:extLst>
                    <a:ext uri="{FF2B5EF4-FFF2-40B4-BE49-F238E27FC236}">
                      <a16:creationId xmlns:a16="http://schemas.microsoft.com/office/drawing/2014/main" id="{2C424453-230C-A164-9B39-EB3985E8BC0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21913" y="3774329"/>
                  <a:ext cx="36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192" name="잉크 1191">
                  <a:extLst>
                    <a:ext uri="{FF2B5EF4-FFF2-40B4-BE49-F238E27FC236}">
                      <a16:creationId xmlns:a16="http://schemas.microsoft.com/office/drawing/2014/main" id="{2E97E14A-35B3-7259-CD23-D858E6636006}"/>
                    </a:ext>
                  </a:extLst>
                </p14:cNvPr>
                <p14:cNvContentPartPr/>
                <p14:nvPr/>
              </p14:nvContentPartPr>
              <p14:xfrm>
                <a:off x="8428753" y="3782969"/>
                <a:ext cx="88200" cy="84240"/>
              </p14:xfrm>
            </p:contentPart>
          </mc:Choice>
          <mc:Fallback>
            <p:pic>
              <p:nvPicPr>
                <p:cNvPr id="1192" name="잉크 1191">
                  <a:extLst>
                    <a:ext uri="{FF2B5EF4-FFF2-40B4-BE49-F238E27FC236}">
                      <a16:creationId xmlns:a16="http://schemas.microsoft.com/office/drawing/2014/main" id="{2E97E14A-35B3-7259-CD23-D858E663600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19753" y="3774329"/>
                  <a:ext cx="105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193" name="잉크 1192">
                  <a:extLst>
                    <a:ext uri="{FF2B5EF4-FFF2-40B4-BE49-F238E27FC236}">
                      <a16:creationId xmlns:a16="http://schemas.microsoft.com/office/drawing/2014/main" id="{44FF0B6D-17F3-2AF5-6CA4-58073566276B}"/>
                    </a:ext>
                  </a:extLst>
                </p14:cNvPr>
                <p14:cNvContentPartPr/>
                <p14:nvPr/>
              </p14:nvContentPartPr>
              <p14:xfrm>
                <a:off x="8481673" y="3861449"/>
                <a:ext cx="38520" cy="36720"/>
              </p14:xfrm>
            </p:contentPart>
          </mc:Choice>
          <mc:Fallback>
            <p:pic>
              <p:nvPicPr>
                <p:cNvPr id="1193" name="잉크 1192">
                  <a:extLst>
                    <a:ext uri="{FF2B5EF4-FFF2-40B4-BE49-F238E27FC236}">
                      <a16:creationId xmlns:a16="http://schemas.microsoft.com/office/drawing/2014/main" id="{44FF0B6D-17F3-2AF5-6CA4-58073566276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472673" y="3852809"/>
                  <a:ext cx="56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194" name="잉크 1193">
                  <a:extLst>
                    <a:ext uri="{FF2B5EF4-FFF2-40B4-BE49-F238E27FC236}">
                      <a16:creationId xmlns:a16="http://schemas.microsoft.com/office/drawing/2014/main" id="{0BCC617D-9714-C21B-B5E3-7C28C768AEC6}"/>
                    </a:ext>
                  </a:extLst>
                </p14:cNvPr>
                <p14:cNvContentPartPr/>
                <p14:nvPr/>
              </p14:nvContentPartPr>
              <p14:xfrm>
                <a:off x="8539633" y="3732569"/>
                <a:ext cx="36360" cy="3600"/>
              </p14:xfrm>
            </p:contentPart>
          </mc:Choice>
          <mc:Fallback>
            <p:pic>
              <p:nvPicPr>
                <p:cNvPr id="1194" name="잉크 1193">
                  <a:extLst>
                    <a:ext uri="{FF2B5EF4-FFF2-40B4-BE49-F238E27FC236}">
                      <a16:creationId xmlns:a16="http://schemas.microsoft.com/office/drawing/2014/main" id="{0BCC617D-9714-C21B-B5E3-7C28C768AEC6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530993" y="3723929"/>
                  <a:ext cx="54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195" name="잉크 1194">
                  <a:extLst>
                    <a:ext uri="{FF2B5EF4-FFF2-40B4-BE49-F238E27FC236}">
                      <a16:creationId xmlns:a16="http://schemas.microsoft.com/office/drawing/2014/main" id="{D44ACF91-C420-507A-E310-2882FABE64D2}"/>
                    </a:ext>
                  </a:extLst>
                </p14:cNvPr>
                <p14:cNvContentPartPr/>
                <p14:nvPr/>
              </p14:nvContentPartPr>
              <p14:xfrm>
                <a:off x="8554393" y="3758129"/>
                <a:ext cx="46080" cy="16560"/>
              </p14:xfrm>
            </p:contentPart>
          </mc:Choice>
          <mc:Fallback>
            <p:pic>
              <p:nvPicPr>
                <p:cNvPr id="1195" name="잉크 1194">
                  <a:extLst>
                    <a:ext uri="{FF2B5EF4-FFF2-40B4-BE49-F238E27FC236}">
                      <a16:creationId xmlns:a16="http://schemas.microsoft.com/office/drawing/2014/main" id="{D44ACF91-C420-507A-E310-2882FABE64D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545753" y="3749129"/>
                  <a:ext cx="63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196" name="잉크 1195">
                  <a:extLst>
                    <a:ext uri="{FF2B5EF4-FFF2-40B4-BE49-F238E27FC236}">
                      <a16:creationId xmlns:a16="http://schemas.microsoft.com/office/drawing/2014/main" id="{5E82F81A-F6D8-D055-17C3-C0D3250350E1}"/>
                    </a:ext>
                  </a:extLst>
                </p14:cNvPr>
                <p14:cNvContentPartPr/>
                <p14:nvPr/>
              </p14:nvContentPartPr>
              <p14:xfrm>
                <a:off x="8589313" y="3782969"/>
                <a:ext cx="20880" cy="55440"/>
              </p14:xfrm>
            </p:contentPart>
          </mc:Choice>
          <mc:Fallback>
            <p:pic>
              <p:nvPicPr>
                <p:cNvPr id="1196" name="잉크 1195">
                  <a:extLst>
                    <a:ext uri="{FF2B5EF4-FFF2-40B4-BE49-F238E27FC236}">
                      <a16:creationId xmlns:a16="http://schemas.microsoft.com/office/drawing/2014/main" id="{5E82F81A-F6D8-D055-17C3-C0D3250350E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580313" y="3774329"/>
                  <a:ext cx="38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197" name="잉크 1196">
                  <a:extLst>
                    <a:ext uri="{FF2B5EF4-FFF2-40B4-BE49-F238E27FC236}">
                      <a16:creationId xmlns:a16="http://schemas.microsoft.com/office/drawing/2014/main" id="{E729C242-293B-A1C0-C8F8-AF5F3D1FE6A1}"/>
                    </a:ext>
                  </a:extLst>
                </p14:cNvPr>
                <p14:cNvContentPartPr/>
                <p14:nvPr/>
              </p14:nvContentPartPr>
              <p14:xfrm>
                <a:off x="8640073" y="3699449"/>
                <a:ext cx="116640" cy="114480"/>
              </p14:xfrm>
            </p:contentPart>
          </mc:Choice>
          <mc:Fallback>
            <p:pic>
              <p:nvPicPr>
                <p:cNvPr id="1197" name="잉크 1196">
                  <a:extLst>
                    <a:ext uri="{FF2B5EF4-FFF2-40B4-BE49-F238E27FC236}">
                      <a16:creationId xmlns:a16="http://schemas.microsoft.com/office/drawing/2014/main" id="{E729C242-293B-A1C0-C8F8-AF5F3D1FE6A1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631433" y="3690449"/>
                  <a:ext cx="1342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198" name="잉크 1197">
                  <a:extLst>
                    <a:ext uri="{FF2B5EF4-FFF2-40B4-BE49-F238E27FC236}">
                      <a16:creationId xmlns:a16="http://schemas.microsoft.com/office/drawing/2014/main" id="{4FBA5AA5-D329-736D-2D2C-6AC9DBEBA015}"/>
                    </a:ext>
                  </a:extLst>
                </p14:cNvPr>
                <p14:cNvContentPartPr/>
                <p14:nvPr/>
              </p14:nvContentPartPr>
              <p14:xfrm>
                <a:off x="8750233" y="3674249"/>
                <a:ext cx="83880" cy="81360"/>
              </p14:xfrm>
            </p:contentPart>
          </mc:Choice>
          <mc:Fallback>
            <p:pic>
              <p:nvPicPr>
                <p:cNvPr id="1198" name="잉크 1197">
                  <a:extLst>
                    <a:ext uri="{FF2B5EF4-FFF2-40B4-BE49-F238E27FC236}">
                      <a16:creationId xmlns:a16="http://schemas.microsoft.com/office/drawing/2014/main" id="{4FBA5AA5-D329-736D-2D2C-6AC9DBEBA01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741593" y="3665249"/>
                  <a:ext cx="101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199" name="잉크 1198">
                  <a:extLst>
                    <a:ext uri="{FF2B5EF4-FFF2-40B4-BE49-F238E27FC236}">
                      <a16:creationId xmlns:a16="http://schemas.microsoft.com/office/drawing/2014/main" id="{063527F3-D766-21B8-2AE5-C947DD2DBA23}"/>
                    </a:ext>
                  </a:extLst>
                </p14:cNvPr>
                <p14:cNvContentPartPr/>
                <p14:nvPr/>
              </p14:nvContentPartPr>
              <p14:xfrm>
                <a:off x="8849953" y="3668489"/>
                <a:ext cx="73800" cy="48240"/>
              </p14:xfrm>
            </p:contentPart>
          </mc:Choice>
          <mc:Fallback>
            <p:pic>
              <p:nvPicPr>
                <p:cNvPr id="1199" name="잉크 1198">
                  <a:extLst>
                    <a:ext uri="{FF2B5EF4-FFF2-40B4-BE49-F238E27FC236}">
                      <a16:creationId xmlns:a16="http://schemas.microsoft.com/office/drawing/2014/main" id="{063527F3-D766-21B8-2AE5-C947DD2DBA2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841313" y="3659489"/>
                  <a:ext cx="914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200" name="잉크 1199">
                  <a:extLst>
                    <a:ext uri="{FF2B5EF4-FFF2-40B4-BE49-F238E27FC236}">
                      <a16:creationId xmlns:a16="http://schemas.microsoft.com/office/drawing/2014/main" id="{CD92971A-919D-DE4F-2997-0DE9FDAE48DA}"/>
                    </a:ext>
                  </a:extLst>
                </p14:cNvPr>
                <p14:cNvContentPartPr/>
                <p14:nvPr/>
              </p14:nvContentPartPr>
              <p14:xfrm>
                <a:off x="8930233" y="3646889"/>
                <a:ext cx="20880" cy="102240"/>
              </p14:xfrm>
            </p:contentPart>
          </mc:Choice>
          <mc:Fallback>
            <p:pic>
              <p:nvPicPr>
                <p:cNvPr id="1200" name="잉크 1199">
                  <a:extLst>
                    <a:ext uri="{FF2B5EF4-FFF2-40B4-BE49-F238E27FC236}">
                      <a16:creationId xmlns:a16="http://schemas.microsoft.com/office/drawing/2014/main" id="{CD92971A-919D-DE4F-2997-0DE9FDAE48D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21233" y="3638249"/>
                  <a:ext cx="38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201" name="잉크 1200">
                  <a:extLst>
                    <a:ext uri="{FF2B5EF4-FFF2-40B4-BE49-F238E27FC236}">
                      <a16:creationId xmlns:a16="http://schemas.microsoft.com/office/drawing/2014/main" id="{BF4294EE-6401-A4E9-4790-E933759FD350}"/>
                    </a:ext>
                  </a:extLst>
                </p14:cNvPr>
                <p14:cNvContentPartPr/>
                <p14:nvPr/>
              </p14:nvContentPartPr>
              <p14:xfrm>
                <a:off x="8916553" y="3774689"/>
                <a:ext cx="97920" cy="68040"/>
              </p14:xfrm>
            </p:contentPart>
          </mc:Choice>
          <mc:Fallback>
            <p:pic>
              <p:nvPicPr>
                <p:cNvPr id="1201" name="잉크 1200">
                  <a:extLst>
                    <a:ext uri="{FF2B5EF4-FFF2-40B4-BE49-F238E27FC236}">
                      <a16:creationId xmlns:a16="http://schemas.microsoft.com/office/drawing/2014/main" id="{BF4294EE-6401-A4E9-4790-E933759FD35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907913" y="3766049"/>
                  <a:ext cx="115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202" name="잉크 1201">
                  <a:extLst>
                    <a:ext uri="{FF2B5EF4-FFF2-40B4-BE49-F238E27FC236}">
                      <a16:creationId xmlns:a16="http://schemas.microsoft.com/office/drawing/2014/main" id="{F678438A-5B7A-959F-010E-7596ABC648E2}"/>
                    </a:ext>
                  </a:extLst>
                </p14:cNvPr>
                <p14:cNvContentPartPr/>
                <p14:nvPr/>
              </p14:nvContentPartPr>
              <p14:xfrm>
                <a:off x="9130753" y="3602969"/>
                <a:ext cx="96840" cy="158400"/>
              </p14:xfrm>
            </p:contentPart>
          </mc:Choice>
          <mc:Fallback>
            <p:pic>
              <p:nvPicPr>
                <p:cNvPr id="1202" name="잉크 1201">
                  <a:extLst>
                    <a:ext uri="{FF2B5EF4-FFF2-40B4-BE49-F238E27FC236}">
                      <a16:creationId xmlns:a16="http://schemas.microsoft.com/office/drawing/2014/main" id="{F678438A-5B7A-959F-010E-7596ABC648E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122113" y="3593969"/>
                  <a:ext cx="114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203" name="잉크 1202">
                  <a:extLst>
                    <a:ext uri="{FF2B5EF4-FFF2-40B4-BE49-F238E27FC236}">
                      <a16:creationId xmlns:a16="http://schemas.microsoft.com/office/drawing/2014/main" id="{C5508F95-679F-CB03-F4BE-4634F1B79AFC}"/>
                    </a:ext>
                  </a:extLst>
                </p14:cNvPr>
                <p14:cNvContentPartPr/>
                <p14:nvPr/>
              </p14:nvContentPartPr>
              <p14:xfrm>
                <a:off x="9250993" y="3555809"/>
                <a:ext cx="123840" cy="151200"/>
              </p14:xfrm>
            </p:contentPart>
          </mc:Choice>
          <mc:Fallback>
            <p:pic>
              <p:nvPicPr>
                <p:cNvPr id="1203" name="잉크 1202">
                  <a:extLst>
                    <a:ext uri="{FF2B5EF4-FFF2-40B4-BE49-F238E27FC236}">
                      <a16:creationId xmlns:a16="http://schemas.microsoft.com/office/drawing/2014/main" id="{C5508F95-679F-CB03-F4BE-4634F1B79AF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241993" y="3547169"/>
                  <a:ext cx="141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204" name="잉크 1203">
                  <a:extLst>
                    <a:ext uri="{FF2B5EF4-FFF2-40B4-BE49-F238E27FC236}">
                      <a16:creationId xmlns:a16="http://schemas.microsoft.com/office/drawing/2014/main" id="{26FCF177-E6AC-8949-7955-3F92FD87D41C}"/>
                    </a:ext>
                  </a:extLst>
                </p14:cNvPr>
                <p14:cNvContentPartPr/>
                <p14:nvPr/>
              </p14:nvContentPartPr>
              <p14:xfrm>
                <a:off x="9385273" y="3498569"/>
                <a:ext cx="69480" cy="66600"/>
              </p14:xfrm>
            </p:contentPart>
          </mc:Choice>
          <mc:Fallback>
            <p:pic>
              <p:nvPicPr>
                <p:cNvPr id="1204" name="잉크 1203">
                  <a:extLst>
                    <a:ext uri="{FF2B5EF4-FFF2-40B4-BE49-F238E27FC236}">
                      <a16:creationId xmlns:a16="http://schemas.microsoft.com/office/drawing/2014/main" id="{26FCF177-E6AC-8949-7955-3F92FD87D41C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76273" y="3489929"/>
                  <a:ext cx="87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205" name="잉크 1204">
                  <a:extLst>
                    <a:ext uri="{FF2B5EF4-FFF2-40B4-BE49-F238E27FC236}">
                      <a16:creationId xmlns:a16="http://schemas.microsoft.com/office/drawing/2014/main" id="{93AA9F74-1CCC-06C5-9A56-D91C3129784A}"/>
                    </a:ext>
                  </a:extLst>
                </p14:cNvPr>
                <p14:cNvContentPartPr/>
                <p14:nvPr/>
              </p14:nvContentPartPr>
              <p14:xfrm>
                <a:off x="9454033" y="3487409"/>
                <a:ext cx="63720" cy="51480"/>
              </p14:xfrm>
            </p:contentPart>
          </mc:Choice>
          <mc:Fallback>
            <p:pic>
              <p:nvPicPr>
                <p:cNvPr id="1205" name="잉크 1204">
                  <a:extLst>
                    <a:ext uri="{FF2B5EF4-FFF2-40B4-BE49-F238E27FC236}">
                      <a16:creationId xmlns:a16="http://schemas.microsoft.com/office/drawing/2014/main" id="{93AA9F74-1CCC-06C5-9A56-D91C3129784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445393" y="3478409"/>
                  <a:ext cx="813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206" name="잉크 1205">
                  <a:extLst>
                    <a:ext uri="{FF2B5EF4-FFF2-40B4-BE49-F238E27FC236}">
                      <a16:creationId xmlns:a16="http://schemas.microsoft.com/office/drawing/2014/main" id="{D7E9EFA9-44D1-F12F-95C9-4ABAC884258E}"/>
                    </a:ext>
                  </a:extLst>
                </p14:cNvPr>
                <p14:cNvContentPartPr/>
                <p14:nvPr/>
              </p14:nvContentPartPr>
              <p14:xfrm>
                <a:off x="9477073" y="3548249"/>
                <a:ext cx="27720" cy="45360"/>
              </p14:xfrm>
            </p:contentPart>
          </mc:Choice>
          <mc:Fallback>
            <p:pic>
              <p:nvPicPr>
                <p:cNvPr id="1206" name="잉크 1205">
                  <a:extLst>
                    <a:ext uri="{FF2B5EF4-FFF2-40B4-BE49-F238E27FC236}">
                      <a16:creationId xmlns:a16="http://schemas.microsoft.com/office/drawing/2014/main" id="{D7E9EFA9-44D1-F12F-95C9-4ABAC884258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468433" y="3539249"/>
                  <a:ext cx="45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207" name="잉크 1206">
                  <a:extLst>
                    <a:ext uri="{FF2B5EF4-FFF2-40B4-BE49-F238E27FC236}">
                      <a16:creationId xmlns:a16="http://schemas.microsoft.com/office/drawing/2014/main" id="{3AA4F100-97D8-6352-7CCE-DA927CF2ACB3}"/>
                    </a:ext>
                  </a:extLst>
                </p14:cNvPr>
                <p14:cNvContentPartPr/>
                <p14:nvPr/>
              </p14:nvContentPartPr>
              <p14:xfrm>
                <a:off x="9424153" y="3583889"/>
                <a:ext cx="110160" cy="70920"/>
              </p14:xfrm>
            </p:contentPart>
          </mc:Choice>
          <mc:Fallback>
            <p:pic>
              <p:nvPicPr>
                <p:cNvPr id="1207" name="잉크 1206">
                  <a:extLst>
                    <a:ext uri="{FF2B5EF4-FFF2-40B4-BE49-F238E27FC236}">
                      <a16:creationId xmlns:a16="http://schemas.microsoft.com/office/drawing/2014/main" id="{3AA4F100-97D8-6352-7CCE-DA927CF2ACB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15153" y="3575249"/>
                  <a:ext cx="127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208" name="잉크 1207">
                  <a:extLst>
                    <a:ext uri="{FF2B5EF4-FFF2-40B4-BE49-F238E27FC236}">
                      <a16:creationId xmlns:a16="http://schemas.microsoft.com/office/drawing/2014/main" id="{2F4BD68E-7B5B-69D1-6885-E96797EDBFB4}"/>
                    </a:ext>
                  </a:extLst>
                </p14:cNvPr>
                <p14:cNvContentPartPr/>
                <p14:nvPr/>
              </p14:nvContentPartPr>
              <p14:xfrm>
                <a:off x="9567793" y="3533489"/>
                <a:ext cx="23760" cy="15480"/>
              </p14:xfrm>
            </p:contentPart>
          </mc:Choice>
          <mc:Fallback>
            <p:pic>
              <p:nvPicPr>
                <p:cNvPr id="1208" name="잉크 1207">
                  <a:extLst>
                    <a:ext uri="{FF2B5EF4-FFF2-40B4-BE49-F238E27FC236}">
                      <a16:creationId xmlns:a16="http://schemas.microsoft.com/office/drawing/2014/main" id="{2F4BD68E-7B5B-69D1-6885-E96797EDBFB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559153" y="3524849"/>
                  <a:ext cx="41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209" name="잉크 1208">
                  <a:extLst>
                    <a:ext uri="{FF2B5EF4-FFF2-40B4-BE49-F238E27FC236}">
                      <a16:creationId xmlns:a16="http://schemas.microsoft.com/office/drawing/2014/main" id="{79C5B3C2-1D2D-5247-6B86-BB8324E5B679}"/>
                    </a:ext>
                  </a:extLst>
                </p14:cNvPr>
                <p14:cNvContentPartPr/>
                <p14:nvPr/>
              </p14:nvContentPartPr>
              <p14:xfrm>
                <a:off x="9529633" y="3581729"/>
                <a:ext cx="108720" cy="44280"/>
              </p14:xfrm>
            </p:contentPart>
          </mc:Choice>
          <mc:Fallback>
            <p:pic>
              <p:nvPicPr>
                <p:cNvPr id="1209" name="잉크 1208">
                  <a:extLst>
                    <a:ext uri="{FF2B5EF4-FFF2-40B4-BE49-F238E27FC236}">
                      <a16:creationId xmlns:a16="http://schemas.microsoft.com/office/drawing/2014/main" id="{79C5B3C2-1D2D-5247-6B86-BB8324E5B67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520633" y="3573089"/>
                  <a:ext cx="1263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210" name="잉크 1209">
                  <a:extLst>
                    <a:ext uri="{FF2B5EF4-FFF2-40B4-BE49-F238E27FC236}">
                      <a16:creationId xmlns:a16="http://schemas.microsoft.com/office/drawing/2014/main" id="{B07904F1-65D3-228A-2E89-04B6CBA9E55B}"/>
                    </a:ext>
                  </a:extLst>
                </p14:cNvPr>
                <p14:cNvContentPartPr/>
                <p14:nvPr/>
              </p14:nvContentPartPr>
              <p14:xfrm>
                <a:off x="9623233" y="3464369"/>
                <a:ext cx="153000" cy="128520"/>
              </p14:xfrm>
            </p:contentPart>
          </mc:Choice>
          <mc:Fallback>
            <p:pic>
              <p:nvPicPr>
                <p:cNvPr id="1210" name="잉크 1209">
                  <a:extLst>
                    <a:ext uri="{FF2B5EF4-FFF2-40B4-BE49-F238E27FC236}">
                      <a16:creationId xmlns:a16="http://schemas.microsoft.com/office/drawing/2014/main" id="{B07904F1-65D3-228A-2E89-04B6CBA9E55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614593" y="3455369"/>
                  <a:ext cx="17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211" name="잉크 1210">
                  <a:extLst>
                    <a:ext uri="{FF2B5EF4-FFF2-40B4-BE49-F238E27FC236}">
                      <a16:creationId xmlns:a16="http://schemas.microsoft.com/office/drawing/2014/main" id="{C5E63E49-D7F9-954A-A427-5509CD51B6CA}"/>
                    </a:ext>
                  </a:extLst>
                </p14:cNvPr>
                <p14:cNvContentPartPr/>
                <p14:nvPr/>
              </p14:nvContentPartPr>
              <p14:xfrm>
                <a:off x="9151993" y="3877649"/>
                <a:ext cx="108720" cy="109080"/>
              </p14:xfrm>
            </p:contentPart>
          </mc:Choice>
          <mc:Fallback>
            <p:pic>
              <p:nvPicPr>
                <p:cNvPr id="1211" name="잉크 1210">
                  <a:extLst>
                    <a:ext uri="{FF2B5EF4-FFF2-40B4-BE49-F238E27FC236}">
                      <a16:creationId xmlns:a16="http://schemas.microsoft.com/office/drawing/2014/main" id="{C5E63E49-D7F9-954A-A427-5509CD51B6C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42993" y="3868649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212" name="잉크 1211">
                  <a:extLst>
                    <a:ext uri="{FF2B5EF4-FFF2-40B4-BE49-F238E27FC236}">
                      <a16:creationId xmlns:a16="http://schemas.microsoft.com/office/drawing/2014/main" id="{1A59B1F4-B2C6-79FA-3530-37BBB4E7602D}"/>
                    </a:ext>
                  </a:extLst>
                </p14:cNvPr>
                <p14:cNvContentPartPr/>
                <p14:nvPr/>
              </p14:nvContentPartPr>
              <p14:xfrm>
                <a:off x="9235873" y="3984209"/>
                <a:ext cx="61200" cy="72720"/>
              </p14:xfrm>
            </p:contentPart>
          </mc:Choice>
          <mc:Fallback>
            <p:pic>
              <p:nvPicPr>
                <p:cNvPr id="1212" name="잉크 1211">
                  <a:extLst>
                    <a:ext uri="{FF2B5EF4-FFF2-40B4-BE49-F238E27FC236}">
                      <a16:creationId xmlns:a16="http://schemas.microsoft.com/office/drawing/2014/main" id="{1A59B1F4-B2C6-79FA-3530-37BBB4E7602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226873" y="3975569"/>
                  <a:ext cx="78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213" name="잉크 1212">
                  <a:extLst>
                    <a:ext uri="{FF2B5EF4-FFF2-40B4-BE49-F238E27FC236}">
                      <a16:creationId xmlns:a16="http://schemas.microsoft.com/office/drawing/2014/main" id="{3CD85257-D8C8-0D9E-0B9A-F3E7A4849E12}"/>
                    </a:ext>
                  </a:extLst>
                </p14:cNvPr>
                <p14:cNvContentPartPr/>
                <p14:nvPr/>
              </p14:nvContentPartPr>
              <p14:xfrm>
                <a:off x="9321193" y="3883769"/>
                <a:ext cx="41040" cy="62640"/>
              </p14:xfrm>
            </p:contentPart>
          </mc:Choice>
          <mc:Fallback>
            <p:pic>
              <p:nvPicPr>
                <p:cNvPr id="1213" name="잉크 1212">
                  <a:extLst>
                    <a:ext uri="{FF2B5EF4-FFF2-40B4-BE49-F238E27FC236}">
                      <a16:creationId xmlns:a16="http://schemas.microsoft.com/office/drawing/2014/main" id="{3CD85257-D8C8-0D9E-0B9A-F3E7A4849E1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312193" y="3875129"/>
                  <a:ext cx="58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214" name="잉크 1213">
                  <a:extLst>
                    <a:ext uri="{FF2B5EF4-FFF2-40B4-BE49-F238E27FC236}">
                      <a16:creationId xmlns:a16="http://schemas.microsoft.com/office/drawing/2014/main" id="{03517EA6-A215-6696-4B17-48A1736C0BF9}"/>
                    </a:ext>
                  </a:extLst>
                </p14:cNvPr>
                <p14:cNvContentPartPr/>
                <p14:nvPr/>
              </p14:nvContentPartPr>
              <p14:xfrm>
                <a:off x="9387073" y="3816809"/>
                <a:ext cx="83160" cy="98280"/>
              </p14:xfrm>
            </p:contentPart>
          </mc:Choice>
          <mc:Fallback>
            <p:pic>
              <p:nvPicPr>
                <p:cNvPr id="1214" name="잉크 1213">
                  <a:extLst>
                    <a:ext uri="{FF2B5EF4-FFF2-40B4-BE49-F238E27FC236}">
                      <a16:creationId xmlns:a16="http://schemas.microsoft.com/office/drawing/2014/main" id="{03517EA6-A215-6696-4B17-48A1736C0BF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378073" y="3807809"/>
                  <a:ext cx="10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215" name="잉크 1214">
                  <a:extLst>
                    <a:ext uri="{FF2B5EF4-FFF2-40B4-BE49-F238E27FC236}">
                      <a16:creationId xmlns:a16="http://schemas.microsoft.com/office/drawing/2014/main" id="{C8AABBC4-97AC-3EDD-F2F3-281733B07690}"/>
                    </a:ext>
                  </a:extLst>
                </p14:cNvPr>
                <p14:cNvContentPartPr/>
                <p14:nvPr/>
              </p14:nvContentPartPr>
              <p14:xfrm>
                <a:off x="9462313" y="3785129"/>
                <a:ext cx="57960" cy="60480"/>
              </p14:xfrm>
            </p:contentPart>
          </mc:Choice>
          <mc:Fallback>
            <p:pic>
              <p:nvPicPr>
                <p:cNvPr id="1215" name="잉크 1214">
                  <a:extLst>
                    <a:ext uri="{FF2B5EF4-FFF2-40B4-BE49-F238E27FC236}">
                      <a16:creationId xmlns:a16="http://schemas.microsoft.com/office/drawing/2014/main" id="{C8AABBC4-97AC-3EDD-F2F3-281733B0769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453673" y="3776489"/>
                  <a:ext cx="75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216" name="잉크 1215">
                  <a:extLst>
                    <a:ext uri="{FF2B5EF4-FFF2-40B4-BE49-F238E27FC236}">
                      <a16:creationId xmlns:a16="http://schemas.microsoft.com/office/drawing/2014/main" id="{71BF842B-EB1B-DBCD-BFC4-EF005CD53EB1}"/>
                    </a:ext>
                  </a:extLst>
                </p14:cNvPr>
                <p14:cNvContentPartPr/>
                <p14:nvPr/>
              </p14:nvContentPartPr>
              <p14:xfrm>
                <a:off x="9529633" y="3788009"/>
                <a:ext cx="51120" cy="20520"/>
              </p14:xfrm>
            </p:contentPart>
          </mc:Choice>
          <mc:Fallback>
            <p:pic>
              <p:nvPicPr>
                <p:cNvPr id="1216" name="잉크 1215">
                  <a:extLst>
                    <a:ext uri="{FF2B5EF4-FFF2-40B4-BE49-F238E27FC236}">
                      <a16:creationId xmlns:a16="http://schemas.microsoft.com/office/drawing/2014/main" id="{71BF842B-EB1B-DBCD-BFC4-EF005CD53EB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520633" y="3779369"/>
                  <a:ext cx="6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217" name="잉크 1216">
                  <a:extLst>
                    <a:ext uri="{FF2B5EF4-FFF2-40B4-BE49-F238E27FC236}">
                      <a16:creationId xmlns:a16="http://schemas.microsoft.com/office/drawing/2014/main" id="{0EB615B3-8A8A-B1EE-CD23-B8462422BD2D}"/>
                    </a:ext>
                  </a:extLst>
                </p14:cNvPr>
                <p14:cNvContentPartPr/>
                <p14:nvPr/>
              </p14:nvContentPartPr>
              <p14:xfrm>
                <a:off x="9502633" y="3875489"/>
                <a:ext cx="12960" cy="45360"/>
              </p14:xfrm>
            </p:contentPart>
          </mc:Choice>
          <mc:Fallback>
            <p:pic>
              <p:nvPicPr>
                <p:cNvPr id="1217" name="잉크 1216">
                  <a:extLst>
                    <a:ext uri="{FF2B5EF4-FFF2-40B4-BE49-F238E27FC236}">
                      <a16:creationId xmlns:a16="http://schemas.microsoft.com/office/drawing/2014/main" id="{0EB615B3-8A8A-B1EE-CD23-B8462422BD2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493633" y="3866489"/>
                  <a:ext cx="306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218" name="잉크 1217">
                  <a:extLst>
                    <a:ext uri="{FF2B5EF4-FFF2-40B4-BE49-F238E27FC236}">
                      <a16:creationId xmlns:a16="http://schemas.microsoft.com/office/drawing/2014/main" id="{129BA7B7-1A62-8E29-0926-FAF06C4194C3}"/>
                    </a:ext>
                  </a:extLst>
                </p14:cNvPr>
                <p14:cNvContentPartPr/>
                <p14:nvPr/>
              </p14:nvContentPartPr>
              <p14:xfrm>
                <a:off x="9512713" y="3875129"/>
                <a:ext cx="72720" cy="46080"/>
              </p14:xfrm>
            </p:contentPart>
          </mc:Choice>
          <mc:Fallback>
            <p:pic>
              <p:nvPicPr>
                <p:cNvPr id="1218" name="잉크 1217">
                  <a:extLst>
                    <a:ext uri="{FF2B5EF4-FFF2-40B4-BE49-F238E27FC236}">
                      <a16:creationId xmlns:a16="http://schemas.microsoft.com/office/drawing/2014/main" id="{129BA7B7-1A62-8E29-0926-FAF06C4194C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04073" y="3866489"/>
                  <a:ext cx="90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219" name="잉크 1218">
                  <a:extLst>
                    <a:ext uri="{FF2B5EF4-FFF2-40B4-BE49-F238E27FC236}">
                      <a16:creationId xmlns:a16="http://schemas.microsoft.com/office/drawing/2014/main" id="{96C17CB1-C45B-63B2-DD19-92D0D8C9BAD7}"/>
                    </a:ext>
                  </a:extLst>
                </p14:cNvPr>
                <p14:cNvContentPartPr/>
                <p14:nvPr/>
              </p14:nvContentPartPr>
              <p14:xfrm>
                <a:off x="9559513" y="3745889"/>
                <a:ext cx="18000" cy="72000"/>
              </p14:xfrm>
            </p:contentPart>
          </mc:Choice>
          <mc:Fallback>
            <p:pic>
              <p:nvPicPr>
                <p:cNvPr id="1219" name="잉크 1218">
                  <a:extLst>
                    <a:ext uri="{FF2B5EF4-FFF2-40B4-BE49-F238E27FC236}">
                      <a16:creationId xmlns:a16="http://schemas.microsoft.com/office/drawing/2014/main" id="{96C17CB1-C45B-63B2-DD19-92D0D8C9BAD7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50513" y="3736889"/>
                  <a:ext cx="35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220" name="잉크 1219">
                  <a:extLst>
                    <a:ext uri="{FF2B5EF4-FFF2-40B4-BE49-F238E27FC236}">
                      <a16:creationId xmlns:a16="http://schemas.microsoft.com/office/drawing/2014/main" id="{D55D9413-EE28-411F-058A-7B7756C821EA}"/>
                    </a:ext>
                  </a:extLst>
                </p14:cNvPr>
                <p14:cNvContentPartPr/>
                <p14:nvPr/>
              </p14:nvContentPartPr>
              <p14:xfrm>
                <a:off x="9571393" y="3767489"/>
                <a:ext cx="54000" cy="32760"/>
              </p14:xfrm>
            </p:contentPart>
          </mc:Choice>
          <mc:Fallback>
            <p:pic>
              <p:nvPicPr>
                <p:cNvPr id="1220" name="잉크 1219">
                  <a:extLst>
                    <a:ext uri="{FF2B5EF4-FFF2-40B4-BE49-F238E27FC236}">
                      <a16:creationId xmlns:a16="http://schemas.microsoft.com/office/drawing/2014/main" id="{D55D9413-EE28-411F-058A-7B7756C821E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562753" y="3758489"/>
                  <a:ext cx="71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221" name="잉크 1220">
                  <a:extLst>
                    <a:ext uri="{FF2B5EF4-FFF2-40B4-BE49-F238E27FC236}">
                      <a16:creationId xmlns:a16="http://schemas.microsoft.com/office/drawing/2014/main" id="{5D7C89D7-D88D-4644-24D2-5612190C06A3}"/>
                    </a:ext>
                  </a:extLst>
                </p14:cNvPr>
                <p14:cNvContentPartPr/>
                <p14:nvPr/>
              </p14:nvContentPartPr>
              <p14:xfrm>
                <a:off x="9655633" y="3867209"/>
                <a:ext cx="5400" cy="10440"/>
              </p14:xfrm>
            </p:contentPart>
          </mc:Choice>
          <mc:Fallback>
            <p:pic>
              <p:nvPicPr>
                <p:cNvPr id="1221" name="잉크 1220">
                  <a:extLst>
                    <a:ext uri="{FF2B5EF4-FFF2-40B4-BE49-F238E27FC236}">
                      <a16:creationId xmlns:a16="http://schemas.microsoft.com/office/drawing/2014/main" id="{5D7C89D7-D88D-4644-24D2-5612190C06A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46633" y="3858209"/>
                  <a:ext cx="230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222" name="잉크 1221">
                  <a:extLst>
                    <a:ext uri="{FF2B5EF4-FFF2-40B4-BE49-F238E27FC236}">
                      <a16:creationId xmlns:a16="http://schemas.microsoft.com/office/drawing/2014/main" id="{6816D9F8-58CB-6F21-2DCB-0968FEDAEDC2}"/>
                    </a:ext>
                  </a:extLst>
                </p14:cNvPr>
                <p14:cNvContentPartPr/>
                <p14:nvPr/>
              </p14:nvContentPartPr>
              <p14:xfrm>
                <a:off x="9186913" y="4006889"/>
                <a:ext cx="36000" cy="18000"/>
              </p14:xfrm>
            </p:contentPart>
          </mc:Choice>
          <mc:Fallback>
            <p:pic>
              <p:nvPicPr>
                <p:cNvPr id="1222" name="잉크 1221">
                  <a:extLst>
                    <a:ext uri="{FF2B5EF4-FFF2-40B4-BE49-F238E27FC236}">
                      <a16:creationId xmlns:a16="http://schemas.microsoft.com/office/drawing/2014/main" id="{6816D9F8-58CB-6F21-2DCB-0968FEDAEDC2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178273" y="3998249"/>
                  <a:ext cx="53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9" name="그룹 1268">
            <a:extLst>
              <a:ext uri="{FF2B5EF4-FFF2-40B4-BE49-F238E27FC236}">
                <a16:creationId xmlns:a16="http://schemas.microsoft.com/office/drawing/2014/main" id="{022E31F1-3B50-79A0-E00D-5AB5EAEC65DF}"/>
              </a:ext>
            </a:extLst>
          </p:cNvPr>
          <p:cNvGrpSpPr/>
          <p:nvPr/>
        </p:nvGrpSpPr>
        <p:grpSpPr>
          <a:xfrm>
            <a:off x="871633" y="5078969"/>
            <a:ext cx="4313160" cy="1694160"/>
            <a:chOff x="871633" y="5078969"/>
            <a:chExt cx="4313160" cy="16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224" name="잉크 1223">
                  <a:extLst>
                    <a:ext uri="{FF2B5EF4-FFF2-40B4-BE49-F238E27FC236}">
                      <a16:creationId xmlns:a16="http://schemas.microsoft.com/office/drawing/2014/main" id="{CE747D7B-6C15-FA8D-F6D1-85D33468B762}"/>
                    </a:ext>
                  </a:extLst>
                </p14:cNvPr>
                <p14:cNvContentPartPr/>
                <p14:nvPr/>
              </p14:nvContentPartPr>
              <p14:xfrm>
                <a:off x="895393" y="5190569"/>
                <a:ext cx="577800" cy="1012680"/>
              </p14:xfrm>
            </p:contentPart>
          </mc:Choice>
          <mc:Fallback>
            <p:pic>
              <p:nvPicPr>
                <p:cNvPr id="1224" name="잉크 1223">
                  <a:extLst>
                    <a:ext uri="{FF2B5EF4-FFF2-40B4-BE49-F238E27FC236}">
                      <a16:creationId xmlns:a16="http://schemas.microsoft.com/office/drawing/2014/main" id="{CE747D7B-6C15-FA8D-F6D1-85D33468B76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86753" y="5181929"/>
                  <a:ext cx="595440" cy="10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225" name="잉크 1224">
                  <a:extLst>
                    <a:ext uri="{FF2B5EF4-FFF2-40B4-BE49-F238E27FC236}">
                      <a16:creationId xmlns:a16="http://schemas.microsoft.com/office/drawing/2014/main" id="{E869D3EF-CBC9-BBE8-B9EF-919F691D7662}"/>
                    </a:ext>
                  </a:extLst>
                </p14:cNvPr>
                <p14:cNvContentPartPr/>
                <p14:nvPr/>
              </p14:nvContentPartPr>
              <p14:xfrm>
                <a:off x="871633" y="5167169"/>
                <a:ext cx="1392840" cy="135000"/>
              </p14:xfrm>
            </p:contentPart>
          </mc:Choice>
          <mc:Fallback>
            <p:pic>
              <p:nvPicPr>
                <p:cNvPr id="1225" name="잉크 1224">
                  <a:extLst>
                    <a:ext uri="{FF2B5EF4-FFF2-40B4-BE49-F238E27FC236}">
                      <a16:creationId xmlns:a16="http://schemas.microsoft.com/office/drawing/2014/main" id="{E869D3EF-CBC9-BBE8-B9EF-919F691D766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862633" y="5158529"/>
                  <a:ext cx="1410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226" name="잉크 1225">
                  <a:extLst>
                    <a:ext uri="{FF2B5EF4-FFF2-40B4-BE49-F238E27FC236}">
                      <a16:creationId xmlns:a16="http://schemas.microsoft.com/office/drawing/2014/main" id="{7B1F6616-A08A-C626-591D-BD4F5E519305}"/>
                    </a:ext>
                  </a:extLst>
                </p14:cNvPr>
                <p14:cNvContentPartPr/>
                <p14:nvPr/>
              </p14:nvContentPartPr>
              <p14:xfrm>
                <a:off x="2264833" y="5267969"/>
                <a:ext cx="662040" cy="814680"/>
              </p14:xfrm>
            </p:contentPart>
          </mc:Choice>
          <mc:Fallback>
            <p:pic>
              <p:nvPicPr>
                <p:cNvPr id="1226" name="잉크 1225">
                  <a:extLst>
                    <a:ext uri="{FF2B5EF4-FFF2-40B4-BE49-F238E27FC236}">
                      <a16:creationId xmlns:a16="http://schemas.microsoft.com/office/drawing/2014/main" id="{7B1F6616-A08A-C626-591D-BD4F5E51930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255833" y="5258969"/>
                  <a:ext cx="679680" cy="83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227" name="잉크 1226">
                  <a:extLst>
                    <a:ext uri="{FF2B5EF4-FFF2-40B4-BE49-F238E27FC236}">
                      <a16:creationId xmlns:a16="http://schemas.microsoft.com/office/drawing/2014/main" id="{A5B201A0-1ECB-27D5-21A9-79656447667A}"/>
                    </a:ext>
                  </a:extLst>
                </p14:cNvPr>
                <p14:cNvContentPartPr/>
                <p14:nvPr/>
              </p14:nvContentPartPr>
              <p14:xfrm>
                <a:off x="1400833" y="6115409"/>
                <a:ext cx="1243080" cy="35640"/>
              </p14:xfrm>
            </p:contentPart>
          </mc:Choice>
          <mc:Fallback>
            <p:pic>
              <p:nvPicPr>
                <p:cNvPr id="1227" name="잉크 1226">
                  <a:extLst>
                    <a:ext uri="{FF2B5EF4-FFF2-40B4-BE49-F238E27FC236}">
                      <a16:creationId xmlns:a16="http://schemas.microsoft.com/office/drawing/2014/main" id="{A5B201A0-1ECB-27D5-21A9-79656447667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391833" y="6106409"/>
                  <a:ext cx="1260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228" name="잉크 1227">
                  <a:extLst>
                    <a:ext uri="{FF2B5EF4-FFF2-40B4-BE49-F238E27FC236}">
                      <a16:creationId xmlns:a16="http://schemas.microsoft.com/office/drawing/2014/main" id="{4C2D2361-E9C5-46C3-127C-8C0DD12C4D7A}"/>
                    </a:ext>
                  </a:extLst>
                </p14:cNvPr>
                <p14:cNvContentPartPr/>
                <p14:nvPr/>
              </p14:nvContentPartPr>
              <p14:xfrm>
                <a:off x="1366993" y="6106769"/>
                <a:ext cx="1364400" cy="666360"/>
              </p14:xfrm>
            </p:contentPart>
          </mc:Choice>
          <mc:Fallback>
            <p:pic>
              <p:nvPicPr>
                <p:cNvPr id="1228" name="잉크 1227">
                  <a:extLst>
                    <a:ext uri="{FF2B5EF4-FFF2-40B4-BE49-F238E27FC236}">
                      <a16:creationId xmlns:a16="http://schemas.microsoft.com/office/drawing/2014/main" id="{4C2D2361-E9C5-46C3-127C-8C0DD12C4D7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1358353" y="6098129"/>
                  <a:ext cx="138204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229" name="잉크 1228">
                  <a:extLst>
                    <a:ext uri="{FF2B5EF4-FFF2-40B4-BE49-F238E27FC236}">
                      <a16:creationId xmlns:a16="http://schemas.microsoft.com/office/drawing/2014/main" id="{A44CBE33-EC39-5AC3-4A8F-EEE56B1659E0}"/>
                    </a:ext>
                  </a:extLst>
                </p14:cNvPr>
                <p14:cNvContentPartPr/>
                <p14:nvPr/>
              </p14:nvContentPartPr>
              <p14:xfrm>
                <a:off x="2628433" y="6446609"/>
                <a:ext cx="1274040" cy="275760"/>
              </p14:xfrm>
            </p:contentPart>
          </mc:Choice>
          <mc:Fallback>
            <p:pic>
              <p:nvPicPr>
                <p:cNvPr id="1229" name="잉크 1228">
                  <a:extLst>
                    <a:ext uri="{FF2B5EF4-FFF2-40B4-BE49-F238E27FC236}">
                      <a16:creationId xmlns:a16="http://schemas.microsoft.com/office/drawing/2014/main" id="{A44CBE33-EC39-5AC3-4A8F-EEE56B1659E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619433" y="6437969"/>
                  <a:ext cx="1291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230" name="잉크 1229">
                  <a:extLst>
                    <a:ext uri="{FF2B5EF4-FFF2-40B4-BE49-F238E27FC236}">
                      <a16:creationId xmlns:a16="http://schemas.microsoft.com/office/drawing/2014/main" id="{C86753CA-76FF-3C93-DAE2-9DB4030F82E3}"/>
                    </a:ext>
                  </a:extLst>
                </p14:cNvPr>
                <p14:cNvContentPartPr/>
                <p14:nvPr/>
              </p14:nvContentPartPr>
              <p14:xfrm>
                <a:off x="2961073" y="6054209"/>
                <a:ext cx="741240" cy="414360"/>
              </p14:xfrm>
            </p:contentPart>
          </mc:Choice>
          <mc:Fallback>
            <p:pic>
              <p:nvPicPr>
                <p:cNvPr id="1230" name="잉크 1229">
                  <a:extLst>
                    <a:ext uri="{FF2B5EF4-FFF2-40B4-BE49-F238E27FC236}">
                      <a16:creationId xmlns:a16="http://schemas.microsoft.com/office/drawing/2014/main" id="{C86753CA-76FF-3C93-DAE2-9DB4030F82E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52073" y="6045569"/>
                  <a:ext cx="75888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231" name="잉크 1230">
                  <a:extLst>
                    <a:ext uri="{FF2B5EF4-FFF2-40B4-BE49-F238E27FC236}">
                      <a16:creationId xmlns:a16="http://schemas.microsoft.com/office/drawing/2014/main" id="{FBDF9369-C505-ACE6-3152-1A6616A9073D}"/>
                    </a:ext>
                  </a:extLst>
                </p14:cNvPr>
                <p14:cNvContentPartPr/>
                <p14:nvPr/>
              </p14:nvContentPartPr>
              <p14:xfrm>
                <a:off x="2695393" y="5771609"/>
                <a:ext cx="929160" cy="902880"/>
              </p14:xfrm>
            </p:contentPart>
          </mc:Choice>
          <mc:Fallback>
            <p:pic>
              <p:nvPicPr>
                <p:cNvPr id="1231" name="잉크 1230">
                  <a:extLst>
                    <a:ext uri="{FF2B5EF4-FFF2-40B4-BE49-F238E27FC236}">
                      <a16:creationId xmlns:a16="http://schemas.microsoft.com/office/drawing/2014/main" id="{FBDF9369-C505-ACE6-3152-1A6616A9073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686393" y="5762609"/>
                  <a:ext cx="94680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232" name="잉크 1231">
                  <a:extLst>
                    <a:ext uri="{FF2B5EF4-FFF2-40B4-BE49-F238E27FC236}">
                      <a16:creationId xmlns:a16="http://schemas.microsoft.com/office/drawing/2014/main" id="{3AB4D78D-0DE4-E9C0-1A7A-8A9956CE6A1F}"/>
                    </a:ext>
                  </a:extLst>
                </p14:cNvPr>
                <p14:cNvContentPartPr/>
                <p14:nvPr/>
              </p14:nvContentPartPr>
              <p14:xfrm>
                <a:off x="3497833" y="5737409"/>
                <a:ext cx="1014480" cy="110880"/>
              </p14:xfrm>
            </p:contentPart>
          </mc:Choice>
          <mc:Fallback>
            <p:pic>
              <p:nvPicPr>
                <p:cNvPr id="1232" name="잉크 1231">
                  <a:extLst>
                    <a:ext uri="{FF2B5EF4-FFF2-40B4-BE49-F238E27FC236}">
                      <a16:creationId xmlns:a16="http://schemas.microsoft.com/office/drawing/2014/main" id="{3AB4D78D-0DE4-E9C0-1A7A-8A9956CE6A1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88833" y="5728769"/>
                  <a:ext cx="10321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1233" name="잉크 1232">
                  <a:extLst>
                    <a:ext uri="{FF2B5EF4-FFF2-40B4-BE49-F238E27FC236}">
                      <a16:creationId xmlns:a16="http://schemas.microsoft.com/office/drawing/2014/main" id="{8D556288-7344-3F75-A137-A2B1AA0633F8}"/>
                    </a:ext>
                  </a:extLst>
                </p14:cNvPr>
                <p14:cNvContentPartPr/>
                <p14:nvPr/>
              </p14:nvContentPartPr>
              <p14:xfrm>
                <a:off x="3931273" y="5638049"/>
                <a:ext cx="577440" cy="718920"/>
              </p14:xfrm>
            </p:contentPart>
          </mc:Choice>
          <mc:Fallback>
            <p:pic>
              <p:nvPicPr>
                <p:cNvPr id="1233" name="잉크 1232">
                  <a:extLst>
                    <a:ext uri="{FF2B5EF4-FFF2-40B4-BE49-F238E27FC236}">
                      <a16:creationId xmlns:a16="http://schemas.microsoft.com/office/drawing/2014/main" id="{8D556288-7344-3F75-A137-A2B1AA0633F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922633" y="5629409"/>
                  <a:ext cx="595080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1242" name="잉크 1241">
                  <a:extLst>
                    <a:ext uri="{FF2B5EF4-FFF2-40B4-BE49-F238E27FC236}">
                      <a16:creationId xmlns:a16="http://schemas.microsoft.com/office/drawing/2014/main" id="{A2F2F8BC-1E15-2F74-02CC-264AB5E70420}"/>
                    </a:ext>
                  </a:extLst>
                </p14:cNvPr>
                <p14:cNvContentPartPr/>
                <p14:nvPr/>
              </p14:nvContentPartPr>
              <p14:xfrm>
                <a:off x="1864873" y="5985449"/>
                <a:ext cx="630720" cy="356040"/>
              </p14:xfrm>
            </p:contentPart>
          </mc:Choice>
          <mc:Fallback>
            <p:pic>
              <p:nvPicPr>
                <p:cNvPr id="1242" name="잉크 1241">
                  <a:extLst>
                    <a:ext uri="{FF2B5EF4-FFF2-40B4-BE49-F238E27FC236}">
                      <a16:creationId xmlns:a16="http://schemas.microsoft.com/office/drawing/2014/main" id="{A2F2F8BC-1E15-2F74-02CC-264AB5E7042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856233" y="5976809"/>
                  <a:ext cx="648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1243" name="잉크 1242">
                  <a:extLst>
                    <a:ext uri="{FF2B5EF4-FFF2-40B4-BE49-F238E27FC236}">
                      <a16:creationId xmlns:a16="http://schemas.microsoft.com/office/drawing/2014/main" id="{8BD07FA1-B34E-AF15-64B1-D94AB72AE68D}"/>
                    </a:ext>
                  </a:extLst>
                </p14:cNvPr>
                <p14:cNvContentPartPr/>
                <p14:nvPr/>
              </p14:nvContentPartPr>
              <p14:xfrm>
                <a:off x="1878913" y="6174089"/>
                <a:ext cx="777600" cy="459360"/>
              </p14:xfrm>
            </p:contentPart>
          </mc:Choice>
          <mc:Fallback>
            <p:pic>
              <p:nvPicPr>
                <p:cNvPr id="1243" name="잉크 1242">
                  <a:extLst>
                    <a:ext uri="{FF2B5EF4-FFF2-40B4-BE49-F238E27FC236}">
                      <a16:creationId xmlns:a16="http://schemas.microsoft.com/office/drawing/2014/main" id="{8BD07FA1-B34E-AF15-64B1-D94AB72AE68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869913" y="6165089"/>
                  <a:ext cx="79524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1244" name="잉크 1243">
                  <a:extLst>
                    <a:ext uri="{FF2B5EF4-FFF2-40B4-BE49-F238E27FC236}">
                      <a16:creationId xmlns:a16="http://schemas.microsoft.com/office/drawing/2014/main" id="{7202BEBB-88BE-F609-4732-9D86254F5585}"/>
                    </a:ext>
                  </a:extLst>
                </p14:cNvPr>
                <p14:cNvContentPartPr/>
                <p14:nvPr/>
              </p14:nvContentPartPr>
              <p14:xfrm>
                <a:off x="2486953" y="6301889"/>
                <a:ext cx="273960" cy="304920"/>
              </p14:xfrm>
            </p:contentPart>
          </mc:Choice>
          <mc:Fallback>
            <p:pic>
              <p:nvPicPr>
                <p:cNvPr id="1244" name="잉크 1243">
                  <a:extLst>
                    <a:ext uri="{FF2B5EF4-FFF2-40B4-BE49-F238E27FC236}">
                      <a16:creationId xmlns:a16="http://schemas.microsoft.com/office/drawing/2014/main" id="{7202BEBB-88BE-F609-4732-9D86254F558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477953" y="6292889"/>
                  <a:ext cx="291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1245" name="잉크 1244">
                  <a:extLst>
                    <a:ext uri="{FF2B5EF4-FFF2-40B4-BE49-F238E27FC236}">
                      <a16:creationId xmlns:a16="http://schemas.microsoft.com/office/drawing/2014/main" id="{FAA6CEF6-F373-EA2C-6E11-71F5AE83CCC2}"/>
                    </a:ext>
                  </a:extLst>
                </p14:cNvPr>
                <p14:cNvContentPartPr/>
                <p14:nvPr/>
              </p14:nvContentPartPr>
              <p14:xfrm>
                <a:off x="2534473" y="6500969"/>
                <a:ext cx="192600" cy="136800"/>
              </p14:xfrm>
            </p:contentPart>
          </mc:Choice>
          <mc:Fallback>
            <p:pic>
              <p:nvPicPr>
                <p:cNvPr id="1245" name="잉크 1244">
                  <a:extLst>
                    <a:ext uri="{FF2B5EF4-FFF2-40B4-BE49-F238E27FC236}">
                      <a16:creationId xmlns:a16="http://schemas.microsoft.com/office/drawing/2014/main" id="{FAA6CEF6-F373-EA2C-6E11-71F5AE83CCC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525473" y="6492329"/>
                  <a:ext cx="2102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1247" name="잉크 1246">
                  <a:extLst>
                    <a:ext uri="{FF2B5EF4-FFF2-40B4-BE49-F238E27FC236}">
                      <a16:creationId xmlns:a16="http://schemas.microsoft.com/office/drawing/2014/main" id="{9A8358E8-BD34-F1F1-0D9F-2A9B1A3DFE53}"/>
                    </a:ext>
                  </a:extLst>
                </p14:cNvPr>
                <p14:cNvContentPartPr/>
                <p14:nvPr/>
              </p14:nvContentPartPr>
              <p14:xfrm>
                <a:off x="2239633" y="5130089"/>
                <a:ext cx="698040" cy="965520"/>
              </p14:xfrm>
            </p:contentPart>
          </mc:Choice>
          <mc:Fallback>
            <p:pic>
              <p:nvPicPr>
                <p:cNvPr id="1247" name="잉크 1246">
                  <a:extLst>
                    <a:ext uri="{FF2B5EF4-FFF2-40B4-BE49-F238E27FC236}">
                      <a16:creationId xmlns:a16="http://schemas.microsoft.com/office/drawing/2014/main" id="{9A8358E8-BD34-F1F1-0D9F-2A9B1A3DFE53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230993" y="5121449"/>
                  <a:ext cx="71568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1248" name="잉크 1247">
                  <a:extLst>
                    <a:ext uri="{FF2B5EF4-FFF2-40B4-BE49-F238E27FC236}">
                      <a16:creationId xmlns:a16="http://schemas.microsoft.com/office/drawing/2014/main" id="{3B950A18-52C4-3FBD-734F-899700572DE9}"/>
                    </a:ext>
                  </a:extLst>
                </p14:cNvPr>
                <p14:cNvContentPartPr/>
                <p14:nvPr/>
              </p14:nvContentPartPr>
              <p14:xfrm>
                <a:off x="2268073" y="5308649"/>
                <a:ext cx="672120" cy="803880"/>
              </p14:xfrm>
            </p:contentPart>
          </mc:Choice>
          <mc:Fallback>
            <p:pic>
              <p:nvPicPr>
                <p:cNvPr id="1248" name="잉크 1247">
                  <a:extLst>
                    <a:ext uri="{FF2B5EF4-FFF2-40B4-BE49-F238E27FC236}">
                      <a16:creationId xmlns:a16="http://schemas.microsoft.com/office/drawing/2014/main" id="{3B950A18-52C4-3FBD-734F-899700572DE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259433" y="5300009"/>
                  <a:ext cx="68976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1249" name="잉크 1248">
                  <a:extLst>
                    <a:ext uri="{FF2B5EF4-FFF2-40B4-BE49-F238E27FC236}">
                      <a16:creationId xmlns:a16="http://schemas.microsoft.com/office/drawing/2014/main" id="{E6CF343A-A9C1-35EC-3255-57D856014158}"/>
                    </a:ext>
                  </a:extLst>
                </p14:cNvPr>
                <p14:cNvContentPartPr/>
                <p14:nvPr/>
              </p14:nvContentPartPr>
              <p14:xfrm>
                <a:off x="2570473" y="6067169"/>
                <a:ext cx="408240" cy="65520"/>
              </p14:xfrm>
            </p:contentPart>
          </mc:Choice>
          <mc:Fallback>
            <p:pic>
              <p:nvPicPr>
                <p:cNvPr id="1249" name="잉크 1248">
                  <a:extLst>
                    <a:ext uri="{FF2B5EF4-FFF2-40B4-BE49-F238E27FC236}">
                      <a16:creationId xmlns:a16="http://schemas.microsoft.com/office/drawing/2014/main" id="{E6CF343A-A9C1-35EC-3255-57D85601415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561833" y="6058529"/>
                  <a:ext cx="425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1250" name="잉크 1249">
                  <a:extLst>
                    <a:ext uri="{FF2B5EF4-FFF2-40B4-BE49-F238E27FC236}">
                      <a16:creationId xmlns:a16="http://schemas.microsoft.com/office/drawing/2014/main" id="{87BB3365-2295-E5AE-B5BF-FFE45C237E23}"/>
                    </a:ext>
                  </a:extLst>
                </p14:cNvPr>
                <p14:cNvContentPartPr/>
                <p14:nvPr/>
              </p14:nvContentPartPr>
              <p14:xfrm>
                <a:off x="2985913" y="6021809"/>
                <a:ext cx="360" cy="1800"/>
              </p14:xfrm>
            </p:contentPart>
          </mc:Choice>
          <mc:Fallback>
            <p:pic>
              <p:nvPicPr>
                <p:cNvPr id="1250" name="잉크 1249">
                  <a:extLst>
                    <a:ext uri="{FF2B5EF4-FFF2-40B4-BE49-F238E27FC236}">
                      <a16:creationId xmlns:a16="http://schemas.microsoft.com/office/drawing/2014/main" id="{87BB3365-2295-E5AE-B5BF-FFE45C237E2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977273" y="6012809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1252" name="잉크 1251">
                  <a:extLst>
                    <a:ext uri="{FF2B5EF4-FFF2-40B4-BE49-F238E27FC236}">
                      <a16:creationId xmlns:a16="http://schemas.microsoft.com/office/drawing/2014/main" id="{CC4DB85B-2A78-7D60-092E-397A243297AE}"/>
                    </a:ext>
                  </a:extLst>
                </p14:cNvPr>
                <p14:cNvContentPartPr/>
                <p14:nvPr/>
              </p14:nvContentPartPr>
              <p14:xfrm>
                <a:off x="3021193" y="6027569"/>
                <a:ext cx="82080" cy="3960"/>
              </p14:xfrm>
            </p:contentPart>
          </mc:Choice>
          <mc:Fallback>
            <p:pic>
              <p:nvPicPr>
                <p:cNvPr id="1252" name="잉크 1251">
                  <a:extLst>
                    <a:ext uri="{FF2B5EF4-FFF2-40B4-BE49-F238E27FC236}">
                      <a16:creationId xmlns:a16="http://schemas.microsoft.com/office/drawing/2014/main" id="{CC4DB85B-2A78-7D60-092E-397A243297AE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012193" y="6018929"/>
                  <a:ext cx="99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1253" name="잉크 1252">
                  <a:extLst>
                    <a:ext uri="{FF2B5EF4-FFF2-40B4-BE49-F238E27FC236}">
                      <a16:creationId xmlns:a16="http://schemas.microsoft.com/office/drawing/2014/main" id="{1CEDCB22-D8A0-584E-3623-8AFE062F2D49}"/>
                    </a:ext>
                  </a:extLst>
                </p14:cNvPr>
                <p14:cNvContentPartPr/>
                <p14:nvPr/>
              </p14:nvContentPartPr>
              <p14:xfrm>
                <a:off x="3304873" y="5997689"/>
                <a:ext cx="45360" cy="8280"/>
              </p14:xfrm>
            </p:contentPart>
          </mc:Choice>
          <mc:Fallback>
            <p:pic>
              <p:nvPicPr>
                <p:cNvPr id="1253" name="잉크 1252">
                  <a:extLst>
                    <a:ext uri="{FF2B5EF4-FFF2-40B4-BE49-F238E27FC236}">
                      <a16:creationId xmlns:a16="http://schemas.microsoft.com/office/drawing/2014/main" id="{1CEDCB22-D8A0-584E-3623-8AFE062F2D4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96233" y="5989049"/>
                  <a:ext cx="63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1254" name="잉크 1253">
                  <a:extLst>
                    <a:ext uri="{FF2B5EF4-FFF2-40B4-BE49-F238E27FC236}">
                      <a16:creationId xmlns:a16="http://schemas.microsoft.com/office/drawing/2014/main" id="{121264FA-0003-CA63-FBF7-515C91F55610}"/>
                    </a:ext>
                  </a:extLst>
                </p14:cNvPr>
                <p14:cNvContentPartPr/>
                <p14:nvPr/>
              </p14:nvContentPartPr>
              <p14:xfrm>
                <a:off x="3413953" y="5922089"/>
                <a:ext cx="234360" cy="59400"/>
              </p14:xfrm>
            </p:contentPart>
          </mc:Choice>
          <mc:Fallback>
            <p:pic>
              <p:nvPicPr>
                <p:cNvPr id="1254" name="잉크 1253">
                  <a:extLst>
                    <a:ext uri="{FF2B5EF4-FFF2-40B4-BE49-F238E27FC236}">
                      <a16:creationId xmlns:a16="http://schemas.microsoft.com/office/drawing/2014/main" id="{121264FA-0003-CA63-FBF7-515C91F556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405313" y="5913089"/>
                  <a:ext cx="25200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1255" name="잉크 1254">
                  <a:extLst>
                    <a:ext uri="{FF2B5EF4-FFF2-40B4-BE49-F238E27FC236}">
                      <a16:creationId xmlns:a16="http://schemas.microsoft.com/office/drawing/2014/main" id="{6117B15E-BD20-6727-0A1A-7C6730BDE97F}"/>
                    </a:ext>
                  </a:extLst>
                </p14:cNvPr>
                <p14:cNvContentPartPr/>
                <p14:nvPr/>
              </p14:nvContentPartPr>
              <p14:xfrm>
                <a:off x="3715993" y="5888249"/>
                <a:ext cx="100080" cy="9360"/>
              </p14:xfrm>
            </p:contentPart>
          </mc:Choice>
          <mc:Fallback>
            <p:pic>
              <p:nvPicPr>
                <p:cNvPr id="1255" name="잉크 1254">
                  <a:extLst>
                    <a:ext uri="{FF2B5EF4-FFF2-40B4-BE49-F238E27FC236}">
                      <a16:creationId xmlns:a16="http://schemas.microsoft.com/office/drawing/2014/main" id="{6117B15E-BD20-6727-0A1A-7C6730BDE97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706993" y="5879609"/>
                  <a:ext cx="1177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1256" name="잉크 1255">
                  <a:extLst>
                    <a:ext uri="{FF2B5EF4-FFF2-40B4-BE49-F238E27FC236}">
                      <a16:creationId xmlns:a16="http://schemas.microsoft.com/office/drawing/2014/main" id="{8AE5B0D2-039F-F845-58F9-878D5CE1E95D}"/>
                    </a:ext>
                  </a:extLst>
                </p14:cNvPr>
                <p14:cNvContentPartPr/>
                <p14:nvPr/>
              </p14:nvContentPartPr>
              <p14:xfrm>
                <a:off x="3867193" y="5871689"/>
                <a:ext cx="410400" cy="17280"/>
              </p14:xfrm>
            </p:contentPart>
          </mc:Choice>
          <mc:Fallback>
            <p:pic>
              <p:nvPicPr>
                <p:cNvPr id="1256" name="잉크 1255">
                  <a:extLst>
                    <a:ext uri="{FF2B5EF4-FFF2-40B4-BE49-F238E27FC236}">
                      <a16:creationId xmlns:a16="http://schemas.microsoft.com/office/drawing/2014/main" id="{8AE5B0D2-039F-F845-58F9-878D5CE1E95D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858193" y="5863049"/>
                  <a:ext cx="428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1257" name="잉크 1256">
                  <a:extLst>
                    <a:ext uri="{FF2B5EF4-FFF2-40B4-BE49-F238E27FC236}">
                      <a16:creationId xmlns:a16="http://schemas.microsoft.com/office/drawing/2014/main" id="{AB892553-EF42-F980-6585-7B7D8FE7910E}"/>
                    </a:ext>
                  </a:extLst>
                </p14:cNvPr>
                <p14:cNvContentPartPr/>
                <p14:nvPr/>
              </p14:nvContentPartPr>
              <p14:xfrm>
                <a:off x="4370473" y="5856929"/>
                <a:ext cx="221760" cy="15480"/>
              </p14:xfrm>
            </p:contentPart>
          </mc:Choice>
          <mc:Fallback>
            <p:pic>
              <p:nvPicPr>
                <p:cNvPr id="1257" name="잉크 1256">
                  <a:extLst>
                    <a:ext uri="{FF2B5EF4-FFF2-40B4-BE49-F238E27FC236}">
                      <a16:creationId xmlns:a16="http://schemas.microsoft.com/office/drawing/2014/main" id="{AB892553-EF42-F980-6585-7B7D8FE7910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361473" y="5847929"/>
                  <a:ext cx="239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1258" name="잉크 1257">
                  <a:extLst>
                    <a:ext uri="{FF2B5EF4-FFF2-40B4-BE49-F238E27FC236}">
                      <a16:creationId xmlns:a16="http://schemas.microsoft.com/office/drawing/2014/main" id="{F86127E8-79FB-0364-F154-78EB1DE63876}"/>
                    </a:ext>
                  </a:extLst>
                </p14:cNvPr>
                <p14:cNvContentPartPr/>
                <p14:nvPr/>
              </p14:nvContentPartPr>
              <p14:xfrm>
                <a:off x="3959353" y="6284609"/>
                <a:ext cx="630000" cy="158040"/>
              </p14:xfrm>
            </p:contentPart>
          </mc:Choice>
          <mc:Fallback>
            <p:pic>
              <p:nvPicPr>
                <p:cNvPr id="1258" name="잉크 1257">
                  <a:extLst>
                    <a:ext uri="{FF2B5EF4-FFF2-40B4-BE49-F238E27FC236}">
                      <a16:creationId xmlns:a16="http://schemas.microsoft.com/office/drawing/2014/main" id="{F86127E8-79FB-0364-F154-78EB1DE63876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950713" y="6275609"/>
                  <a:ext cx="6476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1259" name="잉크 1258">
                  <a:extLst>
                    <a:ext uri="{FF2B5EF4-FFF2-40B4-BE49-F238E27FC236}">
                      <a16:creationId xmlns:a16="http://schemas.microsoft.com/office/drawing/2014/main" id="{EC9A68C4-DDE1-884B-9F8A-D8A49DF726EE}"/>
                    </a:ext>
                  </a:extLst>
                </p14:cNvPr>
                <p14:cNvContentPartPr/>
                <p14:nvPr/>
              </p14:nvContentPartPr>
              <p14:xfrm>
                <a:off x="4605193" y="5766929"/>
                <a:ext cx="529560" cy="499680"/>
              </p14:xfrm>
            </p:contentPart>
          </mc:Choice>
          <mc:Fallback>
            <p:pic>
              <p:nvPicPr>
                <p:cNvPr id="1259" name="잉크 1258">
                  <a:extLst>
                    <a:ext uri="{FF2B5EF4-FFF2-40B4-BE49-F238E27FC236}">
                      <a16:creationId xmlns:a16="http://schemas.microsoft.com/office/drawing/2014/main" id="{EC9A68C4-DDE1-884B-9F8A-D8A49DF726E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96553" y="5757929"/>
                  <a:ext cx="5472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1260" name="잉크 1259">
                  <a:extLst>
                    <a:ext uri="{FF2B5EF4-FFF2-40B4-BE49-F238E27FC236}">
                      <a16:creationId xmlns:a16="http://schemas.microsoft.com/office/drawing/2014/main" id="{9856B9B1-8B3C-3267-0F30-99E8F5CAD9C4}"/>
                    </a:ext>
                  </a:extLst>
                </p14:cNvPr>
                <p14:cNvContentPartPr/>
                <p14:nvPr/>
              </p14:nvContentPartPr>
              <p14:xfrm>
                <a:off x="4496113" y="5696369"/>
                <a:ext cx="688680" cy="25200"/>
              </p14:xfrm>
            </p:contentPart>
          </mc:Choice>
          <mc:Fallback>
            <p:pic>
              <p:nvPicPr>
                <p:cNvPr id="1260" name="잉크 1259">
                  <a:extLst>
                    <a:ext uri="{FF2B5EF4-FFF2-40B4-BE49-F238E27FC236}">
                      <a16:creationId xmlns:a16="http://schemas.microsoft.com/office/drawing/2014/main" id="{9856B9B1-8B3C-3267-0F30-99E8F5CAD9C4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487473" y="5687369"/>
                  <a:ext cx="7063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1261" name="잉크 1260">
                  <a:extLst>
                    <a:ext uri="{FF2B5EF4-FFF2-40B4-BE49-F238E27FC236}">
                      <a16:creationId xmlns:a16="http://schemas.microsoft.com/office/drawing/2014/main" id="{7421FE89-AFEA-F569-D205-DD263E4D051F}"/>
                    </a:ext>
                  </a:extLst>
                </p14:cNvPr>
                <p14:cNvContentPartPr/>
                <p14:nvPr/>
              </p14:nvContentPartPr>
              <p14:xfrm>
                <a:off x="4689073" y="5838209"/>
                <a:ext cx="15480" cy="360"/>
              </p14:xfrm>
            </p:contentPart>
          </mc:Choice>
          <mc:Fallback>
            <p:pic>
              <p:nvPicPr>
                <p:cNvPr id="1261" name="잉크 1260">
                  <a:extLst>
                    <a:ext uri="{FF2B5EF4-FFF2-40B4-BE49-F238E27FC236}">
                      <a16:creationId xmlns:a16="http://schemas.microsoft.com/office/drawing/2014/main" id="{7421FE89-AFEA-F569-D205-DD263E4D051F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80073" y="5829569"/>
                  <a:ext cx="3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1262" name="잉크 1261">
                  <a:extLst>
                    <a:ext uri="{FF2B5EF4-FFF2-40B4-BE49-F238E27FC236}">
                      <a16:creationId xmlns:a16="http://schemas.microsoft.com/office/drawing/2014/main" id="{95E20775-05B7-C65D-FC43-15E7BB36AEB9}"/>
                    </a:ext>
                  </a:extLst>
                </p14:cNvPr>
                <p14:cNvContentPartPr/>
                <p14:nvPr/>
              </p14:nvContentPartPr>
              <p14:xfrm>
                <a:off x="4756033" y="5815169"/>
                <a:ext cx="76680" cy="7200"/>
              </p14:xfrm>
            </p:contentPart>
          </mc:Choice>
          <mc:Fallback>
            <p:pic>
              <p:nvPicPr>
                <p:cNvPr id="1262" name="잉크 1261">
                  <a:extLst>
                    <a:ext uri="{FF2B5EF4-FFF2-40B4-BE49-F238E27FC236}">
                      <a16:creationId xmlns:a16="http://schemas.microsoft.com/office/drawing/2014/main" id="{95E20775-05B7-C65D-FC43-15E7BB36AEB9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747393" y="5806169"/>
                  <a:ext cx="943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1263" name="잉크 1262">
                  <a:extLst>
                    <a:ext uri="{FF2B5EF4-FFF2-40B4-BE49-F238E27FC236}">
                      <a16:creationId xmlns:a16="http://schemas.microsoft.com/office/drawing/2014/main" id="{F007D1EA-178C-8B70-A9EB-E33EB6F9F128}"/>
                    </a:ext>
                  </a:extLst>
                </p14:cNvPr>
                <p14:cNvContentPartPr/>
                <p14:nvPr/>
              </p14:nvContentPartPr>
              <p14:xfrm>
                <a:off x="4915513" y="5813369"/>
                <a:ext cx="62640" cy="12600"/>
              </p14:xfrm>
            </p:contentPart>
          </mc:Choice>
          <mc:Fallback>
            <p:pic>
              <p:nvPicPr>
                <p:cNvPr id="1263" name="잉크 1262">
                  <a:extLst>
                    <a:ext uri="{FF2B5EF4-FFF2-40B4-BE49-F238E27FC236}">
                      <a16:creationId xmlns:a16="http://schemas.microsoft.com/office/drawing/2014/main" id="{F007D1EA-178C-8B70-A9EB-E33EB6F9F128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906873" y="5804369"/>
                  <a:ext cx="80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1265" name="잉크 1264">
                  <a:extLst>
                    <a:ext uri="{FF2B5EF4-FFF2-40B4-BE49-F238E27FC236}">
                      <a16:creationId xmlns:a16="http://schemas.microsoft.com/office/drawing/2014/main" id="{A79A2C0D-B7CC-FEC4-14F2-9BCB9CB890B5}"/>
                    </a:ext>
                  </a:extLst>
                </p14:cNvPr>
                <p14:cNvContentPartPr/>
                <p14:nvPr/>
              </p14:nvContentPartPr>
              <p14:xfrm>
                <a:off x="2471113" y="5082929"/>
                <a:ext cx="1462320" cy="179280"/>
              </p14:xfrm>
            </p:contentPart>
          </mc:Choice>
          <mc:Fallback>
            <p:pic>
              <p:nvPicPr>
                <p:cNvPr id="1265" name="잉크 1264">
                  <a:extLst>
                    <a:ext uri="{FF2B5EF4-FFF2-40B4-BE49-F238E27FC236}">
                      <a16:creationId xmlns:a16="http://schemas.microsoft.com/office/drawing/2014/main" id="{A79A2C0D-B7CC-FEC4-14F2-9BCB9CB890B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462113" y="5074289"/>
                  <a:ext cx="1479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1266" name="잉크 1265">
                  <a:extLst>
                    <a:ext uri="{FF2B5EF4-FFF2-40B4-BE49-F238E27FC236}">
                      <a16:creationId xmlns:a16="http://schemas.microsoft.com/office/drawing/2014/main" id="{D5978561-33EF-EF08-59CE-5968151D239D}"/>
                    </a:ext>
                  </a:extLst>
                </p14:cNvPr>
                <p14:cNvContentPartPr/>
                <p14:nvPr/>
              </p14:nvContentPartPr>
              <p14:xfrm>
                <a:off x="3952153" y="5078969"/>
                <a:ext cx="558000" cy="579240"/>
              </p14:xfrm>
            </p:contentPart>
          </mc:Choice>
          <mc:Fallback>
            <p:pic>
              <p:nvPicPr>
                <p:cNvPr id="1266" name="잉크 1265">
                  <a:extLst>
                    <a:ext uri="{FF2B5EF4-FFF2-40B4-BE49-F238E27FC236}">
                      <a16:creationId xmlns:a16="http://schemas.microsoft.com/office/drawing/2014/main" id="{D5978561-33EF-EF08-59CE-5968151D239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943513" y="5069969"/>
                  <a:ext cx="575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1267" name="잉크 1266">
                  <a:extLst>
                    <a:ext uri="{FF2B5EF4-FFF2-40B4-BE49-F238E27FC236}">
                      <a16:creationId xmlns:a16="http://schemas.microsoft.com/office/drawing/2014/main" id="{11E80D53-FC49-E2A7-1DD9-F26BA81DA291}"/>
                    </a:ext>
                  </a:extLst>
                </p14:cNvPr>
                <p14:cNvContentPartPr/>
                <p14:nvPr/>
              </p14:nvContentPartPr>
              <p14:xfrm>
                <a:off x="4512673" y="5620409"/>
                <a:ext cx="8640" cy="5400"/>
              </p14:xfrm>
            </p:contentPart>
          </mc:Choice>
          <mc:Fallback>
            <p:pic>
              <p:nvPicPr>
                <p:cNvPr id="1267" name="잉크 1266">
                  <a:extLst>
                    <a:ext uri="{FF2B5EF4-FFF2-40B4-BE49-F238E27FC236}">
                      <a16:creationId xmlns:a16="http://schemas.microsoft.com/office/drawing/2014/main" id="{11E80D53-FC49-E2A7-1DD9-F26BA81DA29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504033" y="5611769"/>
                  <a:ext cx="262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1268" name="잉크 1267">
                  <a:extLst>
                    <a:ext uri="{FF2B5EF4-FFF2-40B4-BE49-F238E27FC236}">
                      <a16:creationId xmlns:a16="http://schemas.microsoft.com/office/drawing/2014/main" id="{81C6CD37-7767-EBD7-7C33-FC974C9961D2}"/>
                    </a:ext>
                  </a:extLst>
                </p14:cNvPr>
                <p14:cNvContentPartPr/>
                <p14:nvPr/>
              </p14:nvContentPartPr>
              <p14:xfrm>
                <a:off x="5008033" y="5687369"/>
                <a:ext cx="42120" cy="15840"/>
              </p14:xfrm>
            </p:contentPart>
          </mc:Choice>
          <mc:Fallback>
            <p:pic>
              <p:nvPicPr>
                <p:cNvPr id="1268" name="잉크 1267">
                  <a:extLst>
                    <a:ext uri="{FF2B5EF4-FFF2-40B4-BE49-F238E27FC236}">
                      <a16:creationId xmlns:a16="http://schemas.microsoft.com/office/drawing/2014/main" id="{81C6CD37-7767-EBD7-7C33-FC974C9961D2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999033" y="5678369"/>
                  <a:ext cx="5976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2" name="그룹 1271">
            <a:extLst>
              <a:ext uri="{FF2B5EF4-FFF2-40B4-BE49-F238E27FC236}">
                <a16:creationId xmlns:a16="http://schemas.microsoft.com/office/drawing/2014/main" id="{831A0754-2E76-A18D-0C7A-5CC09FBBBEC8}"/>
              </a:ext>
            </a:extLst>
          </p:cNvPr>
          <p:cNvGrpSpPr/>
          <p:nvPr/>
        </p:nvGrpSpPr>
        <p:grpSpPr>
          <a:xfrm>
            <a:off x="4928833" y="5091929"/>
            <a:ext cx="701640" cy="304200"/>
            <a:chOff x="4928833" y="5091929"/>
            <a:chExt cx="70164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1270" name="잉크 1269">
                  <a:extLst>
                    <a:ext uri="{FF2B5EF4-FFF2-40B4-BE49-F238E27FC236}">
                      <a16:creationId xmlns:a16="http://schemas.microsoft.com/office/drawing/2014/main" id="{22EF4BC9-2B59-BF08-EB80-A3B07545BB2D}"/>
                    </a:ext>
                  </a:extLst>
                </p14:cNvPr>
                <p14:cNvContentPartPr/>
                <p14:nvPr/>
              </p14:nvContentPartPr>
              <p14:xfrm>
                <a:off x="4928833" y="5091929"/>
                <a:ext cx="196920" cy="304200"/>
              </p14:xfrm>
            </p:contentPart>
          </mc:Choice>
          <mc:Fallback>
            <p:pic>
              <p:nvPicPr>
                <p:cNvPr id="1270" name="잉크 1269">
                  <a:extLst>
                    <a:ext uri="{FF2B5EF4-FFF2-40B4-BE49-F238E27FC236}">
                      <a16:creationId xmlns:a16="http://schemas.microsoft.com/office/drawing/2014/main" id="{22EF4BC9-2B59-BF08-EB80-A3B07545BB2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919833" y="5082929"/>
                  <a:ext cx="2145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1271" name="잉크 1270">
                  <a:extLst>
                    <a:ext uri="{FF2B5EF4-FFF2-40B4-BE49-F238E27FC236}">
                      <a16:creationId xmlns:a16="http://schemas.microsoft.com/office/drawing/2014/main" id="{DD5FF7F2-5667-3BBE-E6EB-841E57165ECC}"/>
                    </a:ext>
                  </a:extLst>
                </p14:cNvPr>
                <p14:cNvContentPartPr/>
                <p14:nvPr/>
              </p14:nvContentPartPr>
              <p14:xfrm>
                <a:off x="4983553" y="5251049"/>
                <a:ext cx="646920" cy="51120"/>
              </p14:xfrm>
            </p:contentPart>
          </mc:Choice>
          <mc:Fallback>
            <p:pic>
              <p:nvPicPr>
                <p:cNvPr id="1271" name="잉크 1270">
                  <a:extLst>
                    <a:ext uri="{FF2B5EF4-FFF2-40B4-BE49-F238E27FC236}">
                      <a16:creationId xmlns:a16="http://schemas.microsoft.com/office/drawing/2014/main" id="{DD5FF7F2-5667-3BBE-E6EB-841E57165EC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974553" y="5242049"/>
                  <a:ext cx="66456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6" name="그룹 1275">
            <a:extLst>
              <a:ext uri="{FF2B5EF4-FFF2-40B4-BE49-F238E27FC236}">
                <a16:creationId xmlns:a16="http://schemas.microsoft.com/office/drawing/2014/main" id="{3D3EC288-E696-3BFA-558F-93D3ABCC2472}"/>
              </a:ext>
            </a:extLst>
          </p:cNvPr>
          <p:cNvGrpSpPr/>
          <p:nvPr/>
        </p:nvGrpSpPr>
        <p:grpSpPr>
          <a:xfrm>
            <a:off x="1687393" y="5027489"/>
            <a:ext cx="854280" cy="1275120"/>
            <a:chOff x="1687393" y="5027489"/>
            <a:chExt cx="854280" cy="127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1273" name="잉크 1272">
                  <a:extLst>
                    <a:ext uri="{FF2B5EF4-FFF2-40B4-BE49-F238E27FC236}">
                      <a16:creationId xmlns:a16="http://schemas.microsoft.com/office/drawing/2014/main" id="{66B92F6C-1028-DC33-02E9-463687E23086}"/>
                    </a:ext>
                  </a:extLst>
                </p14:cNvPr>
                <p14:cNvContentPartPr/>
                <p14:nvPr/>
              </p14:nvContentPartPr>
              <p14:xfrm>
                <a:off x="1771273" y="5955929"/>
                <a:ext cx="344880" cy="346680"/>
              </p14:xfrm>
            </p:contentPart>
          </mc:Choice>
          <mc:Fallback>
            <p:pic>
              <p:nvPicPr>
                <p:cNvPr id="1273" name="잉크 1272">
                  <a:extLst>
                    <a:ext uri="{FF2B5EF4-FFF2-40B4-BE49-F238E27FC236}">
                      <a16:creationId xmlns:a16="http://schemas.microsoft.com/office/drawing/2014/main" id="{66B92F6C-1028-DC33-02E9-463687E23086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765153" y="5949809"/>
                  <a:ext cx="3571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1274" name="잉크 1273">
                  <a:extLst>
                    <a:ext uri="{FF2B5EF4-FFF2-40B4-BE49-F238E27FC236}">
                      <a16:creationId xmlns:a16="http://schemas.microsoft.com/office/drawing/2014/main" id="{59A62C40-CEB4-77BF-A944-6262C3E2F805}"/>
                    </a:ext>
                  </a:extLst>
                </p14:cNvPr>
                <p14:cNvContentPartPr/>
                <p14:nvPr/>
              </p14:nvContentPartPr>
              <p14:xfrm>
                <a:off x="2230633" y="5124689"/>
                <a:ext cx="311040" cy="428760"/>
              </p14:xfrm>
            </p:contentPart>
          </mc:Choice>
          <mc:Fallback>
            <p:pic>
              <p:nvPicPr>
                <p:cNvPr id="1274" name="잉크 1273">
                  <a:extLst>
                    <a:ext uri="{FF2B5EF4-FFF2-40B4-BE49-F238E27FC236}">
                      <a16:creationId xmlns:a16="http://schemas.microsoft.com/office/drawing/2014/main" id="{59A62C40-CEB4-77BF-A944-6262C3E2F80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224513" y="5118569"/>
                  <a:ext cx="32328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1275" name="잉크 1274">
                  <a:extLst>
                    <a:ext uri="{FF2B5EF4-FFF2-40B4-BE49-F238E27FC236}">
                      <a16:creationId xmlns:a16="http://schemas.microsoft.com/office/drawing/2014/main" id="{5EECB35C-8FD6-C633-5250-C4E91F1B6B48}"/>
                    </a:ext>
                  </a:extLst>
                </p14:cNvPr>
                <p14:cNvContentPartPr/>
                <p14:nvPr/>
              </p14:nvContentPartPr>
              <p14:xfrm>
                <a:off x="1687393" y="5027489"/>
                <a:ext cx="644760" cy="914760"/>
              </p14:xfrm>
            </p:contentPart>
          </mc:Choice>
          <mc:Fallback>
            <p:pic>
              <p:nvPicPr>
                <p:cNvPr id="1275" name="잉크 1274">
                  <a:extLst>
                    <a:ext uri="{FF2B5EF4-FFF2-40B4-BE49-F238E27FC236}">
                      <a16:creationId xmlns:a16="http://schemas.microsoft.com/office/drawing/2014/main" id="{5EECB35C-8FD6-C633-5250-C4E91F1B6B4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681273" y="5021369"/>
                  <a:ext cx="657000" cy="9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1277" name="잉크 1276">
                <a:extLst>
                  <a:ext uri="{FF2B5EF4-FFF2-40B4-BE49-F238E27FC236}">
                    <a16:creationId xmlns:a16="http://schemas.microsoft.com/office/drawing/2014/main" id="{3D9920B7-AE5B-3991-AB4F-FE3A5C23A3BD}"/>
                  </a:ext>
                </a:extLst>
              </p14:cNvPr>
              <p14:cNvContentPartPr/>
              <p14:nvPr/>
            </p14:nvContentPartPr>
            <p14:xfrm>
              <a:off x="955513" y="5055569"/>
              <a:ext cx="772560" cy="438480"/>
            </p14:xfrm>
          </p:contentPart>
        </mc:Choice>
        <mc:Fallback>
          <p:pic>
            <p:nvPicPr>
              <p:cNvPr id="1277" name="잉크 1276">
                <a:extLst>
                  <a:ext uri="{FF2B5EF4-FFF2-40B4-BE49-F238E27FC236}">
                    <a16:creationId xmlns:a16="http://schemas.microsoft.com/office/drawing/2014/main" id="{3D9920B7-AE5B-3991-AB4F-FE3A5C23A3B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949393" y="5049449"/>
                <a:ext cx="784800" cy="45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2" name="그룹 1311">
            <a:extLst>
              <a:ext uri="{FF2B5EF4-FFF2-40B4-BE49-F238E27FC236}">
                <a16:creationId xmlns:a16="http://schemas.microsoft.com/office/drawing/2014/main" id="{A5C6A88A-DE32-2862-F7BA-26AC19A6BCDA}"/>
              </a:ext>
            </a:extLst>
          </p:cNvPr>
          <p:cNvGrpSpPr/>
          <p:nvPr/>
        </p:nvGrpSpPr>
        <p:grpSpPr>
          <a:xfrm>
            <a:off x="232633" y="5439329"/>
            <a:ext cx="845640" cy="621000"/>
            <a:chOff x="232633" y="5439329"/>
            <a:chExt cx="845640" cy="62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1283" name="잉크 1282">
                  <a:extLst>
                    <a:ext uri="{FF2B5EF4-FFF2-40B4-BE49-F238E27FC236}">
                      <a16:creationId xmlns:a16="http://schemas.microsoft.com/office/drawing/2014/main" id="{C2801B67-9A52-B90A-C507-6C71CF19FF8A}"/>
                    </a:ext>
                  </a:extLst>
                </p14:cNvPr>
                <p14:cNvContentPartPr/>
                <p14:nvPr/>
              </p14:nvContentPartPr>
              <p14:xfrm>
                <a:off x="232633" y="5723369"/>
                <a:ext cx="44280" cy="82080"/>
              </p14:xfrm>
            </p:contentPart>
          </mc:Choice>
          <mc:Fallback>
            <p:pic>
              <p:nvPicPr>
                <p:cNvPr id="1283" name="잉크 1282">
                  <a:extLst>
                    <a:ext uri="{FF2B5EF4-FFF2-40B4-BE49-F238E27FC236}">
                      <a16:creationId xmlns:a16="http://schemas.microsoft.com/office/drawing/2014/main" id="{C2801B67-9A52-B90A-C507-6C71CF19FF8A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26513" y="5717249"/>
                  <a:ext cx="56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1284" name="잉크 1283">
                  <a:extLst>
                    <a:ext uri="{FF2B5EF4-FFF2-40B4-BE49-F238E27FC236}">
                      <a16:creationId xmlns:a16="http://schemas.microsoft.com/office/drawing/2014/main" id="{A47AEADC-3C6F-BF7A-F50D-1F59C09397AD}"/>
                    </a:ext>
                  </a:extLst>
                </p14:cNvPr>
                <p14:cNvContentPartPr/>
                <p14:nvPr/>
              </p14:nvContentPartPr>
              <p14:xfrm>
                <a:off x="276553" y="5660369"/>
                <a:ext cx="48240" cy="71640"/>
              </p14:xfrm>
            </p:contentPart>
          </mc:Choice>
          <mc:Fallback>
            <p:pic>
              <p:nvPicPr>
                <p:cNvPr id="1284" name="잉크 1283">
                  <a:extLst>
                    <a:ext uri="{FF2B5EF4-FFF2-40B4-BE49-F238E27FC236}">
                      <a16:creationId xmlns:a16="http://schemas.microsoft.com/office/drawing/2014/main" id="{A47AEADC-3C6F-BF7A-F50D-1F59C09397AD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270433" y="5654249"/>
                  <a:ext cx="604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1285" name="잉크 1284">
                  <a:extLst>
                    <a:ext uri="{FF2B5EF4-FFF2-40B4-BE49-F238E27FC236}">
                      <a16:creationId xmlns:a16="http://schemas.microsoft.com/office/drawing/2014/main" id="{9F4FFB19-8815-0006-AB33-1D5F195713A3}"/>
                    </a:ext>
                  </a:extLst>
                </p14:cNvPr>
                <p14:cNvContentPartPr/>
                <p14:nvPr/>
              </p14:nvContentPartPr>
              <p14:xfrm>
                <a:off x="299953" y="5810129"/>
                <a:ext cx="91440" cy="59400"/>
              </p14:xfrm>
            </p:contentPart>
          </mc:Choice>
          <mc:Fallback>
            <p:pic>
              <p:nvPicPr>
                <p:cNvPr id="1285" name="잉크 1284">
                  <a:extLst>
                    <a:ext uri="{FF2B5EF4-FFF2-40B4-BE49-F238E27FC236}">
                      <a16:creationId xmlns:a16="http://schemas.microsoft.com/office/drawing/2014/main" id="{9F4FFB19-8815-0006-AB33-1D5F195713A3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93833" y="5804009"/>
                  <a:ext cx="1036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1286" name="잉크 1285">
                  <a:extLst>
                    <a:ext uri="{FF2B5EF4-FFF2-40B4-BE49-F238E27FC236}">
                      <a16:creationId xmlns:a16="http://schemas.microsoft.com/office/drawing/2014/main" id="{E06FC8B4-1D8A-017E-8E72-FAB6A3A46F9B}"/>
                    </a:ext>
                  </a:extLst>
                </p14:cNvPr>
                <p14:cNvContentPartPr/>
                <p14:nvPr/>
              </p14:nvContentPartPr>
              <p14:xfrm>
                <a:off x="352513" y="5628329"/>
                <a:ext cx="81000" cy="99000"/>
              </p14:xfrm>
            </p:contentPart>
          </mc:Choice>
          <mc:Fallback>
            <p:pic>
              <p:nvPicPr>
                <p:cNvPr id="1286" name="잉크 1285">
                  <a:extLst>
                    <a:ext uri="{FF2B5EF4-FFF2-40B4-BE49-F238E27FC236}">
                      <a16:creationId xmlns:a16="http://schemas.microsoft.com/office/drawing/2014/main" id="{E06FC8B4-1D8A-017E-8E72-FAB6A3A46F9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46393" y="5622209"/>
                  <a:ext cx="93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1287" name="잉크 1286">
                  <a:extLst>
                    <a:ext uri="{FF2B5EF4-FFF2-40B4-BE49-F238E27FC236}">
                      <a16:creationId xmlns:a16="http://schemas.microsoft.com/office/drawing/2014/main" id="{BFC74196-4793-1C95-5A6E-4E28CA4E51C1}"/>
                    </a:ext>
                  </a:extLst>
                </p14:cNvPr>
                <p14:cNvContentPartPr/>
                <p14:nvPr/>
              </p14:nvContentPartPr>
              <p14:xfrm>
                <a:off x="385633" y="5683409"/>
                <a:ext cx="27360" cy="15120"/>
              </p14:xfrm>
            </p:contentPart>
          </mc:Choice>
          <mc:Fallback>
            <p:pic>
              <p:nvPicPr>
                <p:cNvPr id="1287" name="잉크 1286">
                  <a:extLst>
                    <a:ext uri="{FF2B5EF4-FFF2-40B4-BE49-F238E27FC236}">
                      <a16:creationId xmlns:a16="http://schemas.microsoft.com/office/drawing/2014/main" id="{BFC74196-4793-1C95-5A6E-4E28CA4E51C1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79513" y="5677289"/>
                  <a:ext cx="39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1288" name="잉크 1287">
                  <a:extLst>
                    <a:ext uri="{FF2B5EF4-FFF2-40B4-BE49-F238E27FC236}">
                      <a16:creationId xmlns:a16="http://schemas.microsoft.com/office/drawing/2014/main" id="{D19539BC-F7B1-8B15-2F99-6EA8ED6C9BF0}"/>
                    </a:ext>
                  </a:extLst>
                </p14:cNvPr>
                <p14:cNvContentPartPr/>
                <p14:nvPr/>
              </p14:nvContentPartPr>
              <p14:xfrm>
                <a:off x="436033" y="5628689"/>
                <a:ext cx="54720" cy="51480"/>
              </p14:xfrm>
            </p:contentPart>
          </mc:Choice>
          <mc:Fallback>
            <p:pic>
              <p:nvPicPr>
                <p:cNvPr id="1288" name="잉크 1287">
                  <a:extLst>
                    <a:ext uri="{FF2B5EF4-FFF2-40B4-BE49-F238E27FC236}">
                      <a16:creationId xmlns:a16="http://schemas.microsoft.com/office/drawing/2014/main" id="{D19539BC-F7B1-8B15-2F99-6EA8ED6C9BF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429913" y="5622569"/>
                  <a:ext cx="66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1289" name="잉크 1288">
                  <a:extLst>
                    <a:ext uri="{FF2B5EF4-FFF2-40B4-BE49-F238E27FC236}">
                      <a16:creationId xmlns:a16="http://schemas.microsoft.com/office/drawing/2014/main" id="{319C8DF6-1E99-1B2E-DB25-28560C4D48D6}"/>
                    </a:ext>
                  </a:extLst>
                </p14:cNvPr>
                <p14:cNvContentPartPr/>
                <p14:nvPr/>
              </p14:nvContentPartPr>
              <p14:xfrm>
                <a:off x="450073" y="5712569"/>
                <a:ext cx="68760" cy="50400"/>
              </p14:xfrm>
            </p:contentPart>
          </mc:Choice>
          <mc:Fallback>
            <p:pic>
              <p:nvPicPr>
                <p:cNvPr id="1289" name="잉크 1288">
                  <a:extLst>
                    <a:ext uri="{FF2B5EF4-FFF2-40B4-BE49-F238E27FC236}">
                      <a16:creationId xmlns:a16="http://schemas.microsoft.com/office/drawing/2014/main" id="{319C8DF6-1E99-1B2E-DB25-28560C4D48D6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443953" y="5706449"/>
                  <a:ext cx="81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1290" name="잉크 1289">
                  <a:extLst>
                    <a:ext uri="{FF2B5EF4-FFF2-40B4-BE49-F238E27FC236}">
                      <a16:creationId xmlns:a16="http://schemas.microsoft.com/office/drawing/2014/main" id="{28344CF9-198B-F168-7BE9-2978F1AC9D59}"/>
                    </a:ext>
                  </a:extLst>
                </p14:cNvPr>
                <p14:cNvContentPartPr/>
                <p14:nvPr/>
              </p14:nvContentPartPr>
              <p14:xfrm>
                <a:off x="563473" y="5561369"/>
                <a:ext cx="108720" cy="81360"/>
              </p14:xfrm>
            </p:contentPart>
          </mc:Choice>
          <mc:Fallback>
            <p:pic>
              <p:nvPicPr>
                <p:cNvPr id="1290" name="잉크 1289">
                  <a:extLst>
                    <a:ext uri="{FF2B5EF4-FFF2-40B4-BE49-F238E27FC236}">
                      <a16:creationId xmlns:a16="http://schemas.microsoft.com/office/drawing/2014/main" id="{28344CF9-198B-F168-7BE9-2978F1AC9D5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557353" y="5555249"/>
                  <a:ext cx="120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1291" name="잉크 1290">
                  <a:extLst>
                    <a:ext uri="{FF2B5EF4-FFF2-40B4-BE49-F238E27FC236}">
                      <a16:creationId xmlns:a16="http://schemas.microsoft.com/office/drawing/2014/main" id="{8B5CB2ED-172E-879C-3BFF-065F8CAF1DF1}"/>
                    </a:ext>
                  </a:extLst>
                </p14:cNvPr>
                <p14:cNvContentPartPr/>
                <p14:nvPr/>
              </p14:nvContentPartPr>
              <p14:xfrm>
                <a:off x="665713" y="5527889"/>
                <a:ext cx="38160" cy="85320"/>
              </p14:xfrm>
            </p:contentPart>
          </mc:Choice>
          <mc:Fallback>
            <p:pic>
              <p:nvPicPr>
                <p:cNvPr id="1291" name="잉크 1290">
                  <a:extLst>
                    <a:ext uri="{FF2B5EF4-FFF2-40B4-BE49-F238E27FC236}">
                      <a16:creationId xmlns:a16="http://schemas.microsoft.com/office/drawing/2014/main" id="{8B5CB2ED-172E-879C-3BFF-065F8CAF1DF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59593" y="5521769"/>
                  <a:ext cx="50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1292" name="잉크 1291">
                  <a:extLst>
                    <a:ext uri="{FF2B5EF4-FFF2-40B4-BE49-F238E27FC236}">
                      <a16:creationId xmlns:a16="http://schemas.microsoft.com/office/drawing/2014/main" id="{3AEB3755-4858-D9CD-B336-F2916CFAA503}"/>
                    </a:ext>
                  </a:extLst>
                </p14:cNvPr>
                <p14:cNvContentPartPr/>
                <p14:nvPr/>
              </p14:nvContentPartPr>
              <p14:xfrm>
                <a:off x="653113" y="5621129"/>
                <a:ext cx="87480" cy="64440"/>
              </p14:xfrm>
            </p:contentPart>
          </mc:Choice>
          <mc:Fallback>
            <p:pic>
              <p:nvPicPr>
                <p:cNvPr id="1292" name="잉크 1291">
                  <a:extLst>
                    <a:ext uri="{FF2B5EF4-FFF2-40B4-BE49-F238E27FC236}">
                      <a16:creationId xmlns:a16="http://schemas.microsoft.com/office/drawing/2014/main" id="{3AEB3755-4858-D9CD-B336-F2916CFAA50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46993" y="5615009"/>
                  <a:ext cx="99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1293" name="잉크 1292">
                  <a:extLst>
                    <a:ext uri="{FF2B5EF4-FFF2-40B4-BE49-F238E27FC236}">
                      <a16:creationId xmlns:a16="http://schemas.microsoft.com/office/drawing/2014/main" id="{4A5E213B-D63A-6353-8621-115F6F48BC02}"/>
                    </a:ext>
                  </a:extLst>
                </p14:cNvPr>
                <p14:cNvContentPartPr/>
                <p14:nvPr/>
              </p14:nvContentPartPr>
              <p14:xfrm>
                <a:off x="725833" y="5496209"/>
                <a:ext cx="34200" cy="57960"/>
              </p14:xfrm>
            </p:contentPart>
          </mc:Choice>
          <mc:Fallback>
            <p:pic>
              <p:nvPicPr>
                <p:cNvPr id="1293" name="잉크 1292">
                  <a:extLst>
                    <a:ext uri="{FF2B5EF4-FFF2-40B4-BE49-F238E27FC236}">
                      <a16:creationId xmlns:a16="http://schemas.microsoft.com/office/drawing/2014/main" id="{4A5E213B-D63A-6353-8621-115F6F48BC0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19713" y="5490089"/>
                  <a:ext cx="46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1294" name="잉크 1293">
                  <a:extLst>
                    <a:ext uri="{FF2B5EF4-FFF2-40B4-BE49-F238E27FC236}">
                      <a16:creationId xmlns:a16="http://schemas.microsoft.com/office/drawing/2014/main" id="{0811CF2D-E381-3F10-C145-5D5BCD02B09B}"/>
                    </a:ext>
                  </a:extLst>
                </p14:cNvPr>
                <p14:cNvContentPartPr/>
                <p14:nvPr/>
              </p14:nvContentPartPr>
              <p14:xfrm>
                <a:off x="762913" y="5516009"/>
                <a:ext cx="17640" cy="34920"/>
              </p14:xfrm>
            </p:contentPart>
          </mc:Choice>
          <mc:Fallback>
            <p:pic>
              <p:nvPicPr>
                <p:cNvPr id="1294" name="잉크 1293">
                  <a:extLst>
                    <a:ext uri="{FF2B5EF4-FFF2-40B4-BE49-F238E27FC236}">
                      <a16:creationId xmlns:a16="http://schemas.microsoft.com/office/drawing/2014/main" id="{0811CF2D-E381-3F10-C145-5D5BCD02B09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6793" y="5509889"/>
                  <a:ext cx="29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1295" name="잉크 1294">
                  <a:extLst>
                    <a:ext uri="{FF2B5EF4-FFF2-40B4-BE49-F238E27FC236}">
                      <a16:creationId xmlns:a16="http://schemas.microsoft.com/office/drawing/2014/main" id="{229D4C4E-38FB-BD53-8EA8-7598202E79AC}"/>
                    </a:ext>
                  </a:extLst>
                </p14:cNvPr>
                <p14:cNvContentPartPr/>
                <p14:nvPr/>
              </p14:nvContentPartPr>
              <p14:xfrm>
                <a:off x="743473" y="5564969"/>
                <a:ext cx="89280" cy="72360"/>
              </p14:xfrm>
            </p:contentPart>
          </mc:Choice>
          <mc:Fallback>
            <p:pic>
              <p:nvPicPr>
                <p:cNvPr id="1295" name="잉크 1294">
                  <a:extLst>
                    <a:ext uri="{FF2B5EF4-FFF2-40B4-BE49-F238E27FC236}">
                      <a16:creationId xmlns:a16="http://schemas.microsoft.com/office/drawing/2014/main" id="{229D4C4E-38FB-BD53-8EA8-7598202E79AC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37353" y="5558849"/>
                  <a:ext cx="101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1296" name="잉크 1295">
                  <a:extLst>
                    <a:ext uri="{FF2B5EF4-FFF2-40B4-BE49-F238E27FC236}">
                      <a16:creationId xmlns:a16="http://schemas.microsoft.com/office/drawing/2014/main" id="{84CE305A-4715-AF54-DC97-A093DEBA87DD}"/>
                    </a:ext>
                  </a:extLst>
                </p14:cNvPr>
                <p14:cNvContentPartPr/>
                <p14:nvPr/>
              </p14:nvContentPartPr>
              <p14:xfrm>
                <a:off x="806833" y="5439329"/>
                <a:ext cx="133200" cy="123840"/>
              </p14:xfrm>
            </p:contentPart>
          </mc:Choice>
          <mc:Fallback>
            <p:pic>
              <p:nvPicPr>
                <p:cNvPr id="1296" name="잉크 1295">
                  <a:extLst>
                    <a:ext uri="{FF2B5EF4-FFF2-40B4-BE49-F238E27FC236}">
                      <a16:creationId xmlns:a16="http://schemas.microsoft.com/office/drawing/2014/main" id="{84CE305A-4715-AF54-DC97-A093DEBA87D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00713" y="5433209"/>
                  <a:ext cx="1454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1297" name="잉크 1296">
                  <a:extLst>
                    <a:ext uri="{FF2B5EF4-FFF2-40B4-BE49-F238E27FC236}">
                      <a16:creationId xmlns:a16="http://schemas.microsoft.com/office/drawing/2014/main" id="{9E861C5B-9116-4A86-DFB4-D421BC31B464}"/>
                    </a:ext>
                  </a:extLst>
                </p14:cNvPr>
                <p14:cNvContentPartPr/>
                <p14:nvPr/>
              </p14:nvContentPartPr>
              <p14:xfrm>
                <a:off x="422713" y="5978249"/>
                <a:ext cx="68040" cy="50400"/>
              </p14:xfrm>
            </p:contentPart>
          </mc:Choice>
          <mc:Fallback>
            <p:pic>
              <p:nvPicPr>
                <p:cNvPr id="1297" name="잉크 1296">
                  <a:extLst>
                    <a:ext uri="{FF2B5EF4-FFF2-40B4-BE49-F238E27FC236}">
                      <a16:creationId xmlns:a16="http://schemas.microsoft.com/office/drawing/2014/main" id="{9E861C5B-9116-4A86-DFB4-D421BC31B464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416593" y="5972129"/>
                  <a:ext cx="80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1298" name="잉크 1297">
                  <a:extLst>
                    <a:ext uri="{FF2B5EF4-FFF2-40B4-BE49-F238E27FC236}">
                      <a16:creationId xmlns:a16="http://schemas.microsoft.com/office/drawing/2014/main" id="{DA25D49D-468A-07AA-D07F-C10A575927FA}"/>
                    </a:ext>
                  </a:extLst>
                </p14:cNvPr>
                <p14:cNvContentPartPr/>
                <p14:nvPr/>
              </p14:nvContentPartPr>
              <p14:xfrm>
                <a:off x="467713" y="5940449"/>
                <a:ext cx="42480" cy="41040"/>
              </p14:xfrm>
            </p:contentPart>
          </mc:Choice>
          <mc:Fallback>
            <p:pic>
              <p:nvPicPr>
                <p:cNvPr id="1298" name="잉크 1297">
                  <a:extLst>
                    <a:ext uri="{FF2B5EF4-FFF2-40B4-BE49-F238E27FC236}">
                      <a16:creationId xmlns:a16="http://schemas.microsoft.com/office/drawing/2014/main" id="{DA25D49D-468A-07AA-D07F-C10A575927F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61593" y="5934329"/>
                  <a:ext cx="54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1299" name="잉크 1298">
                  <a:extLst>
                    <a:ext uri="{FF2B5EF4-FFF2-40B4-BE49-F238E27FC236}">
                      <a16:creationId xmlns:a16="http://schemas.microsoft.com/office/drawing/2014/main" id="{A80D4C47-DC4B-97B3-FA4F-49788DF6AD77}"/>
                    </a:ext>
                  </a:extLst>
                </p14:cNvPr>
                <p14:cNvContentPartPr/>
                <p14:nvPr/>
              </p14:nvContentPartPr>
              <p14:xfrm>
                <a:off x="509473" y="5905529"/>
                <a:ext cx="34560" cy="68040"/>
              </p14:xfrm>
            </p:contentPart>
          </mc:Choice>
          <mc:Fallback>
            <p:pic>
              <p:nvPicPr>
                <p:cNvPr id="1299" name="잉크 1298">
                  <a:extLst>
                    <a:ext uri="{FF2B5EF4-FFF2-40B4-BE49-F238E27FC236}">
                      <a16:creationId xmlns:a16="http://schemas.microsoft.com/office/drawing/2014/main" id="{A80D4C47-DC4B-97B3-FA4F-49788DF6AD7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03353" y="5899409"/>
                  <a:ext cx="468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1300" name="잉크 1299">
                  <a:extLst>
                    <a:ext uri="{FF2B5EF4-FFF2-40B4-BE49-F238E27FC236}">
                      <a16:creationId xmlns:a16="http://schemas.microsoft.com/office/drawing/2014/main" id="{1D20DCF6-FF59-71A0-4569-69A6F76443E0}"/>
                    </a:ext>
                  </a:extLst>
                </p14:cNvPr>
                <p14:cNvContentPartPr/>
                <p14:nvPr/>
              </p14:nvContentPartPr>
              <p14:xfrm>
                <a:off x="511273" y="6002009"/>
                <a:ext cx="81360" cy="58320"/>
              </p14:xfrm>
            </p:contentPart>
          </mc:Choice>
          <mc:Fallback>
            <p:pic>
              <p:nvPicPr>
                <p:cNvPr id="1300" name="잉크 1299">
                  <a:extLst>
                    <a:ext uri="{FF2B5EF4-FFF2-40B4-BE49-F238E27FC236}">
                      <a16:creationId xmlns:a16="http://schemas.microsoft.com/office/drawing/2014/main" id="{1D20DCF6-FF59-71A0-4569-69A6F76443E0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05153" y="5995889"/>
                  <a:ext cx="93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1301" name="잉크 1300">
                  <a:extLst>
                    <a:ext uri="{FF2B5EF4-FFF2-40B4-BE49-F238E27FC236}">
                      <a16:creationId xmlns:a16="http://schemas.microsoft.com/office/drawing/2014/main" id="{FAA1FD19-9017-C455-9441-4BEFCC3094C7}"/>
                    </a:ext>
                  </a:extLst>
                </p14:cNvPr>
                <p14:cNvContentPartPr/>
                <p14:nvPr/>
              </p14:nvContentPartPr>
              <p14:xfrm>
                <a:off x="566713" y="5889689"/>
                <a:ext cx="58680" cy="60120"/>
              </p14:xfrm>
            </p:contentPart>
          </mc:Choice>
          <mc:Fallback>
            <p:pic>
              <p:nvPicPr>
                <p:cNvPr id="1301" name="잉크 1300">
                  <a:extLst>
                    <a:ext uri="{FF2B5EF4-FFF2-40B4-BE49-F238E27FC236}">
                      <a16:creationId xmlns:a16="http://schemas.microsoft.com/office/drawing/2014/main" id="{FAA1FD19-9017-C455-9441-4BEFCC3094C7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60593" y="5883569"/>
                  <a:ext cx="709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1302" name="잉크 1301">
                  <a:extLst>
                    <a:ext uri="{FF2B5EF4-FFF2-40B4-BE49-F238E27FC236}">
                      <a16:creationId xmlns:a16="http://schemas.microsoft.com/office/drawing/2014/main" id="{362FCCEA-A583-7F7B-34A9-074CC8E84842}"/>
                    </a:ext>
                  </a:extLst>
                </p14:cNvPr>
                <p14:cNvContentPartPr/>
                <p14:nvPr/>
              </p14:nvContentPartPr>
              <p14:xfrm>
                <a:off x="612073" y="5846849"/>
                <a:ext cx="97920" cy="111600"/>
              </p14:xfrm>
            </p:contentPart>
          </mc:Choice>
          <mc:Fallback>
            <p:pic>
              <p:nvPicPr>
                <p:cNvPr id="1302" name="잉크 1301">
                  <a:extLst>
                    <a:ext uri="{FF2B5EF4-FFF2-40B4-BE49-F238E27FC236}">
                      <a16:creationId xmlns:a16="http://schemas.microsoft.com/office/drawing/2014/main" id="{362FCCEA-A583-7F7B-34A9-074CC8E8484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05953" y="5840729"/>
                  <a:ext cx="110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1303" name="잉크 1302">
                  <a:extLst>
                    <a:ext uri="{FF2B5EF4-FFF2-40B4-BE49-F238E27FC236}">
                      <a16:creationId xmlns:a16="http://schemas.microsoft.com/office/drawing/2014/main" id="{1E27CE6A-8F48-F10E-F5E6-200BF81D6ABB}"/>
                    </a:ext>
                  </a:extLst>
                </p14:cNvPr>
                <p14:cNvContentPartPr/>
                <p14:nvPr/>
              </p14:nvContentPartPr>
              <p14:xfrm>
                <a:off x="726553" y="5757209"/>
                <a:ext cx="43200" cy="47520"/>
              </p14:xfrm>
            </p:contentPart>
          </mc:Choice>
          <mc:Fallback>
            <p:pic>
              <p:nvPicPr>
                <p:cNvPr id="1303" name="잉크 1302">
                  <a:extLst>
                    <a:ext uri="{FF2B5EF4-FFF2-40B4-BE49-F238E27FC236}">
                      <a16:creationId xmlns:a16="http://schemas.microsoft.com/office/drawing/2014/main" id="{1E27CE6A-8F48-F10E-F5E6-200BF81D6AB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20433" y="5751089"/>
                  <a:ext cx="55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1304" name="잉크 1303">
                  <a:extLst>
                    <a:ext uri="{FF2B5EF4-FFF2-40B4-BE49-F238E27FC236}">
                      <a16:creationId xmlns:a16="http://schemas.microsoft.com/office/drawing/2014/main" id="{F93E7C9C-FF8C-590D-AED3-A8ABDBE0E1FF}"/>
                    </a:ext>
                  </a:extLst>
                </p14:cNvPr>
                <p14:cNvContentPartPr/>
                <p14:nvPr/>
              </p14:nvContentPartPr>
              <p14:xfrm>
                <a:off x="759313" y="5737049"/>
                <a:ext cx="26640" cy="88560"/>
              </p14:xfrm>
            </p:contentPart>
          </mc:Choice>
          <mc:Fallback>
            <p:pic>
              <p:nvPicPr>
                <p:cNvPr id="1304" name="잉크 1303">
                  <a:extLst>
                    <a:ext uri="{FF2B5EF4-FFF2-40B4-BE49-F238E27FC236}">
                      <a16:creationId xmlns:a16="http://schemas.microsoft.com/office/drawing/2014/main" id="{F93E7C9C-FF8C-590D-AED3-A8ABDBE0E1F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53193" y="5730929"/>
                  <a:ext cx="388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1305" name="잉크 1304">
                  <a:extLst>
                    <a:ext uri="{FF2B5EF4-FFF2-40B4-BE49-F238E27FC236}">
                      <a16:creationId xmlns:a16="http://schemas.microsoft.com/office/drawing/2014/main" id="{445B151E-3DB0-EE73-3F28-E1C8284D22D3}"/>
                    </a:ext>
                  </a:extLst>
                </p14:cNvPr>
                <p14:cNvContentPartPr/>
                <p14:nvPr/>
              </p14:nvContentPartPr>
              <p14:xfrm>
                <a:off x="762913" y="5849369"/>
                <a:ext cx="59760" cy="29520"/>
              </p14:xfrm>
            </p:contentPart>
          </mc:Choice>
          <mc:Fallback>
            <p:pic>
              <p:nvPicPr>
                <p:cNvPr id="1305" name="잉크 1304">
                  <a:extLst>
                    <a:ext uri="{FF2B5EF4-FFF2-40B4-BE49-F238E27FC236}">
                      <a16:creationId xmlns:a16="http://schemas.microsoft.com/office/drawing/2014/main" id="{445B151E-3DB0-EE73-3F28-E1C8284D22D3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6793" y="5843249"/>
                  <a:ext cx="72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1306" name="잉크 1305">
                  <a:extLst>
                    <a:ext uri="{FF2B5EF4-FFF2-40B4-BE49-F238E27FC236}">
                      <a16:creationId xmlns:a16="http://schemas.microsoft.com/office/drawing/2014/main" id="{2C12AF5C-D8C0-9CBD-C89D-AF66ECB7F53D}"/>
                    </a:ext>
                  </a:extLst>
                </p14:cNvPr>
                <p14:cNvContentPartPr/>
                <p14:nvPr/>
              </p14:nvContentPartPr>
              <p14:xfrm>
                <a:off x="788113" y="5881769"/>
                <a:ext cx="105120" cy="65520"/>
              </p14:xfrm>
            </p:contentPart>
          </mc:Choice>
          <mc:Fallback>
            <p:pic>
              <p:nvPicPr>
                <p:cNvPr id="1306" name="잉크 1305">
                  <a:extLst>
                    <a:ext uri="{FF2B5EF4-FFF2-40B4-BE49-F238E27FC236}">
                      <a16:creationId xmlns:a16="http://schemas.microsoft.com/office/drawing/2014/main" id="{2C12AF5C-D8C0-9CBD-C89D-AF66ECB7F53D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1993" y="5875649"/>
                  <a:ext cx="117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1307" name="잉크 1306">
                  <a:extLst>
                    <a:ext uri="{FF2B5EF4-FFF2-40B4-BE49-F238E27FC236}">
                      <a16:creationId xmlns:a16="http://schemas.microsoft.com/office/drawing/2014/main" id="{2EB1985F-9BA7-5C8C-E776-CD2CDC97BD5D}"/>
                    </a:ext>
                  </a:extLst>
                </p14:cNvPr>
                <p14:cNvContentPartPr/>
                <p14:nvPr/>
              </p14:nvContentPartPr>
              <p14:xfrm>
                <a:off x="825913" y="5757929"/>
                <a:ext cx="78480" cy="82800"/>
              </p14:xfrm>
            </p:contentPart>
          </mc:Choice>
          <mc:Fallback>
            <p:pic>
              <p:nvPicPr>
                <p:cNvPr id="1307" name="잉크 1306">
                  <a:extLst>
                    <a:ext uri="{FF2B5EF4-FFF2-40B4-BE49-F238E27FC236}">
                      <a16:creationId xmlns:a16="http://schemas.microsoft.com/office/drawing/2014/main" id="{2EB1985F-9BA7-5C8C-E776-CD2CDC97BD5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19793" y="5751809"/>
                  <a:ext cx="907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1308" name="잉크 1307">
                  <a:extLst>
                    <a:ext uri="{FF2B5EF4-FFF2-40B4-BE49-F238E27FC236}">
                      <a16:creationId xmlns:a16="http://schemas.microsoft.com/office/drawing/2014/main" id="{7CC8F3AE-DD7C-CB66-3364-367E38927567}"/>
                    </a:ext>
                  </a:extLst>
                </p14:cNvPr>
                <p14:cNvContentPartPr/>
                <p14:nvPr/>
              </p14:nvContentPartPr>
              <p14:xfrm>
                <a:off x="879913" y="5732009"/>
                <a:ext cx="86760" cy="74160"/>
              </p14:xfrm>
            </p:contentPart>
          </mc:Choice>
          <mc:Fallback>
            <p:pic>
              <p:nvPicPr>
                <p:cNvPr id="1308" name="잉크 1307">
                  <a:extLst>
                    <a:ext uri="{FF2B5EF4-FFF2-40B4-BE49-F238E27FC236}">
                      <a16:creationId xmlns:a16="http://schemas.microsoft.com/office/drawing/2014/main" id="{7CC8F3AE-DD7C-CB66-3364-367E3892756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73793" y="5725889"/>
                  <a:ext cx="99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1309" name="잉크 1308">
                  <a:extLst>
                    <a:ext uri="{FF2B5EF4-FFF2-40B4-BE49-F238E27FC236}">
                      <a16:creationId xmlns:a16="http://schemas.microsoft.com/office/drawing/2014/main" id="{DCD2D73F-0DEB-F53C-F302-C0EE13CA3C42}"/>
                    </a:ext>
                  </a:extLst>
                </p14:cNvPr>
                <p14:cNvContentPartPr/>
                <p14:nvPr/>
              </p14:nvContentPartPr>
              <p14:xfrm>
                <a:off x="948313" y="5666849"/>
                <a:ext cx="78840" cy="28440"/>
              </p14:xfrm>
            </p:contentPart>
          </mc:Choice>
          <mc:Fallback>
            <p:pic>
              <p:nvPicPr>
                <p:cNvPr id="1309" name="잉크 1308">
                  <a:extLst>
                    <a:ext uri="{FF2B5EF4-FFF2-40B4-BE49-F238E27FC236}">
                      <a16:creationId xmlns:a16="http://schemas.microsoft.com/office/drawing/2014/main" id="{DCD2D73F-0DEB-F53C-F302-C0EE13CA3C4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42193" y="5660729"/>
                  <a:ext cx="91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1310" name="잉크 1309">
                  <a:extLst>
                    <a:ext uri="{FF2B5EF4-FFF2-40B4-BE49-F238E27FC236}">
                      <a16:creationId xmlns:a16="http://schemas.microsoft.com/office/drawing/2014/main" id="{E469F369-605C-B02F-949D-CEBFEF64E1CC}"/>
                    </a:ext>
                  </a:extLst>
                </p14:cNvPr>
                <p14:cNvContentPartPr/>
                <p14:nvPr/>
              </p14:nvContentPartPr>
              <p14:xfrm>
                <a:off x="981073" y="5707889"/>
                <a:ext cx="64440" cy="48960"/>
              </p14:xfrm>
            </p:contentPart>
          </mc:Choice>
          <mc:Fallback>
            <p:pic>
              <p:nvPicPr>
                <p:cNvPr id="1310" name="잉크 1309">
                  <a:extLst>
                    <a:ext uri="{FF2B5EF4-FFF2-40B4-BE49-F238E27FC236}">
                      <a16:creationId xmlns:a16="http://schemas.microsoft.com/office/drawing/2014/main" id="{E469F369-605C-B02F-949D-CEBFEF64E1C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74953" y="5701769"/>
                  <a:ext cx="76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1311" name="잉크 1310">
                  <a:extLst>
                    <a:ext uri="{FF2B5EF4-FFF2-40B4-BE49-F238E27FC236}">
                      <a16:creationId xmlns:a16="http://schemas.microsoft.com/office/drawing/2014/main" id="{5289FD1B-9B23-BD1E-4B4F-4119461B9FDA}"/>
                    </a:ext>
                  </a:extLst>
                </p14:cNvPr>
                <p14:cNvContentPartPr/>
                <p14:nvPr/>
              </p14:nvContentPartPr>
              <p14:xfrm>
                <a:off x="1033273" y="5748209"/>
                <a:ext cx="45000" cy="63000"/>
              </p14:xfrm>
            </p:contentPart>
          </mc:Choice>
          <mc:Fallback>
            <p:pic>
              <p:nvPicPr>
                <p:cNvPr id="1311" name="잉크 1310">
                  <a:extLst>
                    <a:ext uri="{FF2B5EF4-FFF2-40B4-BE49-F238E27FC236}">
                      <a16:creationId xmlns:a16="http://schemas.microsoft.com/office/drawing/2014/main" id="{5289FD1B-9B23-BD1E-4B4F-4119461B9FD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1027153" y="5742089"/>
                  <a:ext cx="572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0" name="그룹 1409">
            <a:extLst>
              <a:ext uri="{FF2B5EF4-FFF2-40B4-BE49-F238E27FC236}">
                <a16:creationId xmlns:a16="http://schemas.microsoft.com/office/drawing/2014/main" id="{563CA984-5D53-C705-6752-988239F4A7DF}"/>
              </a:ext>
            </a:extLst>
          </p:cNvPr>
          <p:cNvGrpSpPr/>
          <p:nvPr/>
        </p:nvGrpSpPr>
        <p:grpSpPr>
          <a:xfrm>
            <a:off x="5601673" y="4801409"/>
            <a:ext cx="2661480" cy="1323000"/>
            <a:chOff x="5601673" y="4801409"/>
            <a:chExt cx="2661480" cy="13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1313" name="잉크 1312">
                  <a:extLst>
                    <a:ext uri="{FF2B5EF4-FFF2-40B4-BE49-F238E27FC236}">
                      <a16:creationId xmlns:a16="http://schemas.microsoft.com/office/drawing/2014/main" id="{BE467B04-98CC-7A83-E55D-EE83404A0714}"/>
                    </a:ext>
                  </a:extLst>
                </p14:cNvPr>
                <p14:cNvContentPartPr/>
                <p14:nvPr/>
              </p14:nvContentPartPr>
              <p14:xfrm>
                <a:off x="5729113" y="5109929"/>
                <a:ext cx="33480" cy="107280"/>
              </p14:xfrm>
            </p:contentPart>
          </mc:Choice>
          <mc:Fallback>
            <p:pic>
              <p:nvPicPr>
                <p:cNvPr id="1313" name="잉크 1312">
                  <a:extLst>
                    <a:ext uri="{FF2B5EF4-FFF2-40B4-BE49-F238E27FC236}">
                      <a16:creationId xmlns:a16="http://schemas.microsoft.com/office/drawing/2014/main" id="{BE467B04-98CC-7A83-E55D-EE83404A071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722993" y="5103809"/>
                  <a:ext cx="45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1314" name="잉크 1313">
                  <a:extLst>
                    <a:ext uri="{FF2B5EF4-FFF2-40B4-BE49-F238E27FC236}">
                      <a16:creationId xmlns:a16="http://schemas.microsoft.com/office/drawing/2014/main" id="{17E5BFCB-528A-E510-9916-566761D3CF01}"/>
                    </a:ext>
                  </a:extLst>
                </p14:cNvPr>
                <p14:cNvContentPartPr/>
                <p14:nvPr/>
              </p14:nvContentPartPr>
              <p14:xfrm>
                <a:off x="5750353" y="5109209"/>
                <a:ext cx="45360" cy="100440"/>
              </p14:xfrm>
            </p:contentPart>
          </mc:Choice>
          <mc:Fallback>
            <p:pic>
              <p:nvPicPr>
                <p:cNvPr id="1314" name="잉크 1313">
                  <a:extLst>
                    <a:ext uri="{FF2B5EF4-FFF2-40B4-BE49-F238E27FC236}">
                      <a16:creationId xmlns:a16="http://schemas.microsoft.com/office/drawing/2014/main" id="{17E5BFCB-528A-E510-9916-566761D3CF0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744233" y="5103089"/>
                  <a:ext cx="57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1315" name="잉크 1314">
                  <a:extLst>
                    <a:ext uri="{FF2B5EF4-FFF2-40B4-BE49-F238E27FC236}">
                      <a16:creationId xmlns:a16="http://schemas.microsoft.com/office/drawing/2014/main" id="{700099F3-11D1-90D2-B35D-2DD5B135E3F7}"/>
                    </a:ext>
                  </a:extLst>
                </p14:cNvPr>
                <p14:cNvContentPartPr/>
                <p14:nvPr/>
              </p14:nvContentPartPr>
              <p14:xfrm>
                <a:off x="5813713" y="5108849"/>
                <a:ext cx="34200" cy="75960"/>
              </p14:xfrm>
            </p:contentPart>
          </mc:Choice>
          <mc:Fallback>
            <p:pic>
              <p:nvPicPr>
                <p:cNvPr id="1315" name="잉크 1314">
                  <a:extLst>
                    <a:ext uri="{FF2B5EF4-FFF2-40B4-BE49-F238E27FC236}">
                      <a16:creationId xmlns:a16="http://schemas.microsoft.com/office/drawing/2014/main" id="{700099F3-11D1-90D2-B35D-2DD5B135E3F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807593" y="5102729"/>
                  <a:ext cx="4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1316" name="잉크 1315">
                  <a:extLst>
                    <a:ext uri="{FF2B5EF4-FFF2-40B4-BE49-F238E27FC236}">
                      <a16:creationId xmlns:a16="http://schemas.microsoft.com/office/drawing/2014/main" id="{E6929383-BEDB-3487-8CBF-F3FCC57E5C19}"/>
                    </a:ext>
                  </a:extLst>
                </p14:cNvPr>
                <p14:cNvContentPartPr/>
                <p14:nvPr/>
              </p14:nvContentPartPr>
              <p14:xfrm>
                <a:off x="5855113" y="5103089"/>
                <a:ext cx="15480" cy="131040"/>
              </p14:xfrm>
            </p:contentPart>
          </mc:Choice>
          <mc:Fallback>
            <p:pic>
              <p:nvPicPr>
                <p:cNvPr id="1316" name="잉크 1315">
                  <a:extLst>
                    <a:ext uri="{FF2B5EF4-FFF2-40B4-BE49-F238E27FC236}">
                      <a16:creationId xmlns:a16="http://schemas.microsoft.com/office/drawing/2014/main" id="{E6929383-BEDB-3487-8CBF-F3FCC57E5C19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848993" y="5096969"/>
                  <a:ext cx="27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1317" name="잉크 1316">
                  <a:extLst>
                    <a:ext uri="{FF2B5EF4-FFF2-40B4-BE49-F238E27FC236}">
                      <a16:creationId xmlns:a16="http://schemas.microsoft.com/office/drawing/2014/main" id="{E29ECAC8-C0FD-DE24-6331-4D389DBE55C7}"/>
                    </a:ext>
                  </a:extLst>
                </p14:cNvPr>
                <p14:cNvContentPartPr/>
                <p14:nvPr/>
              </p14:nvContentPartPr>
              <p14:xfrm>
                <a:off x="5797513" y="5201729"/>
                <a:ext cx="76320" cy="93600"/>
              </p14:xfrm>
            </p:contentPart>
          </mc:Choice>
          <mc:Fallback>
            <p:pic>
              <p:nvPicPr>
                <p:cNvPr id="1317" name="잉크 1316">
                  <a:extLst>
                    <a:ext uri="{FF2B5EF4-FFF2-40B4-BE49-F238E27FC236}">
                      <a16:creationId xmlns:a16="http://schemas.microsoft.com/office/drawing/2014/main" id="{E29ECAC8-C0FD-DE24-6331-4D389DBE55C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791393" y="5195609"/>
                  <a:ext cx="885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1318" name="잉크 1317">
                  <a:extLst>
                    <a:ext uri="{FF2B5EF4-FFF2-40B4-BE49-F238E27FC236}">
                      <a16:creationId xmlns:a16="http://schemas.microsoft.com/office/drawing/2014/main" id="{7F20CA2E-E528-FAE4-0865-2F7598C8F512}"/>
                    </a:ext>
                  </a:extLst>
                </p14:cNvPr>
                <p14:cNvContentPartPr/>
                <p14:nvPr/>
              </p14:nvContentPartPr>
              <p14:xfrm>
                <a:off x="5829913" y="5235209"/>
                <a:ext cx="23760" cy="9720"/>
              </p14:xfrm>
            </p:contentPart>
          </mc:Choice>
          <mc:Fallback>
            <p:pic>
              <p:nvPicPr>
                <p:cNvPr id="1318" name="잉크 1317">
                  <a:extLst>
                    <a:ext uri="{FF2B5EF4-FFF2-40B4-BE49-F238E27FC236}">
                      <a16:creationId xmlns:a16="http://schemas.microsoft.com/office/drawing/2014/main" id="{7F20CA2E-E528-FAE4-0865-2F7598C8F512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823793" y="5229089"/>
                  <a:ext cx="360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1319" name="잉크 1318">
                  <a:extLst>
                    <a:ext uri="{FF2B5EF4-FFF2-40B4-BE49-F238E27FC236}">
                      <a16:creationId xmlns:a16="http://schemas.microsoft.com/office/drawing/2014/main" id="{C808D816-2E4F-B6C5-035B-AD28EEAB2EA5}"/>
                    </a:ext>
                  </a:extLst>
                </p14:cNvPr>
                <p14:cNvContentPartPr/>
                <p14:nvPr/>
              </p14:nvContentPartPr>
              <p14:xfrm>
                <a:off x="5927113" y="5064569"/>
                <a:ext cx="54000" cy="43200"/>
              </p14:xfrm>
            </p:contentPart>
          </mc:Choice>
          <mc:Fallback>
            <p:pic>
              <p:nvPicPr>
                <p:cNvPr id="1319" name="잉크 1318">
                  <a:extLst>
                    <a:ext uri="{FF2B5EF4-FFF2-40B4-BE49-F238E27FC236}">
                      <a16:creationId xmlns:a16="http://schemas.microsoft.com/office/drawing/2014/main" id="{C808D816-2E4F-B6C5-035B-AD28EEAB2EA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920993" y="5058449"/>
                  <a:ext cx="66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1320" name="잉크 1319">
                  <a:extLst>
                    <a:ext uri="{FF2B5EF4-FFF2-40B4-BE49-F238E27FC236}">
                      <a16:creationId xmlns:a16="http://schemas.microsoft.com/office/drawing/2014/main" id="{50A2501B-A479-6CE2-1ECC-5B00FC135A5A}"/>
                    </a:ext>
                  </a:extLst>
                </p14:cNvPr>
                <p14:cNvContentPartPr/>
                <p14:nvPr/>
              </p14:nvContentPartPr>
              <p14:xfrm>
                <a:off x="5900113" y="5127929"/>
                <a:ext cx="60120" cy="22680"/>
              </p14:xfrm>
            </p:contentPart>
          </mc:Choice>
          <mc:Fallback>
            <p:pic>
              <p:nvPicPr>
                <p:cNvPr id="1320" name="잉크 1319">
                  <a:extLst>
                    <a:ext uri="{FF2B5EF4-FFF2-40B4-BE49-F238E27FC236}">
                      <a16:creationId xmlns:a16="http://schemas.microsoft.com/office/drawing/2014/main" id="{50A2501B-A479-6CE2-1ECC-5B00FC135A5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893993" y="5121809"/>
                  <a:ext cx="72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1321" name="잉크 1320">
                  <a:extLst>
                    <a:ext uri="{FF2B5EF4-FFF2-40B4-BE49-F238E27FC236}">
                      <a16:creationId xmlns:a16="http://schemas.microsoft.com/office/drawing/2014/main" id="{67EF3ACB-B5DF-1FE6-B9DD-DD5CEFFCBDC5}"/>
                    </a:ext>
                  </a:extLst>
                </p14:cNvPr>
                <p14:cNvContentPartPr/>
                <p14:nvPr/>
              </p14:nvContentPartPr>
              <p14:xfrm>
                <a:off x="5944033" y="5167169"/>
                <a:ext cx="77400" cy="93960"/>
              </p14:xfrm>
            </p:contentPart>
          </mc:Choice>
          <mc:Fallback>
            <p:pic>
              <p:nvPicPr>
                <p:cNvPr id="1321" name="잉크 1320">
                  <a:extLst>
                    <a:ext uri="{FF2B5EF4-FFF2-40B4-BE49-F238E27FC236}">
                      <a16:creationId xmlns:a16="http://schemas.microsoft.com/office/drawing/2014/main" id="{67EF3ACB-B5DF-1FE6-B9DD-DD5CEFFCBDC5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937913" y="5161049"/>
                  <a:ext cx="896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1322" name="잉크 1321">
                  <a:extLst>
                    <a:ext uri="{FF2B5EF4-FFF2-40B4-BE49-F238E27FC236}">
                      <a16:creationId xmlns:a16="http://schemas.microsoft.com/office/drawing/2014/main" id="{F42815DB-042A-C6E7-2680-D5C73FE283F9}"/>
                    </a:ext>
                  </a:extLst>
                </p14:cNvPr>
                <p14:cNvContentPartPr/>
                <p14:nvPr/>
              </p14:nvContentPartPr>
              <p14:xfrm>
                <a:off x="6098473" y="5021369"/>
                <a:ext cx="94680" cy="122760"/>
              </p14:xfrm>
            </p:contentPart>
          </mc:Choice>
          <mc:Fallback>
            <p:pic>
              <p:nvPicPr>
                <p:cNvPr id="1322" name="잉크 1321">
                  <a:extLst>
                    <a:ext uri="{FF2B5EF4-FFF2-40B4-BE49-F238E27FC236}">
                      <a16:creationId xmlns:a16="http://schemas.microsoft.com/office/drawing/2014/main" id="{F42815DB-042A-C6E7-2680-D5C73FE283F9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092353" y="5015249"/>
                  <a:ext cx="10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1323" name="잉크 1322">
                  <a:extLst>
                    <a:ext uri="{FF2B5EF4-FFF2-40B4-BE49-F238E27FC236}">
                      <a16:creationId xmlns:a16="http://schemas.microsoft.com/office/drawing/2014/main" id="{047D47A0-C68B-9C12-E2BB-33A8253D00A7}"/>
                    </a:ext>
                  </a:extLst>
                </p14:cNvPr>
                <p14:cNvContentPartPr/>
                <p14:nvPr/>
              </p14:nvContentPartPr>
              <p14:xfrm>
                <a:off x="6157153" y="5137289"/>
                <a:ext cx="100800" cy="77400"/>
              </p14:xfrm>
            </p:contentPart>
          </mc:Choice>
          <mc:Fallback>
            <p:pic>
              <p:nvPicPr>
                <p:cNvPr id="1323" name="잉크 1322">
                  <a:extLst>
                    <a:ext uri="{FF2B5EF4-FFF2-40B4-BE49-F238E27FC236}">
                      <a16:creationId xmlns:a16="http://schemas.microsoft.com/office/drawing/2014/main" id="{047D47A0-C68B-9C12-E2BB-33A8253D00A7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6151033" y="5131169"/>
                  <a:ext cx="113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1324" name="잉크 1323">
                  <a:extLst>
                    <a:ext uri="{FF2B5EF4-FFF2-40B4-BE49-F238E27FC236}">
                      <a16:creationId xmlns:a16="http://schemas.microsoft.com/office/drawing/2014/main" id="{013096FF-55F0-AC21-8C55-E8332D604021}"/>
                    </a:ext>
                  </a:extLst>
                </p14:cNvPr>
                <p14:cNvContentPartPr/>
                <p14:nvPr/>
              </p14:nvContentPartPr>
              <p14:xfrm>
                <a:off x="6257593" y="5026409"/>
                <a:ext cx="47520" cy="114120"/>
              </p14:xfrm>
            </p:contentPart>
          </mc:Choice>
          <mc:Fallback>
            <p:pic>
              <p:nvPicPr>
                <p:cNvPr id="1324" name="잉크 1323">
                  <a:extLst>
                    <a:ext uri="{FF2B5EF4-FFF2-40B4-BE49-F238E27FC236}">
                      <a16:creationId xmlns:a16="http://schemas.microsoft.com/office/drawing/2014/main" id="{013096FF-55F0-AC21-8C55-E8332D604021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6251473" y="5020289"/>
                  <a:ext cx="59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1325" name="잉크 1324">
                  <a:extLst>
                    <a:ext uri="{FF2B5EF4-FFF2-40B4-BE49-F238E27FC236}">
                      <a16:creationId xmlns:a16="http://schemas.microsoft.com/office/drawing/2014/main" id="{9FC34934-8609-CFED-5B51-5573FB1E0B60}"/>
                    </a:ext>
                  </a:extLst>
                </p14:cNvPr>
                <p14:cNvContentPartPr/>
                <p14:nvPr/>
              </p14:nvContentPartPr>
              <p14:xfrm>
                <a:off x="6350113" y="4974209"/>
                <a:ext cx="20880" cy="172440"/>
              </p14:xfrm>
            </p:contentPart>
          </mc:Choice>
          <mc:Fallback>
            <p:pic>
              <p:nvPicPr>
                <p:cNvPr id="1325" name="잉크 1324">
                  <a:extLst>
                    <a:ext uri="{FF2B5EF4-FFF2-40B4-BE49-F238E27FC236}">
                      <a16:creationId xmlns:a16="http://schemas.microsoft.com/office/drawing/2014/main" id="{9FC34934-8609-CFED-5B51-5573FB1E0B60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343993" y="4968089"/>
                  <a:ext cx="331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1333" name="잉크 1332">
                  <a:extLst>
                    <a:ext uri="{FF2B5EF4-FFF2-40B4-BE49-F238E27FC236}">
                      <a16:creationId xmlns:a16="http://schemas.microsoft.com/office/drawing/2014/main" id="{E7A8168F-BB4E-666E-993D-31A59E49F6B9}"/>
                    </a:ext>
                  </a:extLst>
                </p14:cNvPr>
                <p14:cNvContentPartPr/>
                <p14:nvPr/>
              </p14:nvContentPartPr>
              <p14:xfrm>
                <a:off x="6408433" y="4982849"/>
                <a:ext cx="15840" cy="101880"/>
              </p14:xfrm>
            </p:contentPart>
          </mc:Choice>
          <mc:Fallback>
            <p:pic>
              <p:nvPicPr>
                <p:cNvPr id="1333" name="잉크 1332">
                  <a:extLst>
                    <a:ext uri="{FF2B5EF4-FFF2-40B4-BE49-F238E27FC236}">
                      <a16:creationId xmlns:a16="http://schemas.microsoft.com/office/drawing/2014/main" id="{E7A8168F-BB4E-666E-993D-31A59E49F6B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402313" y="4976729"/>
                  <a:ext cx="28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1334" name="잉크 1333">
                  <a:extLst>
                    <a:ext uri="{FF2B5EF4-FFF2-40B4-BE49-F238E27FC236}">
                      <a16:creationId xmlns:a16="http://schemas.microsoft.com/office/drawing/2014/main" id="{152F2C87-D7FA-DA22-D351-E584CE84BB0C}"/>
                    </a:ext>
                  </a:extLst>
                </p14:cNvPr>
                <p14:cNvContentPartPr/>
                <p14:nvPr/>
              </p14:nvContentPartPr>
              <p14:xfrm>
                <a:off x="6413113" y="4999049"/>
                <a:ext cx="51840" cy="94320"/>
              </p14:xfrm>
            </p:contentPart>
          </mc:Choice>
          <mc:Fallback>
            <p:pic>
              <p:nvPicPr>
                <p:cNvPr id="1334" name="잉크 1333">
                  <a:extLst>
                    <a:ext uri="{FF2B5EF4-FFF2-40B4-BE49-F238E27FC236}">
                      <a16:creationId xmlns:a16="http://schemas.microsoft.com/office/drawing/2014/main" id="{152F2C87-D7FA-DA22-D351-E584CE84BB0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06993" y="4992929"/>
                  <a:ext cx="640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1335" name="잉크 1334">
                  <a:extLst>
                    <a:ext uri="{FF2B5EF4-FFF2-40B4-BE49-F238E27FC236}">
                      <a16:creationId xmlns:a16="http://schemas.microsoft.com/office/drawing/2014/main" id="{19DBDFE3-9DE5-45B1-E5B9-3E48E9AF8273}"/>
                    </a:ext>
                  </a:extLst>
                </p14:cNvPr>
                <p14:cNvContentPartPr/>
                <p14:nvPr/>
              </p14:nvContentPartPr>
              <p14:xfrm>
                <a:off x="6476113" y="5012009"/>
                <a:ext cx="21240" cy="12960"/>
              </p14:xfrm>
            </p:contentPart>
          </mc:Choice>
          <mc:Fallback>
            <p:pic>
              <p:nvPicPr>
                <p:cNvPr id="1335" name="잉크 1334">
                  <a:extLst>
                    <a:ext uri="{FF2B5EF4-FFF2-40B4-BE49-F238E27FC236}">
                      <a16:creationId xmlns:a16="http://schemas.microsoft.com/office/drawing/2014/main" id="{19DBDFE3-9DE5-45B1-E5B9-3E48E9AF827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469993" y="5005889"/>
                  <a:ext cx="334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1336" name="잉크 1335">
                  <a:extLst>
                    <a:ext uri="{FF2B5EF4-FFF2-40B4-BE49-F238E27FC236}">
                      <a16:creationId xmlns:a16="http://schemas.microsoft.com/office/drawing/2014/main" id="{19C7E62D-DEC7-8D5B-1A6F-B40D2DF928F4}"/>
                    </a:ext>
                  </a:extLst>
                </p14:cNvPr>
                <p14:cNvContentPartPr/>
                <p14:nvPr/>
              </p14:nvContentPartPr>
              <p14:xfrm>
                <a:off x="6484393" y="4987529"/>
                <a:ext cx="42840" cy="104040"/>
              </p14:xfrm>
            </p:contentPart>
          </mc:Choice>
          <mc:Fallback>
            <p:pic>
              <p:nvPicPr>
                <p:cNvPr id="1336" name="잉크 1335">
                  <a:extLst>
                    <a:ext uri="{FF2B5EF4-FFF2-40B4-BE49-F238E27FC236}">
                      <a16:creationId xmlns:a16="http://schemas.microsoft.com/office/drawing/2014/main" id="{19C7E62D-DEC7-8D5B-1A6F-B40D2DF928F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478273" y="4981409"/>
                  <a:ext cx="550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1337" name="잉크 1336">
                  <a:extLst>
                    <a:ext uri="{FF2B5EF4-FFF2-40B4-BE49-F238E27FC236}">
                      <a16:creationId xmlns:a16="http://schemas.microsoft.com/office/drawing/2014/main" id="{78B21C90-6E2E-425C-EAAA-2552B15D1D8B}"/>
                    </a:ext>
                  </a:extLst>
                </p14:cNvPr>
                <p14:cNvContentPartPr/>
                <p14:nvPr/>
              </p14:nvContentPartPr>
              <p14:xfrm>
                <a:off x="6485113" y="5108849"/>
                <a:ext cx="67680" cy="41400"/>
              </p14:xfrm>
            </p:contentPart>
          </mc:Choice>
          <mc:Fallback>
            <p:pic>
              <p:nvPicPr>
                <p:cNvPr id="1337" name="잉크 1336">
                  <a:extLst>
                    <a:ext uri="{FF2B5EF4-FFF2-40B4-BE49-F238E27FC236}">
                      <a16:creationId xmlns:a16="http://schemas.microsoft.com/office/drawing/2014/main" id="{78B21C90-6E2E-425C-EAAA-2552B15D1D8B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478993" y="5102729"/>
                  <a:ext cx="79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1338" name="잉크 1337">
                  <a:extLst>
                    <a:ext uri="{FF2B5EF4-FFF2-40B4-BE49-F238E27FC236}">
                      <a16:creationId xmlns:a16="http://schemas.microsoft.com/office/drawing/2014/main" id="{3B254BAE-ADFA-379C-5E68-C6CFD2A35EBF}"/>
                    </a:ext>
                  </a:extLst>
                </p14:cNvPr>
                <p14:cNvContentPartPr/>
                <p14:nvPr/>
              </p14:nvContentPartPr>
              <p14:xfrm>
                <a:off x="6563953" y="4970609"/>
                <a:ext cx="68400" cy="97920"/>
              </p14:xfrm>
            </p:contentPart>
          </mc:Choice>
          <mc:Fallback>
            <p:pic>
              <p:nvPicPr>
                <p:cNvPr id="1338" name="잉크 1337">
                  <a:extLst>
                    <a:ext uri="{FF2B5EF4-FFF2-40B4-BE49-F238E27FC236}">
                      <a16:creationId xmlns:a16="http://schemas.microsoft.com/office/drawing/2014/main" id="{3B254BAE-ADFA-379C-5E68-C6CFD2A35EBF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557833" y="4964489"/>
                  <a:ext cx="80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1339" name="잉크 1338">
                  <a:extLst>
                    <a:ext uri="{FF2B5EF4-FFF2-40B4-BE49-F238E27FC236}">
                      <a16:creationId xmlns:a16="http://schemas.microsoft.com/office/drawing/2014/main" id="{EE087E0C-3E49-2B7F-C894-695A86CDAC5E}"/>
                    </a:ext>
                  </a:extLst>
                </p14:cNvPr>
                <p14:cNvContentPartPr/>
                <p14:nvPr/>
              </p14:nvContentPartPr>
              <p14:xfrm>
                <a:off x="6635593" y="4949369"/>
                <a:ext cx="39240" cy="195840"/>
              </p14:xfrm>
            </p:contentPart>
          </mc:Choice>
          <mc:Fallback>
            <p:pic>
              <p:nvPicPr>
                <p:cNvPr id="1339" name="잉크 1338">
                  <a:extLst>
                    <a:ext uri="{FF2B5EF4-FFF2-40B4-BE49-F238E27FC236}">
                      <a16:creationId xmlns:a16="http://schemas.microsoft.com/office/drawing/2014/main" id="{EE087E0C-3E49-2B7F-C894-695A86CDAC5E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629473" y="4943249"/>
                  <a:ext cx="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1340" name="잉크 1339">
                  <a:extLst>
                    <a:ext uri="{FF2B5EF4-FFF2-40B4-BE49-F238E27FC236}">
                      <a16:creationId xmlns:a16="http://schemas.microsoft.com/office/drawing/2014/main" id="{78209692-D99E-E952-2B1D-C446E6F673B7}"/>
                    </a:ext>
                  </a:extLst>
                </p14:cNvPr>
                <p14:cNvContentPartPr/>
                <p14:nvPr/>
              </p14:nvContentPartPr>
              <p14:xfrm>
                <a:off x="6794353" y="4922369"/>
                <a:ext cx="41040" cy="51840"/>
              </p14:xfrm>
            </p:contentPart>
          </mc:Choice>
          <mc:Fallback>
            <p:pic>
              <p:nvPicPr>
                <p:cNvPr id="1340" name="잉크 1339">
                  <a:extLst>
                    <a:ext uri="{FF2B5EF4-FFF2-40B4-BE49-F238E27FC236}">
                      <a16:creationId xmlns:a16="http://schemas.microsoft.com/office/drawing/2014/main" id="{78209692-D99E-E952-2B1D-C446E6F673B7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788233" y="4916249"/>
                  <a:ext cx="532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1341" name="잉크 1340">
                  <a:extLst>
                    <a:ext uri="{FF2B5EF4-FFF2-40B4-BE49-F238E27FC236}">
                      <a16:creationId xmlns:a16="http://schemas.microsoft.com/office/drawing/2014/main" id="{3FE432E8-3750-1F19-79A9-7AE25E2505FB}"/>
                    </a:ext>
                  </a:extLst>
                </p14:cNvPr>
                <p14:cNvContentPartPr/>
                <p14:nvPr/>
              </p14:nvContentPartPr>
              <p14:xfrm>
                <a:off x="6744673" y="5001929"/>
                <a:ext cx="102240" cy="63720"/>
              </p14:xfrm>
            </p:contentPart>
          </mc:Choice>
          <mc:Fallback>
            <p:pic>
              <p:nvPicPr>
                <p:cNvPr id="1341" name="잉크 1340">
                  <a:extLst>
                    <a:ext uri="{FF2B5EF4-FFF2-40B4-BE49-F238E27FC236}">
                      <a16:creationId xmlns:a16="http://schemas.microsoft.com/office/drawing/2014/main" id="{3FE432E8-3750-1F19-79A9-7AE25E2505FB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738553" y="4995809"/>
                  <a:ext cx="114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1342" name="잉크 1341">
                  <a:extLst>
                    <a:ext uri="{FF2B5EF4-FFF2-40B4-BE49-F238E27FC236}">
                      <a16:creationId xmlns:a16="http://schemas.microsoft.com/office/drawing/2014/main" id="{67B30301-3C60-683C-3CEC-3B4E395F4C08}"/>
                    </a:ext>
                  </a:extLst>
                </p14:cNvPr>
                <p14:cNvContentPartPr/>
                <p14:nvPr/>
              </p14:nvContentPartPr>
              <p14:xfrm>
                <a:off x="6813433" y="5041889"/>
                <a:ext cx="55080" cy="74160"/>
              </p14:xfrm>
            </p:contentPart>
          </mc:Choice>
          <mc:Fallback>
            <p:pic>
              <p:nvPicPr>
                <p:cNvPr id="1342" name="잉크 1341">
                  <a:extLst>
                    <a:ext uri="{FF2B5EF4-FFF2-40B4-BE49-F238E27FC236}">
                      <a16:creationId xmlns:a16="http://schemas.microsoft.com/office/drawing/2014/main" id="{67B30301-3C60-683C-3CEC-3B4E395F4C0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807313" y="5035769"/>
                  <a:ext cx="67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1343" name="잉크 1342">
                  <a:extLst>
                    <a:ext uri="{FF2B5EF4-FFF2-40B4-BE49-F238E27FC236}">
                      <a16:creationId xmlns:a16="http://schemas.microsoft.com/office/drawing/2014/main" id="{8734037D-5551-D93B-69DB-D7D88E14C9A0}"/>
                    </a:ext>
                  </a:extLst>
                </p14:cNvPr>
                <p14:cNvContentPartPr/>
                <p14:nvPr/>
              </p14:nvContentPartPr>
              <p14:xfrm>
                <a:off x="6888673" y="4934609"/>
                <a:ext cx="70200" cy="64080"/>
              </p14:xfrm>
            </p:contentPart>
          </mc:Choice>
          <mc:Fallback>
            <p:pic>
              <p:nvPicPr>
                <p:cNvPr id="1343" name="잉크 1342">
                  <a:extLst>
                    <a:ext uri="{FF2B5EF4-FFF2-40B4-BE49-F238E27FC236}">
                      <a16:creationId xmlns:a16="http://schemas.microsoft.com/office/drawing/2014/main" id="{8734037D-5551-D93B-69DB-D7D88E14C9A0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882553" y="4928489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1344" name="잉크 1343">
                  <a:extLst>
                    <a:ext uri="{FF2B5EF4-FFF2-40B4-BE49-F238E27FC236}">
                      <a16:creationId xmlns:a16="http://schemas.microsoft.com/office/drawing/2014/main" id="{FA4AB3E6-14A2-620F-DD5E-395348032FC6}"/>
                    </a:ext>
                  </a:extLst>
                </p14:cNvPr>
                <p14:cNvContentPartPr/>
                <p14:nvPr/>
              </p14:nvContentPartPr>
              <p14:xfrm>
                <a:off x="6962473" y="4934609"/>
                <a:ext cx="7920" cy="63720"/>
              </p14:xfrm>
            </p:contentPart>
          </mc:Choice>
          <mc:Fallback>
            <p:pic>
              <p:nvPicPr>
                <p:cNvPr id="1344" name="잉크 1343">
                  <a:extLst>
                    <a:ext uri="{FF2B5EF4-FFF2-40B4-BE49-F238E27FC236}">
                      <a16:creationId xmlns:a16="http://schemas.microsoft.com/office/drawing/2014/main" id="{FA4AB3E6-14A2-620F-DD5E-395348032FC6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956353" y="4928489"/>
                  <a:ext cx="20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1345" name="잉크 1344">
                  <a:extLst>
                    <a:ext uri="{FF2B5EF4-FFF2-40B4-BE49-F238E27FC236}">
                      <a16:creationId xmlns:a16="http://schemas.microsoft.com/office/drawing/2014/main" id="{4F8C09FD-873A-20A3-40C4-6296F4840883}"/>
                    </a:ext>
                  </a:extLst>
                </p14:cNvPr>
                <p14:cNvContentPartPr/>
                <p14:nvPr/>
              </p14:nvContentPartPr>
              <p14:xfrm>
                <a:off x="6915313" y="5026409"/>
                <a:ext cx="84960" cy="40320"/>
              </p14:xfrm>
            </p:contentPart>
          </mc:Choice>
          <mc:Fallback>
            <p:pic>
              <p:nvPicPr>
                <p:cNvPr id="1345" name="잉크 1344">
                  <a:extLst>
                    <a:ext uri="{FF2B5EF4-FFF2-40B4-BE49-F238E27FC236}">
                      <a16:creationId xmlns:a16="http://schemas.microsoft.com/office/drawing/2014/main" id="{4F8C09FD-873A-20A3-40C4-6296F4840883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909193" y="5020289"/>
                  <a:ext cx="972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1346" name="잉크 1345">
                  <a:extLst>
                    <a:ext uri="{FF2B5EF4-FFF2-40B4-BE49-F238E27FC236}">
                      <a16:creationId xmlns:a16="http://schemas.microsoft.com/office/drawing/2014/main" id="{BED454AD-FEDC-845A-9C8F-BCFA2C78E171}"/>
                    </a:ext>
                  </a:extLst>
                </p14:cNvPr>
                <p14:cNvContentPartPr/>
                <p14:nvPr/>
              </p14:nvContentPartPr>
              <p14:xfrm>
                <a:off x="7007833" y="4891769"/>
                <a:ext cx="79560" cy="144720"/>
              </p14:xfrm>
            </p:contentPart>
          </mc:Choice>
          <mc:Fallback>
            <p:pic>
              <p:nvPicPr>
                <p:cNvPr id="1346" name="잉크 1345">
                  <a:extLst>
                    <a:ext uri="{FF2B5EF4-FFF2-40B4-BE49-F238E27FC236}">
                      <a16:creationId xmlns:a16="http://schemas.microsoft.com/office/drawing/2014/main" id="{BED454AD-FEDC-845A-9C8F-BCFA2C78E171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7001713" y="4885649"/>
                  <a:ext cx="91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1347" name="잉크 1346">
                  <a:extLst>
                    <a:ext uri="{FF2B5EF4-FFF2-40B4-BE49-F238E27FC236}">
                      <a16:creationId xmlns:a16="http://schemas.microsoft.com/office/drawing/2014/main" id="{A556F3F1-0F9B-1554-03E8-7853E7726710}"/>
                    </a:ext>
                  </a:extLst>
                </p14:cNvPr>
                <p14:cNvContentPartPr/>
                <p14:nvPr/>
              </p14:nvContentPartPr>
              <p14:xfrm>
                <a:off x="7121593" y="4856849"/>
                <a:ext cx="54720" cy="69120"/>
              </p14:xfrm>
            </p:contentPart>
          </mc:Choice>
          <mc:Fallback>
            <p:pic>
              <p:nvPicPr>
                <p:cNvPr id="1347" name="잉크 1346">
                  <a:extLst>
                    <a:ext uri="{FF2B5EF4-FFF2-40B4-BE49-F238E27FC236}">
                      <a16:creationId xmlns:a16="http://schemas.microsoft.com/office/drawing/2014/main" id="{A556F3F1-0F9B-1554-03E8-7853E7726710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7115473" y="4850729"/>
                  <a:ext cx="66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1348" name="잉크 1347">
                  <a:extLst>
                    <a:ext uri="{FF2B5EF4-FFF2-40B4-BE49-F238E27FC236}">
                      <a16:creationId xmlns:a16="http://schemas.microsoft.com/office/drawing/2014/main" id="{A16E2E04-A3FC-AB5D-64BE-B680879645B6}"/>
                    </a:ext>
                  </a:extLst>
                </p14:cNvPr>
                <p14:cNvContentPartPr/>
                <p14:nvPr/>
              </p14:nvContentPartPr>
              <p14:xfrm>
                <a:off x="7102513" y="4957289"/>
                <a:ext cx="156240" cy="86760"/>
              </p14:xfrm>
            </p:contentPart>
          </mc:Choice>
          <mc:Fallback>
            <p:pic>
              <p:nvPicPr>
                <p:cNvPr id="1348" name="잉크 1347">
                  <a:extLst>
                    <a:ext uri="{FF2B5EF4-FFF2-40B4-BE49-F238E27FC236}">
                      <a16:creationId xmlns:a16="http://schemas.microsoft.com/office/drawing/2014/main" id="{A16E2E04-A3FC-AB5D-64BE-B680879645B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096393" y="4951169"/>
                  <a:ext cx="168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1349" name="잉크 1348">
                  <a:extLst>
                    <a:ext uri="{FF2B5EF4-FFF2-40B4-BE49-F238E27FC236}">
                      <a16:creationId xmlns:a16="http://schemas.microsoft.com/office/drawing/2014/main" id="{E281937E-70AB-6585-2408-E5754D75DD3A}"/>
                    </a:ext>
                  </a:extLst>
                </p14:cNvPr>
                <p14:cNvContentPartPr/>
                <p14:nvPr/>
              </p14:nvContentPartPr>
              <p14:xfrm>
                <a:off x="7339393" y="4839569"/>
                <a:ext cx="146160" cy="68040"/>
              </p14:xfrm>
            </p:contentPart>
          </mc:Choice>
          <mc:Fallback>
            <p:pic>
              <p:nvPicPr>
                <p:cNvPr id="1349" name="잉크 1348">
                  <a:extLst>
                    <a:ext uri="{FF2B5EF4-FFF2-40B4-BE49-F238E27FC236}">
                      <a16:creationId xmlns:a16="http://schemas.microsoft.com/office/drawing/2014/main" id="{E281937E-70AB-6585-2408-E5754D75DD3A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333273" y="4833449"/>
                  <a:ext cx="158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1350" name="잉크 1349">
                  <a:extLst>
                    <a:ext uri="{FF2B5EF4-FFF2-40B4-BE49-F238E27FC236}">
                      <a16:creationId xmlns:a16="http://schemas.microsoft.com/office/drawing/2014/main" id="{6A1F9BF5-621C-BFD6-2DC0-47BB35B9E495}"/>
                    </a:ext>
                  </a:extLst>
                </p14:cNvPr>
                <p14:cNvContentPartPr/>
                <p14:nvPr/>
              </p14:nvContentPartPr>
              <p14:xfrm>
                <a:off x="7482673" y="4832369"/>
                <a:ext cx="9000" cy="82800"/>
              </p14:xfrm>
            </p:contentPart>
          </mc:Choice>
          <mc:Fallback>
            <p:pic>
              <p:nvPicPr>
                <p:cNvPr id="1350" name="잉크 1349">
                  <a:extLst>
                    <a:ext uri="{FF2B5EF4-FFF2-40B4-BE49-F238E27FC236}">
                      <a16:creationId xmlns:a16="http://schemas.microsoft.com/office/drawing/2014/main" id="{6A1F9BF5-621C-BFD6-2DC0-47BB35B9E49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7476553" y="4826249"/>
                  <a:ext cx="21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1351" name="잉크 1350">
                  <a:extLst>
                    <a:ext uri="{FF2B5EF4-FFF2-40B4-BE49-F238E27FC236}">
                      <a16:creationId xmlns:a16="http://schemas.microsoft.com/office/drawing/2014/main" id="{942F8E58-11D2-1B39-2CF8-B349A7521E71}"/>
                    </a:ext>
                  </a:extLst>
                </p14:cNvPr>
                <p14:cNvContentPartPr/>
                <p14:nvPr/>
              </p14:nvContentPartPr>
              <p14:xfrm>
                <a:off x="7415713" y="4924169"/>
                <a:ext cx="82800" cy="61200"/>
              </p14:xfrm>
            </p:contentPart>
          </mc:Choice>
          <mc:Fallback>
            <p:pic>
              <p:nvPicPr>
                <p:cNvPr id="1351" name="잉크 1350">
                  <a:extLst>
                    <a:ext uri="{FF2B5EF4-FFF2-40B4-BE49-F238E27FC236}">
                      <a16:creationId xmlns:a16="http://schemas.microsoft.com/office/drawing/2014/main" id="{942F8E58-11D2-1B39-2CF8-B349A7521E71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409593" y="4918049"/>
                  <a:ext cx="95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1352" name="잉크 1351">
                  <a:extLst>
                    <a:ext uri="{FF2B5EF4-FFF2-40B4-BE49-F238E27FC236}">
                      <a16:creationId xmlns:a16="http://schemas.microsoft.com/office/drawing/2014/main" id="{B834D624-71B6-C3FA-7F7E-31227CBCC672}"/>
                    </a:ext>
                  </a:extLst>
                </p14:cNvPr>
                <p14:cNvContentPartPr/>
                <p14:nvPr/>
              </p14:nvContentPartPr>
              <p14:xfrm>
                <a:off x="7543873" y="4801409"/>
                <a:ext cx="56520" cy="48240"/>
              </p14:xfrm>
            </p:contentPart>
          </mc:Choice>
          <mc:Fallback>
            <p:pic>
              <p:nvPicPr>
                <p:cNvPr id="1352" name="잉크 1351">
                  <a:extLst>
                    <a:ext uri="{FF2B5EF4-FFF2-40B4-BE49-F238E27FC236}">
                      <a16:creationId xmlns:a16="http://schemas.microsoft.com/office/drawing/2014/main" id="{B834D624-71B6-C3FA-7F7E-31227CBCC672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537753" y="4795289"/>
                  <a:ext cx="68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1353" name="잉크 1352">
                  <a:extLst>
                    <a:ext uri="{FF2B5EF4-FFF2-40B4-BE49-F238E27FC236}">
                      <a16:creationId xmlns:a16="http://schemas.microsoft.com/office/drawing/2014/main" id="{29E5EFD9-6986-34B8-1292-2A9C2922D6B4}"/>
                    </a:ext>
                  </a:extLst>
                </p14:cNvPr>
                <p14:cNvContentPartPr/>
                <p14:nvPr/>
              </p14:nvContentPartPr>
              <p14:xfrm>
                <a:off x="7520113" y="4873769"/>
                <a:ext cx="59040" cy="17280"/>
              </p14:xfrm>
            </p:contentPart>
          </mc:Choice>
          <mc:Fallback>
            <p:pic>
              <p:nvPicPr>
                <p:cNvPr id="1353" name="잉크 1352">
                  <a:extLst>
                    <a:ext uri="{FF2B5EF4-FFF2-40B4-BE49-F238E27FC236}">
                      <a16:creationId xmlns:a16="http://schemas.microsoft.com/office/drawing/2014/main" id="{29E5EFD9-6986-34B8-1292-2A9C2922D6B4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513993" y="4867649"/>
                  <a:ext cx="71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1354" name="잉크 1353">
                  <a:extLst>
                    <a:ext uri="{FF2B5EF4-FFF2-40B4-BE49-F238E27FC236}">
                      <a16:creationId xmlns:a16="http://schemas.microsoft.com/office/drawing/2014/main" id="{26A21764-2A2D-EA73-696F-DC146243C2B3}"/>
                    </a:ext>
                  </a:extLst>
                </p14:cNvPr>
                <p14:cNvContentPartPr/>
                <p14:nvPr/>
              </p14:nvContentPartPr>
              <p14:xfrm>
                <a:off x="7544233" y="4907249"/>
                <a:ext cx="122400" cy="123840"/>
              </p14:xfrm>
            </p:contentPart>
          </mc:Choice>
          <mc:Fallback>
            <p:pic>
              <p:nvPicPr>
                <p:cNvPr id="1354" name="잉크 1353">
                  <a:extLst>
                    <a:ext uri="{FF2B5EF4-FFF2-40B4-BE49-F238E27FC236}">
                      <a16:creationId xmlns:a16="http://schemas.microsoft.com/office/drawing/2014/main" id="{26A21764-2A2D-EA73-696F-DC146243C2B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538113" y="4901129"/>
                  <a:ext cx="134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1356" name="잉크 1355">
                  <a:extLst>
                    <a:ext uri="{FF2B5EF4-FFF2-40B4-BE49-F238E27FC236}">
                      <a16:creationId xmlns:a16="http://schemas.microsoft.com/office/drawing/2014/main" id="{7DE7B8C8-DB48-3BFE-0A37-8D41E197E0A7}"/>
                    </a:ext>
                  </a:extLst>
                </p14:cNvPr>
                <p14:cNvContentPartPr/>
                <p14:nvPr/>
              </p14:nvContentPartPr>
              <p14:xfrm>
                <a:off x="5838193" y="5456249"/>
                <a:ext cx="68040" cy="64440"/>
              </p14:xfrm>
            </p:contentPart>
          </mc:Choice>
          <mc:Fallback>
            <p:pic>
              <p:nvPicPr>
                <p:cNvPr id="1356" name="잉크 1355">
                  <a:extLst>
                    <a:ext uri="{FF2B5EF4-FFF2-40B4-BE49-F238E27FC236}">
                      <a16:creationId xmlns:a16="http://schemas.microsoft.com/office/drawing/2014/main" id="{7DE7B8C8-DB48-3BFE-0A37-8D41E197E0A7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832073" y="5450129"/>
                  <a:ext cx="802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1357" name="잉크 1356">
                  <a:extLst>
                    <a:ext uri="{FF2B5EF4-FFF2-40B4-BE49-F238E27FC236}">
                      <a16:creationId xmlns:a16="http://schemas.microsoft.com/office/drawing/2014/main" id="{A9836646-EEFC-E6E5-8882-8FD3B9AB77A3}"/>
                    </a:ext>
                  </a:extLst>
                </p14:cNvPr>
                <p14:cNvContentPartPr/>
                <p14:nvPr/>
              </p14:nvContentPartPr>
              <p14:xfrm>
                <a:off x="5846833" y="5526809"/>
                <a:ext cx="108720" cy="66240"/>
              </p14:xfrm>
            </p:contentPart>
          </mc:Choice>
          <mc:Fallback>
            <p:pic>
              <p:nvPicPr>
                <p:cNvPr id="1357" name="잉크 1356">
                  <a:extLst>
                    <a:ext uri="{FF2B5EF4-FFF2-40B4-BE49-F238E27FC236}">
                      <a16:creationId xmlns:a16="http://schemas.microsoft.com/office/drawing/2014/main" id="{A9836646-EEFC-E6E5-8882-8FD3B9AB77A3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5840713" y="5520689"/>
                  <a:ext cx="120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1358" name="잉크 1357">
                  <a:extLst>
                    <a:ext uri="{FF2B5EF4-FFF2-40B4-BE49-F238E27FC236}">
                      <a16:creationId xmlns:a16="http://schemas.microsoft.com/office/drawing/2014/main" id="{83705848-624C-2C35-5C95-633690784014}"/>
                    </a:ext>
                  </a:extLst>
                </p14:cNvPr>
                <p14:cNvContentPartPr/>
                <p14:nvPr/>
              </p14:nvContentPartPr>
              <p14:xfrm>
                <a:off x="5955913" y="5495849"/>
                <a:ext cx="30600" cy="85320"/>
              </p14:xfrm>
            </p:contentPart>
          </mc:Choice>
          <mc:Fallback>
            <p:pic>
              <p:nvPicPr>
                <p:cNvPr id="1358" name="잉크 1357">
                  <a:extLst>
                    <a:ext uri="{FF2B5EF4-FFF2-40B4-BE49-F238E27FC236}">
                      <a16:creationId xmlns:a16="http://schemas.microsoft.com/office/drawing/2014/main" id="{83705848-624C-2C35-5C95-633690784014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5949793" y="5489729"/>
                  <a:ext cx="42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1359" name="잉크 1358">
                  <a:extLst>
                    <a:ext uri="{FF2B5EF4-FFF2-40B4-BE49-F238E27FC236}">
                      <a16:creationId xmlns:a16="http://schemas.microsoft.com/office/drawing/2014/main" id="{8C7223AF-E5E0-F02A-1378-55F3CAFF338D}"/>
                    </a:ext>
                  </a:extLst>
                </p14:cNvPr>
                <p14:cNvContentPartPr/>
                <p14:nvPr/>
              </p14:nvContentPartPr>
              <p14:xfrm>
                <a:off x="5951593" y="5554529"/>
                <a:ext cx="63720" cy="64800"/>
              </p14:xfrm>
            </p:contentPart>
          </mc:Choice>
          <mc:Fallback>
            <p:pic>
              <p:nvPicPr>
                <p:cNvPr id="1359" name="잉크 1358">
                  <a:extLst>
                    <a:ext uri="{FF2B5EF4-FFF2-40B4-BE49-F238E27FC236}">
                      <a16:creationId xmlns:a16="http://schemas.microsoft.com/office/drawing/2014/main" id="{8C7223AF-E5E0-F02A-1378-55F3CAFF338D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5945473" y="5548409"/>
                  <a:ext cx="75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1360" name="잉크 1359">
                  <a:extLst>
                    <a:ext uri="{FF2B5EF4-FFF2-40B4-BE49-F238E27FC236}">
                      <a16:creationId xmlns:a16="http://schemas.microsoft.com/office/drawing/2014/main" id="{39452566-68ED-1E1F-4C6D-EFADCADAF2C7}"/>
                    </a:ext>
                  </a:extLst>
                </p14:cNvPr>
                <p14:cNvContentPartPr/>
                <p14:nvPr/>
              </p14:nvContentPartPr>
              <p14:xfrm>
                <a:off x="6005953" y="5396849"/>
                <a:ext cx="139320" cy="81360"/>
              </p14:xfrm>
            </p:contentPart>
          </mc:Choice>
          <mc:Fallback>
            <p:pic>
              <p:nvPicPr>
                <p:cNvPr id="1360" name="잉크 1359">
                  <a:extLst>
                    <a:ext uri="{FF2B5EF4-FFF2-40B4-BE49-F238E27FC236}">
                      <a16:creationId xmlns:a16="http://schemas.microsoft.com/office/drawing/2014/main" id="{39452566-68ED-1E1F-4C6D-EFADCADAF2C7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5999833" y="5390729"/>
                  <a:ext cx="151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1361" name="잉크 1360">
                  <a:extLst>
                    <a:ext uri="{FF2B5EF4-FFF2-40B4-BE49-F238E27FC236}">
                      <a16:creationId xmlns:a16="http://schemas.microsoft.com/office/drawing/2014/main" id="{00199004-3773-1EA1-CE5A-4B0222413E9C}"/>
                    </a:ext>
                  </a:extLst>
                </p14:cNvPr>
                <p14:cNvContentPartPr/>
                <p14:nvPr/>
              </p14:nvContentPartPr>
              <p14:xfrm>
                <a:off x="6071833" y="5477849"/>
                <a:ext cx="60480" cy="90000"/>
              </p14:xfrm>
            </p:contentPart>
          </mc:Choice>
          <mc:Fallback>
            <p:pic>
              <p:nvPicPr>
                <p:cNvPr id="1361" name="잉크 1360">
                  <a:extLst>
                    <a:ext uri="{FF2B5EF4-FFF2-40B4-BE49-F238E27FC236}">
                      <a16:creationId xmlns:a16="http://schemas.microsoft.com/office/drawing/2014/main" id="{00199004-3773-1EA1-CE5A-4B0222413E9C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065713" y="5471729"/>
                  <a:ext cx="727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1362" name="잉크 1361">
                  <a:extLst>
                    <a:ext uri="{FF2B5EF4-FFF2-40B4-BE49-F238E27FC236}">
                      <a16:creationId xmlns:a16="http://schemas.microsoft.com/office/drawing/2014/main" id="{A67A764C-849A-F6AC-350E-00C07C5A7B4A}"/>
                    </a:ext>
                  </a:extLst>
                </p14:cNvPr>
                <p14:cNvContentPartPr/>
                <p14:nvPr/>
              </p14:nvContentPartPr>
              <p14:xfrm>
                <a:off x="6177673" y="5343209"/>
                <a:ext cx="51840" cy="142560"/>
              </p14:xfrm>
            </p:contentPart>
          </mc:Choice>
          <mc:Fallback>
            <p:pic>
              <p:nvPicPr>
                <p:cNvPr id="1362" name="잉크 1361">
                  <a:extLst>
                    <a:ext uri="{FF2B5EF4-FFF2-40B4-BE49-F238E27FC236}">
                      <a16:creationId xmlns:a16="http://schemas.microsoft.com/office/drawing/2014/main" id="{A67A764C-849A-F6AC-350E-00C07C5A7B4A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171553" y="5337089"/>
                  <a:ext cx="64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1363" name="잉크 1362">
                  <a:extLst>
                    <a:ext uri="{FF2B5EF4-FFF2-40B4-BE49-F238E27FC236}">
                      <a16:creationId xmlns:a16="http://schemas.microsoft.com/office/drawing/2014/main" id="{C1F9B0D6-444C-E294-154E-7746691D0D88}"/>
                    </a:ext>
                  </a:extLst>
                </p14:cNvPr>
                <p14:cNvContentPartPr/>
                <p14:nvPr/>
              </p14:nvContentPartPr>
              <p14:xfrm>
                <a:off x="6266233" y="5360129"/>
                <a:ext cx="62280" cy="82080"/>
              </p14:xfrm>
            </p:contentPart>
          </mc:Choice>
          <mc:Fallback>
            <p:pic>
              <p:nvPicPr>
                <p:cNvPr id="1363" name="잉크 1362">
                  <a:extLst>
                    <a:ext uri="{FF2B5EF4-FFF2-40B4-BE49-F238E27FC236}">
                      <a16:creationId xmlns:a16="http://schemas.microsoft.com/office/drawing/2014/main" id="{C1F9B0D6-444C-E294-154E-7746691D0D88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260113" y="5354009"/>
                  <a:ext cx="74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1364" name="잉크 1363">
                  <a:extLst>
                    <a:ext uri="{FF2B5EF4-FFF2-40B4-BE49-F238E27FC236}">
                      <a16:creationId xmlns:a16="http://schemas.microsoft.com/office/drawing/2014/main" id="{6981D73B-B0A7-D985-F204-3F2D584AE4DC}"/>
                    </a:ext>
                  </a:extLst>
                </p14:cNvPr>
                <p14:cNvContentPartPr/>
                <p14:nvPr/>
              </p14:nvContentPartPr>
              <p14:xfrm>
                <a:off x="6358033" y="5330609"/>
                <a:ext cx="54000" cy="30240"/>
              </p14:xfrm>
            </p:contentPart>
          </mc:Choice>
          <mc:Fallback>
            <p:pic>
              <p:nvPicPr>
                <p:cNvPr id="1364" name="잉크 1363">
                  <a:extLst>
                    <a:ext uri="{FF2B5EF4-FFF2-40B4-BE49-F238E27FC236}">
                      <a16:creationId xmlns:a16="http://schemas.microsoft.com/office/drawing/2014/main" id="{6981D73B-B0A7-D985-F204-3F2D584AE4D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351913" y="5324489"/>
                  <a:ext cx="6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1365" name="잉크 1364">
                  <a:extLst>
                    <a:ext uri="{FF2B5EF4-FFF2-40B4-BE49-F238E27FC236}">
                      <a16:creationId xmlns:a16="http://schemas.microsoft.com/office/drawing/2014/main" id="{128A7AEB-B2A3-2DBF-8F71-407BB2D06C8B}"/>
                    </a:ext>
                  </a:extLst>
                </p14:cNvPr>
                <p14:cNvContentPartPr/>
                <p14:nvPr/>
              </p14:nvContentPartPr>
              <p14:xfrm>
                <a:off x="6358753" y="5393609"/>
                <a:ext cx="151200" cy="82080"/>
              </p14:xfrm>
            </p:contentPart>
          </mc:Choice>
          <mc:Fallback>
            <p:pic>
              <p:nvPicPr>
                <p:cNvPr id="1365" name="잉크 1364">
                  <a:extLst>
                    <a:ext uri="{FF2B5EF4-FFF2-40B4-BE49-F238E27FC236}">
                      <a16:creationId xmlns:a16="http://schemas.microsoft.com/office/drawing/2014/main" id="{128A7AEB-B2A3-2DBF-8F71-407BB2D06C8B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352633" y="5387489"/>
                  <a:ext cx="163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1366" name="잉크 1365">
                  <a:extLst>
                    <a:ext uri="{FF2B5EF4-FFF2-40B4-BE49-F238E27FC236}">
                      <a16:creationId xmlns:a16="http://schemas.microsoft.com/office/drawing/2014/main" id="{2D286471-9F3F-0345-3BF2-EAD056F55C0B}"/>
                    </a:ext>
                  </a:extLst>
                </p14:cNvPr>
                <p14:cNvContentPartPr/>
                <p14:nvPr/>
              </p14:nvContentPartPr>
              <p14:xfrm>
                <a:off x="6740353" y="5184089"/>
                <a:ext cx="73080" cy="79560"/>
              </p14:xfrm>
            </p:contentPart>
          </mc:Choice>
          <mc:Fallback>
            <p:pic>
              <p:nvPicPr>
                <p:cNvPr id="1366" name="잉크 1365">
                  <a:extLst>
                    <a:ext uri="{FF2B5EF4-FFF2-40B4-BE49-F238E27FC236}">
                      <a16:creationId xmlns:a16="http://schemas.microsoft.com/office/drawing/2014/main" id="{2D286471-9F3F-0345-3BF2-EAD056F55C0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734233" y="5177969"/>
                  <a:ext cx="85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1367" name="잉크 1366">
                  <a:extLst>
                    <a:ext uri="{FF2B5EF4-FFF2-40B4-BE49-F238E27FC236}">
                      <a16:creationId xmlns:a16="http://schemas.microsoft.com/office/drawing/2014/main" id="{6BF29D10-0EBF-8CEE-A06B-09CE131CEDE6}"/>
                    </a:ext>
                  </a:extLst>
                </p14:cNvPr>
                <p14:cNvContentPartPr/>
                <p14:nvPr/>
              </p14:nvContentPartPr>
              <p14:xfrm>
                <a:off x="6741793" y="5293169"/>
                <a:ext cx="91080" cy="65880"/>
              </p14:xfrm>
            </p:contentPart>
          </mc:Choice>
          <mc:Fallback>
            <p:pic>
              <p:nvPicPr>
                <p:cNvPr id="1367" name="잉크 1366">
                  <a:extLst>
                    <a:ext uri="{FF2B5EF4-FFF2-40B4-BE49-F238E27FC236}">
                      <a16:creationId xmlns:a16="http://schemas.microsoft.com/office/drawing/2014/main" id="{6BF29D10-0EBF-8CEE-A06B-09CE131CEDE6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735673" y="5287049"/>
                  <a:ext cx="1033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1368" name="잉크 1367">
                  <a:extLst>
                    <a:ext uri="{FF2B5EF4-FFF2-40B4-BE49-F238E27FC236}">
                      <a16:creationId xmlns:a16="http://schemas.microsoft.com/office/drawing/2014/main" id="{6A59AC74-C011-8806-E018-9F4A033CA44C}"/>
                    </a:ext>
                  </a:extLst>
                </p14:cNvPr>
                <p14:cNvContentPartPr/>
                <p14:nvPr/>
              </p14:nvContentPartPr>
              <p14:xfrm>
                <a:off x="6839713" y="5198489"/>
                <a:ext cx="84960" cy="70920"/>
              </p14:xfrm>
            </p:contentPart>
          </mc:Choice>
          <mc:Fallback>
            <p:pic>
              <p:nvPicPr>
                <p:cNvPr id="1368" name="잉크 1367">
                  <a:extLst>
                    <a:ext uri="{FF2B5EF4-FFF2-40B4-BE49-F238E27FC236}">
                      <a16:creationId xmlns:a16="http://schemas.microsoft.com/office/drawing/2014/main" id="{6A59AC74-C011-8806-E018-9F4A033CA44C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833593" y="5192369"/>
                  <a:ext cx="97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1369" name="잉크 1368">
                  <a:extLst>
                    <a:ext uri="{FF2B5EF4-FFF2-40B4-BE49-F238E27FC236}">
                      <a16:creationId xmlns:a16="http://schemas.microsoft.com/office/drawing/2014/main" id="{72770C39-E6D3-008E-BA24-753EBD042257}"/>
                    </a:ext>
                  </a:extLst>
                </p14:cNvPr>
                <p14:cNvContentPartPr/>
                <p14:nvPr/>
              </p14:nvContentPartPr>
              <p14:xfrm>
                <a:off x="6945913" y="5169689"/>
                <a:ext cx="66960" cy="65520"/>
              </p14:xfrm>
            </p:contentPart>
          </mc:Choice>
          <mc:Fallback>
            <p:pic>
              <p:nvPicPr>
                <p:cNvPr id="1369" name="잉크 1368">
                  <a:extLst>
                    <a:ext uri="{FF2B5EF4-FFF2-40B4-BE49-F238E27FC236}">
                      <a16:creationId xmlns:a16="http://schemas.microsoft.com/office/drawing/2014/main" id="{72770C39-E6D3-008E-BA24-753EBD04225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939793" y="5163569"/>
                  <a:ext cx="7920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1370" name="잉크 1369">
                  <a:extLst>
                    <a:ext uri="{FF2B5EF4-FFF2-40B4-BE49-F238E27FC236}">
                      <a16:creationId xmlns:a16="http://schemas.microsoft.com/office/drawing/2014/main" id="{F9AFAD3B-8D47-5402-1AAE-253215C35843}"/>
                    </a:ext>
                  </a:extLst>
                </p14:cNvPr>
                <p14:cNvContentPartPr/>
                <p14:nvPr/>
              </p14:nvContentPartPr>
              <p14:xfrm>
                <a:off x="6953833" y="5251049"/>
                <a:ext cx="128880" cy="76680"/>
              </p14:xfrm>
            </p:contentPart>
          </mc:Choice>
          <mc:Fallback>
            <p:pic>
              <p:nvPicPr>
                <p:cNvPr id="1370" name="잉크 1369">
                  <a:extLst>
                    <a:ext uri="{FF2B5EF4-FFF2-40B4-BE49-F238E27FC236}">
                      <a16:creationId xmlns:a16="http://schemas.microsoft.com/office/drawing/2014/main" id="{F9AFAD3B-8D47-5402-1AAE-253215C3584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947713" y="5244929"/>
                  <a:ext cx="1411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1374" name="잉크 1373">
                  <a:extLst>
                    <a:ext uri="{FF2B5EF4-FFF2-40B4-BE49-F238E27FC236}">
                      <a16:creationId xmlns:a16="http://schemas.microsoft.com/office/drawing/2014/main" id="{A072CF42-630F-DAE0-6E1E-CA357289400F}"/>
                    </a:ext>
                  </a:extLst>
                </p14:cNvPr>
                <p14:cNvContentPartPr/>
                <p14:nvPr/>
              </p14:nvContentPartPr>
              <p14:xfrm>
                <a:off x="5601673" y="5822009"/>
                <a:ext cx="170640" cy="302400"/>
              </p14:xfrm>
            </p:contentPart>
          </mc:Choice>
          <mc:Fallback>
            <p:pic>
              <p:nvPicPr>
                <p:cNvPr id="1374" name="잉크 1373">
                  <a:extLst>
                    <a:ext uri="{FF2B5EF4-FFF2-40B4-BE49-F238E27FC236}">
                      <a16:creationId xmlns:a16="http://schemas.microsoft.com/office/drawing/2014/main" id="{A072CF42-630F-DAE0-6E1E-CA357289400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595553" y="5815889"/>
                  <a:ext cx="1828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1375" name="잉크 1374">
                  <a:extLst>
                    <a:ext uri="{FF2B5EF4-FFF2-40B4-BE49-F238E27FC236}">
                      <a16:creationId xmlns:a16="http://schemas.microsoft.com/office/drawing/2014/main" id="{BF6FAC24-0053-10D4-2660-AD61817267EC}"/>
                    </a:ext>
                  </a:extLst>
                </p14:cNvPr>
                <p14:cNvContentPartPr/>
                <p14:nvPr/>
              </p14:nvContentPartPr>
              <p14:xfrm>
                <a:off x="5782753" y="5887889"/>
                <a:ext cx="78480" cy="97200"/>
              </p14:xfrm>
            </p:contentPart>
          </mc:Choice>
          <mc:Fallback>
            <p:pic>
              <p:nvPicPr>
                <p:cNvPr id="1375" name="잉크 1374">
                  <a:extLst>
                    <a:ext uri="{FF2B5EF4-FFF2-40B4-BE49-F238E27FC236}">
                      <a16:creationId xmlns:a16="http://schemas.microsoft.com/office/drawing/2014/main" id="{BF6FAC24-0053-10D4-2660-AD61817267E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776633" y="5881769"/>
                  <a:ext cx="90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1376" name="잉크 1375">
                  <a:extLst>
                    <a:ext uri="{FF2B5EF4-FFF2-40B4-BE49-F238E27FC236}">
                      <a16:creationId xmlns:a16="http://schemas.microsoft.com/office/drawing/2014/main" id="{3778033E-5FEE-1147-F51C-0C56A0513EF5}"/>
                    </a:ext>
                  </a:extLst>
                </p14:cNvPr>
                <p14:cNvContentPartPr/>
                <p14:nvPr/>
              </p14:nvContentPartPr>
              <p14:xfrm>
                <a:off x="5794993" y="5980409"/>
                <a:ext cx="69120" cy="86760"/>
              </p14:xfrm>
            </p:contentPart>
          </mc:Choice>
          <mc:Fallback>
            <p:pic>
              <p:nvPicPr>
                <p:cNvPr id="1376" name="잉크 1375">
                  <a:extLst>
                    <a:ext uri="{FF2B5EF4-FFF2-40B4-BE49-F238E27FC236}">
                      <a16:creationId xmlns:a16="http://schemas.microsoft.com/office/drawing/2014/main" id="{3778033E-5FEE-1147-F51C-0C56A0513EF5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788873" y="5974289"/>
                  <a:ext cx="81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1377" name="잉크 1376">
                  <a:extLst>
                    <a:ext uri="{FF2B5EF4-FFF2-40B4-BE49-F238E27FC236}">
                      <a16:creationId xmlns:a16="http://schemas.microsoft.com/office/drawing/2014/main" id="{2A9C2CA9-E54A-E978-DC87-9DC445976127}"/>
                    </a:ext>
                  </a:extLst>
                </p14:cNvPr>
                <p14:cNvContentPartPr/>
                <p14:nvPr/>
              </p14:nvContentPartPr>
              <p14:xfrm>
                <a:off x="5880673" y="5949089"/>
                <a:ext cx="91080" cy="59400"/>
              </p14:xfrm>
            </p:contentPart>
          </mc:Choice>
          <mc:Fallback>
            <p:pic>
              <p:nvPicPr>
                <p:cNvPr id="1377" name="잉크 1376">
                  <a:extLst>
                    <a:ext uri="{FF2B5EF4-FFF2-40B4-BE49-F238E27FC236}">
                      <a16:creationId xmlns:a16="http://schemas.microsoft.com/office/drawing/2014/main" id="{2A9C2CA9-E54A-E978-DC87-9DC44597612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874553" y="5942969"/>
                  <a:ext cx="103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1378" name="잉크 1377">
                  <a:extLst>
                    <a:ext uri="{FF2B5EF4-FFF2-40B4-BE49-F238E27FC236}">
                      <a16:creationId xmlns:a16="http://schemas.microsoft.com/office/drawing/2014/main" id="{40795DD9-8B93-2584-4C2B-983EB98399D7}"/>
                    </a:ext>
                  </a:extLst>
                </p14:cNvPr>
                <p14:cNvContentPartPr/>
                <p14:nvPr/>
              </p14:nvContentPartPr>
              <p14:xfrm>
                <a:off x="6000193" y="5863769"/>
                <a:ext cx="39600" cy="30960"/>
              </p14:xfrm>
            </p:contentPart>
          </mc:Choice>
          <mc:Fallback>
            <p:pic>
              <p:nvPicPr>
                <p:cNvPr id="1378" name="잉크 1377">
                  <a:extLst>
                    <a:ext uri="{FF2B5EF4-FFF2-40B4-BE49-F238E27FC236}">
                      <a16:creationId xmlns:a16="http://schemas.microsoft.com/office/drawing/2014/main" id="{40795DD9-8B93-2584-4C2B-983EB98399D7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5994073" y="5857649"/>
                  <a:ext cx="51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1379" name="잉크 1378">
                  <a:extLst>
                    <a:ext uri="{FF2B5EF4-FFF2-40B4-BE49-F238E27FC236}">
                      <a16:creationId xmlns:a16="http://schemas.microsoft.com/office/drawing/2014/main" id="{9F07A318-CA22-A04B-0117-9F2E92EB7298}"/>
                    </a:ext>
                  </a:extLst>
                </p14:cNvPr>
                <p14:cNvContentPartPr/>
                <p14:nvPr/>
              </p14:nvContentPartPr>
              <p14:xfrm>
                <a:off x="5969593" y="5939009"/>
                <a:ext cx="114120" cy="96480"/>
              </p14:xfrm>
            </p:contentPart>
          </mc:Choice>
          <mc:Fallback>
            <p:pic>
              <p:nvPicPr>
                <p:cNvPr id="1379" name="잉크 1378">
                  <a:extLst>
                    <a:ext uri="{FF2B5EF4-FFF2-40B4-BE49-F238E27FC236}">
                      <a16:creationId xmlns:a16="http://schemas.microsoft.com/office/drawing/2014/main" id="{9F07A318-CA22-A04B-0117-9F2E92EB7298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5963473" y="5932889"/>
                  <a:ext cx="1263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1380" name="잉크 1379">
                  <a:extLst>
                    <a:ext uri="{FF2B5EF4-FFF2-40B4-BE49-F238E27FC236}">
                      <a16:creationId xmlns:a16="http://schemas.microsoft.com/office/drawing/2014/main" id="{52CC5DE9-21E7-F337-70AE-AF123794CF43}"/>
                    </a:ext>
                  </a:extLst>
                </p14:cNvPr>
                <p14:cNvContentPartPr/>
                <p14:nvPr/>
              </p14:nvContentPartPr>
              <p14:xfrm>
                <a:off x="6101713" y="5837849"/>
                <a:ext cx="80280" cy="191880"/>
              </p14:xfrm>
            </p:contentPart>
          </mc:Choice>
          <mc:Fallback>
            <p:pic>
              <p:nvPicPr>
                <p:cNvPr id="1380" name="잉크 1379">
                  <a:extLst>
                    <a:ext uri="{FF2B5EF4-FFF2-40B4-BE49-F238E27FC236}">
                      <a16:creationId xmlns:a16="http://schemas.microsoft.com/office/drawing/2014/main" id="{52CC5DE9-21E7-F337-70AE-AF123794CF4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095593" y="5831729"/>
                  <a:ext cx="925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1381" name="잉크 1380">
                  <a:extLst>
                    <a:ext uri="{FF2B5EF4-FFF2-40B4-BE49-F238E27FC236}">
                      <a16:creationId xmlns:a16="http://schemas.microsoft.com/office/drawing/2014/main" id="{E75EAE81-6B25-7D14-5C93-CC22FF9F306D}"/>
                    </a:ext>
                  </a:extLst>
                </p14:cNvPr>
                <p14:cNvContentPartPr/>
                <p14:nvPr/>
              </p14:nvContentPartPr>
              <p14:xfrm>
                <a:off x="6443713" y="5705369"/>
                <a:ext cx="102240" cy="209520"/>
              </p14:xfrm>
            </p:contentPart>
          </mc:Choice>
          <mc:Fallback>
            <p:pic>
              <p:nvPicPr>
                <p:cNvPr id="1381" name="잉크 1380">
                  <a:extLst>
                    <a:ext uri="{FF2B5EF4-FFF2-40B4-BE49-F238E27FC236}">
                      <a16:creationId xmlns:a16="http://schemas.microsoft.com/office/drawing/2014/main" id="{E75EAE81-6B25-7D14-5C93-CC22FF9F306D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6437593" y="5699249"/>
                  <a:ext cx="1144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1382" name="잉크 1381">
                  <a:extLst>
                    <a:ext uri="{FF2B5EF4-FFF2-40B4-BE49-F238E27FC236}">
                      <a16:creationId xmlns:a16="http://schemas.microsoft.com/office/drawing/2014/main" id="{8B511C84-CFF1-A38C-971B-ECB50B6DF8E8}"/>
                    </a:ext>
                  </a:extLst>
                </p14:cNvPr>
                <p14:cNvContentPartPr/>
                <p14:nvPr/>
              </p14:nvContentPartPr>
              <p14:xfrm>
                <a:off x="6539473" y="5767289"/>
                <a:ext cx="27720" cy="131760"/>
              </p14:xfrm>
            </p:contentPart>
          </mc:Choice>
          <mc:Fallback>
            <p:pic>
              <p:nvPicPr>
                <p:cNvPr id="1382" name="잉크 1381">
                  <a:extLst>
                    <a:ext uri="{FF2B5EF4-FFF2-40B4-BE49-F238E27FC236}">
                      <a16:creationId xmlns:a16="http://schemas.microsoft.com/office/drawing/2014/main" id="{8B511C84-CFF1-A38C-971B-ECB50B6DF8E8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6533353" y="5761169"/>
                  <a:ext cx="399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1383" name="잉크 1382">
                  <a:extLst>
                    <a:ext uri="{FF2B5EF4-FFF2-40B4-BE49-F238E27FC236}">
                      <a16:creationId xmlns:a16="http://schemas.microsoft.com/office/drawing/2014/main" id="{D4AEAED8-4580-EBB9-30F4-A215B59BB9A5}"/>
                    </a:ext>
                  </a:extLst>
                </p14:cNvPr>
                <p14:cNvContentPartPr/>
                <p14:nvPr/>
              </p14:nvContentPartPr>
              <p14:xfrm>
                <a:off x="6576913" y="5703929"/>
                <a:ext cx="95760" cy="93240"/>
              </p14:xfrm>
            </p:contentPart>
          </mc:Choice>
          <mc:Fallback>
            <p:pic>
              <p:nvPicPr>
                <p:cNvPr id="1383" name="잉크 1382">
                  <a:extLst>
                    <a:ext uri="{FF2B5EF4-FFF2-40B4-BE49-F238E27FC236}">
                      <a16:creationId xmlns:a16="http://schemas.microsoft.com/office/drawing/2014/main" id="{D4AEAED8-4580-EBB9-30F4-A215B59BB9A5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6570793" y="5697809"/>
                  <a:ext cx="108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1384" name="잉크 1383">
                  <a:extLst>
                    <a:ext uri="{FF2B5EF4-FFF2-40B4-BE49-F238E27FC236}">
                      <a16:creationId xmlns:a16="http://schemas.microsoft.com/office/drawing/2014/main" id="{DC600D67-075A-5FF2-A7B7-24E8F2B7357C}"/>
                    </a:ext>
                  </a:extLst>
                </p14:cNvPr>
                <p14:cNvContentPartPr/>
                <p14:nvPr/>
              </p14:nvContentPartPr>
              <p14:xfrm>
                <a:off x="6661513" y="5690249"/>
                <a:ext cx="24480" cy="123120"/>
              </p14:xfrm>
            </p:contentPart>
          </mc:Choice>
          <mc:Fallback>
            <p:pic>
              <p:nvPicPr>
                <p:cNvPr id="1384" name="잉크 1383">
                  <a:extLst>
                    <a:ext uri="{FF2B5EF4-FFF2-40B4-BE49-F238E27FC236}">
                      <a16:creationId xmlns:a16="http://schemas.microsoft.com/office/drawing/2014/main" id="{DC600D67-075A-5FF2-A7B7-24E8F2B7357C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6655393" y="5684129"/>
                  <a:ext cx="36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1385" name="잉크 1384">
                  <a:extLst>
                    <a:ext uri="{FF2B5EF4-FFF2-40B4-BE49-F238E27FC236}">
                      <a16:creationId xmlns:a16="http://schemas.microsoft.com/office/drawing/2014/main" id="{102325B7-42B7-02ED-D587-5C68B58126E3}"/>
                    </a:ext>
                  </a:extLst>
                </p14:cNvPr>
                <p14:cNvContentPartPr/>
                <p14:nvPr/>
              </p14:nvContentPartPr>
              <p14:xfrm>
                <a:off x="6645673" y="5805089"/>
                <a:ext cx="101520" cy="65160"/>
              </p14:xfrm>
            </p:contentPart>
          </mc:Choice>
          <mc:Fallback>
            <p:pic>
              <p:nvPicPr>
                <p:cNvPr id="1385" name="잉크 1384">
                  <a:extLst>
                    <a:ext uri="{FF2B5EF4-FFF2-40B4-BE49-F238E27FC236}">
                      <a16:creationId xmlns:a16="http://schemas.microsoft.com/office/drawing/2014/main" id="{102325B7-42B7-02ED-D587-5C68B58126E3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6639553" y="5798969"/>
                  <a:ext cx="113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1386" name="잉크 1385">
                  <a:extLst>
                    <a:ext uri="{FF2B5EF4-FFF2-40B4-BE49-F238E27FC236}">
                      <a16:creationId xmlns:a16="http://schemas.microsoft.com/office/drawing/2014/main" id="{3324758A-FA17-5F04-A634-E45A40CBD805}"/>
                    </a:ext>
                  </a:extLst>
                </p14:cNvPr>
                <p14:cNvContentPartPr/>
                <p14:nvPr/>
              </p14:nvContentPartPr>
              <p14:xfrm>
                <a:off x="6819193" y="5675849"/>
                <a:ext cx="47520" cy="97200"/>
              </p14:xfrm>
            </p:contentPart>
          </mc:Choice>
          <mc:Fallback>
            <p:pic>
              <p:nvPicPr>
                <p:cNvPr id="1386" name="잉크 1385">
                  <a:extLst>
                    <a:ext uri="{FF2B5EF4-FFF2-40B4-BE49-F238E27FC236}">
                      <a16:creationId xmlns:a16="http://schemas.microsoft.com/office/drawing/2014/main" id="{3324758A-FA17-5F04-A634-E45A40CBD805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6813073" y="5669729"/>
                  <a:ext cx="597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1387" name="잉크 1386">
                  <a:extLst>
                    <a:ext uri="{FF2B5EF4-FFF2-40B4-BE49-F238E27FC236}">
                      <a16:creationId xmlns:a16="http://schemas.microsoft.com/office/drawing/2014/main" id="{2C41839D-2191-66BF-58A6-DEE6E865C21B}"/>
                    </a:ext>
                  </a:extLst>
                </p14:cNvPr>
                <p14:cNvContentPartPr/>
                <p14:nvPr/>
              </p14:nvContentPartPr>
              <p14:xfrm>
                <a:off x="6882553" y="5649929"/>
                <a:ext cx="30240" cy="142920"/>
              </p14:xfrm>
            </p:contentPart>
          </mc:Choice>
          <mc:Fallback>
            <p:pic>
              <p:nvPicPr>
                <p:cNvPr id="1387" name="잉크 1386">
                  <a:extLst>
                    <a:ext uri="{FF2B5EF4-FFF2-40B4-BE49-F238E27FC236}">
                      <a16:creationId xmlns:a16="http://schemas.microsoft.com/office/drawing/2014/main" id="{2C41839D-2191-66BF-58A6-DEE6E865C21B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6876433" y="5643809"/>
                  <a:ext cx="424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1388" name="잉크 1387">
                  <a:extLst>
                    <a:ext uri="{FF2B5EF4-FFF2-40B4-BE49-F238E27FC236}">
                      <a16:creationId xmlns:a16="http://schemas.microsoft.com/office/drawing/2014/main" id="{A946026E-80C4-CDAD-6AA0-941F8EC7C819}"/>
                    </a:ext>
                  </a:extLst>
                </p14:cNvPr>
                <p14:cNvContentPartPr/>
                <p14:nvPr/>
              </p14:nvContentPartPr>
              <p14:xfrm>
                <a:off x="6909553" y="5636609"/>
                <a:ext cx="102240" cy="136440"/>
              </p14:xfrm>
            </p:contentPart>
          </mc:Choice>
          <mc:Fallback>
            <p:pic>
              <p:nvPicPr>
                <p:cNvPr id="1388" name="잉크 1387">
                  <a:extLst>
                    <a:ext uri="{FF2B5EF4-FFF2-40B4-BE49-F238E27FC236}">
                      <a16:creationId xmlns:a16="http://schemas.microsoft.com/office/drawing/2014/main" id="{A946026E-80C4-CDAD-6AA0-941F8EC7C819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6903433" y="5630489"/>
                  <a:ext cx="114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1389" name="잉크 1388">
                  <a:extLst>
                    <a:ext uri="{FF2B5EF4-FFF2-40B4-BE49-F238E27FC236}">
                      <a16:creationId xmlns:a16="http://schemas.microsoft.com/office/drawing/2014/main" id="{0CAC1EC5-856D-EBD5-AD53-7D0211CC43BE}"/>
                    </a:ext>
                  </a:extLst>
                </p14:cNvPr>
                <p14:cNvContentPartPr/>
                <p14:nvPr/>
              </p14:nvContentPartPr>
              <p14:xfrm>
                <a:off x="7004593" y="5670449"/>
                <a:ext cx="21240" cy="21600"/>
              </p14:xfrm>
            </p:contentPart>
          </mc:Choice>
          <mc:Fallback>
            <p:pic>
              <p:nvPicPr>
                <p:cNvPr id="1389" name="잉크 1388">
                  <a:extLst>
                    <a:ext uri="{FF2B5EF4-FFF2-40B4-BE49-F238E27FC236}">
                      <a16:creationId xmlns:a16="http://schemas.microsoft.com/office/drawing/2014/main" id="{0CAC1EC5-856D-EBD5-AD53-7D0211CC43BE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6998473" y="5664329"/>
                  <a:ext cx="334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1390" name="잉크 1389">
                  <a:extLst>
                    <a:ext uri="{FF2B5EF4-FFF2-40B4-BE49-F238E27FC236}">
                      <a16:creationId xmlns:a16="http://schemas.microsoft.com/office/drawing/2014/main" id="{150AC151-248D-4C2B-6149-BB2F063866DC}"/>
                    </a:ext>
                  </a:extLst>
                </p14:cNvPr>
                <p14:cNvContentPartPr/>
                <p14:nvPr/>
              </p14:nvContentPartPr>
              <p14:xfrm>
                <a:off x="7027273" y="5591969"/>
                <a:ext cx="55080" cy="167400"/>
              </p14:xfrm>
            </p:contentPart>
          </mc:Choice>
          <mc:Fallback>
            <p:pic>
              <p:nvPicPr>
                <p:cNvPr id="1390" name="잉크 1389">
                  <a:extLst>
                    <a:ext uri="{FF2B5EF4-FFF2-40B4-BE49-F238E27FC236}">
                      <a16:creationId xmlns:a16="http://schemas.microsoft.com/office/drawing/2014/main" id="{150AC151-248D-4C2B-6149-BB2F063866D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7021153" y="5585849"/>
                  <a:ext cx="67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1391" name="잉크 1390">
                  <a:extLst>
                    <a:ext uri="{FF2B5EF4-FFF2-40B4-BE49-F238E27FC236}">
                      <a16:creationId xmlns:a16="http://schemas.microsoft.com/office/drawing/2014/main" id="{23A8FCB0-0752-4CE3-E5B9-BCF433D7E996}"/>
                    </a:ext>
                  </a:extLst>
                </p14:cNvPr>
                <p14:cNvContentPartPr/>
                <p14:nvPr/>
              </p14:nvContentPartPr>
              <p14:xfrm>
                <a:off x="7096753" y="5562809"/>
                <a:ext cx="64440" cy="67320"/>
              </p14:xfrm>
            </p:contentPart>
          </mc:Choice>
          <mc:Fallback>
            <p:pic>
              <p:nvPicPr>
                <p:cNvPr id="1391" name="잉크 1390">
                  <a:extLst>
                    <a:ext uri="{FF2B5EF4-FFF2-40B4-BE49-F238E27FC236}">
                      <a16:creationId xmlns:a16="http://schemas.microsoft.com/office/drawing/2014/main" id="{23A8FCB0-0752-4CE3-E5B9-BCF433D7E996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7090633" y="5556689"/>
                  <a:ext cx="76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1392" name="잉크 1391">
                  <a:extLst>
                    <a:ext uri="{FF2B5EF4-FFF2-40B4-BE49-F238E27FC236}">
                      <a16:creationId xmlns:a16="http://schemas.microsoft.com/office/drawing/2014/main" id="{A2671D4D-36EB-B332-67E9-A7F0F68B9E4F}"/>
                    </a:ext>
                  </a:extLst>
                </p14:cNvPr>
                <p14:cNvContentPartPr/>
                <p14:nvPr/>
              </p14:nvContentPartPr>
              <p14:xfrm>
                <a:off x="7130233" y="5649569"/>
                <a:ext cx="46440" cy="23400"/>
              </p14:xfrm>
            </p:contentPart>
          </mc:Choice>
          <mc:Fallback>
            <p:pic>
              <p:nvPicPr>
                <p:cNvPr id="1392" name="잉크 1391">
                  <a:extLst>
                    <a:ext uri="{FF2B5EF4-FFF2-40B4-BE49-F238E27FC236}">
                      <a16:creationId xmlns:a16="http://schemas.microsoft.com/office/drawing/2014/main" id="{A2671D4D-36EB-B332-67E9-A7F0F68B9E4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7124113" y="5643449"/>
                  <a:ext cx="58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1393" name="잉크 1392">
                  <a:extLst>
                    <a:ext uri="{FF2B5EF4-FFF2-40B4-BE49-F238E27FC236}">
                      <a16:creationId xmlns:a16="http://schemas.microsoft.com/office/drawing/2014/main" id="{7609260D-6BF2-88C7-CB4D-DCAB1105B133}"/>
                    </a:ext>
                  </a:extLst>
                </p14:cNvPr>
                <p14:cNvContentPartPr/>
                <p14:nvPr/>
              </p14:nvContentPartPr>
              <p14:xfrm>
                <a:off x="7147153" y="5699609"/>
                <a:ext cx="216000" cy="87480"/>
              </p14:xfrm>
            </p:contentPart>
          </mc:Choice>
          <mc:Fallback>
            <p:pic>
              <p:nvPicPr>
                <p:cNvPr id="1393" name="잉크 1392">
                  <a:extLst>
                    <a:ext uri="{FF2B5EF4-FFF2-40B4-BE49-F238E27FC236}">
                      <a16:creationId xmlns:a16="http://schemas.microsoft.com/office/drawing/2014/main" id="{7609260D-6BF2-88C7-CB4D-DCAB1105B133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7141033" y="5693489"/>
                  <a:ext cx="228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1394" name="잉크 1393">
                  <a:extLst>
                    <a:ext uri="{FF2B5EF4-FFF2-40B4-BE49-F238E27FC236}">
                      <a16:creationId xmlns:a16="http://schemas.microsoft.com/office/drawing/2014/main" id="{790867B5-A887-93F2-5FA7-0A3C9D54BF47}"/>
                    </a:ext>
                  </a:extLst>
                </p14:cNvPr>
                <p14:cNvContentPartPr/>
                <p14:nvPr/>
              </p14:nvContentPartPr>
              <p14:xfrm>
                <a:off x="7347313" y="5487929"/>
                <a:ext cx="142920" cy="169560"/>
              </p14:xfrm>
            </p:contentPart>
          </mc:Choice>
          <mc:Fallback>
            <p:pic>
              <p:nvPicPr>
                <p:cNvPr id="1394" name="잉크 1393">
                  <a:extLst>
                    <a:ext uri="{FF2B5EF4-FFF2-40B4-BE49-F238E27FC236}">
                      <a16:creationId xmlns:a16="http://schemas.microsoft.com/office/drawing/2014/main" id="{790867B5-A887-93F2-5FA7-0A3C9D54BF47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7341193" y="5481809"/>
                  <a:ext cx="1551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1395" name="잉크 1394">
                  <a:extLst>
                    <a:ext uri="{FF2B5EF4-FFF2-40B4-BE49-F238E27FC236}">
                      <a16:creationId xmlns:a16="http://schemas.microsoft.com/office/drawing/2014/main" id="{EDFB98D8-66FE-853A-95DE-83F3D27CB3FD}"/>
                    </a:ext>
                  </a:extLst>
                </p14:cNvPr>
                <p14:cNvContentPartPr/>
                <p14:nvPr/>
              </p14:nvContentPartPr>
              <p14:xfrm>
                <a:off x="7468993" y="5528249"/>
                <a:ext cx="19440" cy="14760"/>
              </p14:xfrm>
            </p:contentPart>
          </mc:Choice>
          <mc:Fallback>
            <p:pic>
              <p:nvPicPr>
                <p:cNvPr id="1395" name="잉크 1394">
                  <a:extLst>
                    <a:ext uri="{FF2B5EF4-FFF2-40B4-BE49-F238E27FC236}">
                      <a16:creationId xmlns:a16="http://schemas.microsoft.com/office/drawing/2014/main" id="{EDFB98D8-66FE-853A-95DE-83F3D27CB3FD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7462873" y="5522129"/>
                  <a:ext cx="31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1396" name="잉크 1395">
                  <a:extLst>
                    <a:ext uri="{FF2B5EF4-FFF2-40B4-BE49-F238E27FC236}">
                      <a16:creationId xmlns:a16="http://schemas.microsoft.com/office/drawing/2014/main" id="{CFD2FAFE-F815-2C4E-AD3D-A80414A5CE41}"/>
                    </a:ext>
                  </a:extLst>
                </p14:cNvPr>
                <p14:cNvContentPartPr/>
                <p14:nvPr/>
              </p14:nvContentPartPr>
              <p14:xfrm>
                <a:off x="7487353" y="5435729"/>
                <a:ext cx="78120" cy="172800"/>
              </p14:xfrm>
            </p:contentPart>
          </mc:Choice>
          <mc:Fallback>
            <p:pic>
              <p:nvPicPr>
                <p:cNvPr id="1396" name="잉크 1395">
                  <a:extLst>
                    <a:ext uri="{FF2B5EF4-FFF2-40B4-BE49-F238E27FC236}">
                      <a16:creationId xmlns:a16="http://schemas.microsoft.com/office/drawing/2014/main" id="{CFD2FAFE-F815-2C4E-AD3D-A80414A5CE41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7481233" y="5429609"/>
                  <a:ext cx="90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1397" name="잉크 1396">
                  <a:extLst>
                    <a:ext uri="{FF2B5EF4-FFF2-40B4-BE49-F238E27FC236}">
                      <a16:creationId xmlns:a16="http://schemas.microsoft.com/office/drawing/2014/main" id="{760865DC-7B12-8A93-2177-F04C5111A8FE}"/>
                    </a:ext>
                  </a:extLst>
                </p14:cNvPr>
                <p14:cNvContentPartPr/>
                <p14:nvPr/>
              </p14:nvContentPartPr>
              <p14:xfrm>
                <a:off x="7592113" y="5377049"/>
                <a:ext cx="57240" cy="73800"/>
              </p14:xfrm>
            </p:contentPart>
          </mc:Choice>
          <mc:Fallback>
            <p:pic>
              <p:nvPicPr>
                <p:cNvPr id="1397" name="잉크 1396">
                  <a:extLst>
                    <a:ext uri="{FF2B5EF4-FFF2-40B4-BE49-F238E27FC236}">
                      <a16:creationId xmlns:a16="http://schemas.microsoft.com/office/drawing/2014/main" id="{760865DC-7B12-8A93-2177-F04C5111A8F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7585993" y="5370929"/>
                  <a:ext cx="694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1398" name="잉크 1397">
                  <a:extLst>
                    <a:ext uri="{FF2B5EF4-FFF2-40B4-BE49-F238E27FC236}">
                      <a16:creationId xmlns:a16="http://schemas.microsoft.com/office/drawing/2014/main" id="{598DF9F0-AA5F-7A0D-DD1A-829572322098}"/>
                    </a:ext>
                  </a:extLst>
                </p14:cNvPr>
                <p14:cNvContentPartPr/>
                <p14:nvPr/>
              </p14:nvContentPartPr>
              <p14:xfrm>
                <a:off x="7624873" y="5467409"/>
                <a:ext cx="25920" cy="24480"/>
              </p14:xfrm>
            </p:contentPart>
          </mc:Choice>
          <mc:Fallback>
            <p:pic>
              <p:nvPicPr>
                <p:cNvPr id="1398" name="잉크 1397">
                  <a:extLst>
                    <a:ext uri="{FF2B5EF4-FFF2-40B4-BE49-F238E27FC236}">
                      <a16:creationId xmlns:a16="http://schemas.microsoft.com/office/drawing/2014/main" id="{598DF9F0-AA5F-7A0D-DD1A-829572322098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7618753" y="5461289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1399" name="잉크 1398">
                  <a:extLst>
                    <a:ext uri="{FF2B5EF4-FFF2-40B4-BE49-F238E27FC236}">
                      <a16:creationId xmlns:a16="http://schemas.microsoft.com/office/drawing/2014/main" id="{567417D2-3030-FC63-7085-690CE2358216}"/>
                    </a:ext>
                  </a:extLst>
                </p14:cNvPr>
                <p14:cNvContentPartPr/>
                <p14:nvPr/>
              </p14:nvContentPartPr>
              <p14:xfrm>
                <a:off x="7563673" y="5511329"/>
                <a:ext cx="100080" cy="82440"/>
              </p14:xfrm>
            </p:contentPart>
          </mc:Choice>
          <mc:Fallback>
            <p:pic>
              <p:nvPicPr>
                <p:cNvPr id="1399" name="잉크 1398">
                  <a:extLst>
                    <a:ext uri="{FF2B5EF4-FFF2-40B4-BE49-F238E27FC236}">
                      <a16:creationId xmlns:a16="http://schemas.microsoft.com/office/drawing/2014/main" id="{567417D2-3030-FC63-7085-690CE2358216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7557553" y="5505209"/>
                  <a:ext cx="112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1400" name="잉크 1399">
                  <a:extLst>
                    <a:ext uri="{FF2B5EF4-FFF2-40B4-BE49-F238E27FC236}">
                      <a16:creationId xmlns:a16="http://schemas.microsoft.com/office/drawing/2014/main" id="{363E9447-87B6-3E44-A20A-0825FBAE3B16}"/>
                    </a:ext>
                  </a:extLst>
                </p14:cNvPr>
                <p14:cNvContentPartPr/>
                <p14:nvPr/>
              </p14:nvContentPartPr>
              <p14:xfrm>
                <a:off x="7742593" y="5351849"/>
                <a:ext cx="57960" cy="117000"/>
              </p14:xfrm>
            </p:contentPart>
          </mc:Choice>
          <mc:Fallback>
            <p:pic>
              <p:nvPicPr>
                <p:cNvPr id="1400" name="잉크 1399">
                  <a:extLst>
                    <a:ext uri="{FF2B5EF4-FFF2-40B4-BE49-F238E27FC236}">
                      <a16:creationId xmlns:a16="http://schemas.microsoft.com/office/drawing/2014/main" id="{363E9447-87B6-3E44-A20A-0825FBAE3B16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7736473" y="5345729"/>
                  <a:ext cx="70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1401" name="잉크 1400">
                  <a:extLst>
                    <a:ext uri="{FF2B5EF4-FFF2-40B4-BE49-F238E27FC236}">
                      <a16:creationId xmlns:a16="http://schemas.microsoft.com/office/drawing/2014/main" id="{67161335-DED8-165C-8603-66A3E8A69623}"/>
                    </a:ext>
                  </a:extLst>
                </p14:cNvPr>
                <p14:cNvContentPartPr/>
                <p14:nvPr/>
              </p14:nvContentPartPr>
              <p14:xfrm>
                <a:off x="7801273" y="5318369"/>
                <a:ext cx="23760" cy="113760"/>
              </p14:xfrm>
            </p:contentPart>
          </mc:Choice>
          <mc:Fallback>
            <p:pic>
              <p:nvPicPr>
                <p:cNvPr id="1401" name="잉크 1400">
                  <a:extLst>
                    <a:ext uri="{FF2B5EF4-FFF2-40B4-BE49-F238E27FC236}">
                      <a16:creationId xmlns:a16="http://schemas.microsoft.com/office/drawing/2014/main" id="{67161335-DED8-165C-8603-66A3E8A69623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7795153" y="5312249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1402" name="잉크 1401">
                  <a:extLst>
                    <a:ext uri="{FF2B5EF4-FFF2-40B4-BE49-F238E27FC236}">
                      <a16:creationId xmlns:a16="http://schemas.microsoft.com/office/drawing/2014/main" id="{DFAA22A2-E9F3-4B7A-D33B-9F491C173D61}"/>
                    </a:ext>
                  </a:extLst>
                </p14:cNvPr>
                <p14:cNvContentPartPr/>
                <p14:nvPr/>
              </p14:nvContentPartPr>
              <p14:xfrm>
                <a:off x="7789393" y="5444369"/>
                <a:ext cx="56520" cy="16920"/>
              </p14:xfrm>
            </p:contentPart>
          </mc:Choice>
          <mc:Fallback>
            <p:pic>
              <p:nvPicPr>
                <p:cNvPr id="1402" name="잉크 1401">
                  <a:extLst>
                    <a:ext uri="{FF2B5EF4-FFF2-40B4-BE49-F238E27FC236}">
                      <a16:creationId xmlns:a16="http://schemas.microsoft.com/office/drawing/2014/main" id="{DFAA22A2-E9F3-4B7A-D33B-9F491C173D6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783273" y="5438249"/>
                  <a:ext cx="68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1403" name="잉크 1402">
                  <a:extLst>
                    <a:ext uri="{FF2B5EF4-FFF2-40B4-BE49-F238E27FC236}">
                      <a16:creationId xmlns:a16="http://schemas.microsoft.com/office/drawing/2014/main" id="{9B072CB0-23C9-977D-9400-C9FB48DA2D8C}"/>
                    </a:ext>
                  </a:extLst>
                </p14:cNvPr>
                <p14:cNvContentPartPr/>
                <p14:nvPr/>
              </p14:nvContentPartPr>
              <p14:xfrm>
                <a:off x="7832953" y="5335649"/>
                <a:ext cx="66960" cy="120600"/>
              </p14:xfrm>
            </p:contentPart>
          </mc:Choice>
          <mc:Fallback>
            <p:pic>
              <p:nvPicPr>
                <p:cNvPr id="1403" name="잉크 1402">
                  <a:extLst>
                    <a:ext uri="{FF2B5EF4-FFF2-40B4-BE49-F238E27FC236}">
                      <a16:creationId xmlns:a16="http://schemas.microsoft.com/office/drawing/2014/main" id="{9B072CB0-23C9-977D-9400-C9FB48DA2D8C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826833" y="5329529"/>
                  <a:ext cx="79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1404" name="잉크 1403">
                  <a:extLst>
                    <a:ext uri="{FF2B5EF4-FFF2-40B4-BE49-F238E27FC236}">
                      <a16:creationId xmlns:a16="http://schemas.microsoft.com/office/drawing/2014/main" id="{0C2EC2CC-BF9E-C295-48A0-C760C05968EF}"/>
                    </a:ext>
                  </a:extLst>
                </p14:cNvPr>
                <p14:cNvContentPartPr/>
                <p14:nvPr/>
              </p14:nvContentPartPr>
              <p14:xfrm>
                <a:off x="7906753" y="5339609"/>
                <a:ext cx="25560" cy="107280"/>
              </p14:xfrm>
            </p:contentPart>
          </mc:Choice>
          <mc:Fallback>
            <p:pic>
              <p:nvPicPr>
                <p:cNvPr id="1404" name="잉크 1403">
                  <a:extLst>
                    <a:ext uri="{FF2B5EF4-FFF2-40B4-BE49-F238E27FC236}">
                      <a16:creationId xmlns:a16="http://schemas.microsoft.com/office/drawing/2014/main" id="{0C2EC2CC-BF9E-C295-48A0-C760C05968E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900633" y="5333489"/>
                  <a:ext cx="378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1405" name="잉크 1404">
                  <a:extLst>
                    <a:ext uri="{FF2B5EF4-FFF2-40B4-BE49-F238E27FC236}">
                      <a16:creationId xmlns:a16="http://schemas.microsoft.com/office/drawing/2014/main" id="{CD4B6A4E-8EAA-BDDE-9CF1-91418237303C}"/>
                    </a:ext>
                  </a:extLst>
                </p14:cNvPr>
                <p14:cNvContentPartPr/>
                <p14:nvPr/>
              </p14:nvContentPartPr>
              <p14:xfrm>
                <a:off x="7945633" y="5310089"/>
                <a:ext cx="88200" cy="63720"/>
              </p14:xfrm>
            </p:contentPart>
          </mc:Choice>
          <mc:Fallback>
            <p:pic>
              <p:nvPicPr>
                <p:cNvPr id="1405" name="잉크 1404">
                  <a:extLst>
                    <a:ext uri="{FF2B5EF4-FFF2-40B4-BE49-F238E27FC236}">
                      <a16:creationId xmlns:a16="http://schemas.microsoft.com/office/drawing/2014/main" id="{CD4B6A4E-8EAA-BDDE-9CF1-91418237303C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939513" y="5303969"/>
                  <a:ext cx="100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1406" name="잉크 1405">
                  <a:extLst>
                    <a:ext uri="{FF2B5EF4-FFF2-40B4-BE49-F238E27FC236}">
                      <a16:creationId xmlns:a16="http://schemas.microsoft.com/office/drawing/2014/main" id="{79FA4CE5-E5B7-D9CD-1644-E7B7101D5265}"/>
                    </a:ext>
                  </a:extLst>
                </p14:cNvPr>
                <p14:cNvContentPartPr/>
                <p14:nvPr/>
              </p14:nvContentPartPr>
              <p14:xfrm>
                <a:off x="8052913" y="5278409"/>
                <a:ext cx="21240" cy="94680"/>
              </p14:xfrm>
            </p:contentPart>
          </mc:Choice>
          <mc:Fallback>
            <p:pic>
              <p:nvPicPr>
                <p:cNvPr id="1406" name="잉크 1405">
                  <a:extLst>
                    <a:ext uri="{FF2B5EF4-FFF2-40B4-BE49-F238E27FC236}">
                      <a16:creationId xmlns:a16="http://schemas.microsoft.com/office/drawing/2014/main" id="{79FA4CE5-E5B7-D9CD-1644-E7B7101D5265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046793" y="5272289"/>
                  <a:ext cx="3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1407" name="잉크 1406">
                  <a:extLst>
                    <a:ext uri="{FF2B5EF4-FFF2-40B4-BE49-F238E27FC236}">
                      <a16:creationId xmlns:a16="http://schemas.microsoft.com/office/drawing/2014/main" id="{BA05A144-4BD6-D60E-0150-5B812D433F42}"/>
                    </a:ext>
                  </a:extLst>
                </p14:cNvPr>
                <p14:cNvContentPartPr/>
                <p14:nvPr/>
              </p14:nvContentPartPr>
              <p14:xfrm>
                <a:off x="7931953" y="5201009"/>
                <a:ext cx="34560" cy="44280"/>
              </p14:xfrm>
            </p:contentPart>
          </mc:Choice>
          <mc:Fallback>
            <p:pic>
              <p:nvPicPr>
                <p:cNvPr id="1407" name="잉크 1406">
                  <a:extLst>
                    <a:ext uri="{FF2B5EF4-FFF2-40B4-BE49-F238E27FC236}">
                      <a16:creationId xmlns:a16="http://schemas.microsoft.com/office/drawing/2014/main" id="{BA05A144-4BD6-D60E-0150-5B812D433F42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7925833" y="5194889"/>
                  <a:ext cx="46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1408" name="잉크 1407">
                  <a:extLst>
                    <a:ext uri="{FF2B5EF4-FFF2-40B4-BE49-F238E27FC236}">
                      <a16:creationId xmlns:a16="http://schemas.microsoft.com/office/drawing/2014/main" id="{851F9312-601A-CBC2-9891-8667C94B4749}"/>
                    </a:ext>
                  </a:extLst>
                </p14:cNvPr>
                <p14:cNvContentPartPr/>
                <p14:nvPr/>
              </p14:nvContentPartPr>
              <p14:xfrm>
                <a:off x="8090353" y="5225849"/>
                <a:ext cx="121680" cy="135720"/>
              </p14:xfrm>
            </p:contentPart>
          </mc:Choice>
          <mc:Fallback>
            <p:pic>
              <p:nvPicPr>
                <p:cNvPr id="1408" name="잉크 1407">
                  <a:extLst>
                    <a:ext uri="{FF2B5EF4-FFF2-40B4-BE49-F238E27FC236}">
                      <a16:creationId xmlns:a16="http://schemas.microsoft.com/office/drawing/2014/main" id="{851F9312-601A-CBC2-9891-8667C94B4749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084233" y="5219729"/>
                  <a:ext cx="133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1409" name="잉크 1408">
                  <a:extLst>
                    <a:ext uri="{FF2B5EF4-FFF2-40B4-BE49-F238E27FC236}">
                      <a16:creationId xmlns:a16="http://schemas.microsoft.com/office/drawing/2014/main" id="{F126657E-71B9-5FC3-7C81-3406CC3F1D6D}"/>
                    </a:ext>
                  </a:extLst>
                </p14:cNvPr>
                <p14:cNvContentPartPr/>
                <p14:nvPr/>
              </p14:nvContentPartPr>
              <p14:xfrm>
                <a:off x="8262793" y="5310089"/>
                <a:ext cx="360" cy="1800"/>
              </p14:xfrm>
            </p:contentPart>
          </mc:Choice>
          <mc:Fallback>
            <p:pic>
              <p:nvPicPr>
                <p:cNvPr id="1409" name="잉크 1408">
                  <a:extLst>
                    <a:ext uri="{FF2B5EF4-FFF2-40B4-BE49-F238E27FC236}">
                      <a16:creationId xmlns:a16="http://schemas.microsoft.com/office/drawing/2014/main" id="{F126657E-71B9-5FC3-7C81-3406CC3F1D6D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256673" y="5303969"/>
                  <a:ext cx="12600" cy="14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12" name="TextBox 1411">
            <a:extLst>
              <a:ext uri="{FF2B5EF4-FFF2-40B4-BE49-F238E27FC236}">
                <a16:creationId xmlns:a16="http://schemas.microsoft.com/office/drawing/2014/main" id="{105267FC-D3BB-3B5F-6D4F-4C89FE812E7A}"/>
              </a:ext>
            </a:extLst>
          </p:cNvPr>
          <p:cNvSpPr txBox="1"/>
          <p:nvPr/>
        </p:nvSpPr>
        <p:spPr>
          <a:xfrm>
            <a:off x="8708833" y="5064569"/>
            <a:ext cx="303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빠른 이동을 하는 방법에 대해</a:t>
            </a:r>
            <a:r>
              <a:rPr lang="en-US" altLang="ko-KR" dirty="0"/>
              <a:t>, </a:t>
            </a:r>
            <a:r>
              <a:rPr lang="ko-KR" altLang="en-US" dirty="0"/>
              <a:t>한 번 학습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872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81DB60-83B9-A1E0-916F-5DB92859B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87" y="1249942"/>
            <a:ext cx="5559152" cy="416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E9D569A7-FF35-44EE-9B93-0104F1127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1922280" y="4153003"/>
            <a:ext cx="1270553" cy="4399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9EE21800-5196-1BE8-4AEA-619058A08C4C}"/>
                  </a:ext>
                </a:extLst>
              </p14:cNvPr>
              <p14:cNvContentPartPr/>
              <p14:nvPr/>
            </p14:nvContentPartPr>
            <p14:xfrm>
              <a:off x="1849842" y="3206424"/>
              <a:ext cx="939240" cy="97020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9EE21800-5196-1BE8-4AEA-619058A08C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6202" y="3098424"/>
                <a:ext cx="104688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57F1FAD4-11B9-FABC-4845-446AF31FEAB8}"/>
                  </a:ext>
                </a:extLst>
              </p14:cNvPr>
              <p14:cNvContentPartPr/>
              <p14:nvPr/>
            </p14:nvContentPartPr>
            <p14:xfrm>
              <a:off x="2882682" y="3302904"/>
              <a:ext cx="644760" cy="102636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57F1FAD4-11B9-FABC-4845-446AF31FEA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9042" y="3195264"/>
                <a:ext cx="75240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93812B04-8C42-FC40-D97D-D19F0AA7DF56}"/>
                  </a:ext>
                </a:extLst>
              </p14:cNvPr>
              <p14:cNvContentPartPr/>
              <p14:nvPr/>
            </p14:nvContentPartPr>
            <p14:xfrm>
              <a:off x="2945322" y="3392184"/>
              <a:ext cx="1334880" cy="90000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93812B04-8C42-FC40-D97D-D19F0AA7DF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1322" y="3284184"/>
                <a:ext cx="14425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06E1898C-141F-3C83-4B5F-BCD5418557F8}"/>
                  </a:ext>
                </a:extLst>
              </p14:cNvPr>
              <p14:cNvContentPartPr/>
              <p14:nvPr/>
            </p14:nvContentPartPr>
            <p14:xfrm>
              <a:off x="3634362" y="3288864"/>
              <a:ext cx="726480" cy="705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06E1898C-141F-3C83-4B5F-BCD5418557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0362" y="3181224"/>
                <a:ext cx="83412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6C4EE6-8256-D634-335E-B4D8FA04F40D}"/>
                  </a:ext>
                </a:extLst>
              </p14:cNvPr>
              <p14:cNvContentPartPr/>
              <p14:nvPr/>
            </p14:nvContentPartPr>
            <p14:xfrm>
              <a:off x="1139202" y="3964944"/>
              <a:ext cx="110880" cy="2700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6C4EE6-8256-D634-335E-B4D8FA04F4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5562" y="3857304"/>
                <a:ext cx="21852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B8AC9460-56A6-2662-FF65-788B77E8B286}"/>
                  </a:ext>
                </a:extLst>
              </p14:cNvPr>
              <p14:cNvContentPartPr/>
              <p14:nvPr/>
            </p14:nvContentPartPr>
            <p14:xfrm>
              <a:off x="1034802" y="4011744"/>
              <a:ext cx="731520" cy="8496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B8AC9460-56A6-2662-FF65-788B77E8B28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0802" y="3903744"/>
                <a:ext cx="8391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6E0E543F-5EB0-BEA8-FD08-4CDFF80C7022}"/>
                  </a:ext>
                </a:extLst>
              </p14:cNvPr>
              <p14:cNvContentPartPr/>
              <p14:nvPr/>
            </p14:nvContentPartPr>
            <p14:xfrm>
              <a:off x="1107162" y="3017064"/>
              <a:ext cx="1269000" cy="96408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6E0E543F-5EB0-BEA8-FD08-4CDFF80C70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3522" y="2909064"/>
                <a:ext cx="1376640" cy="11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2C255CD1-674B-3FE8-5A68-115387EAA55E}"/>
                  </a:ext>
                </a:extLst>
              </p14:cNvPr>
              <p14:cNvContentPartPr/>
              <p14:nvPr/>
            </p14:nvContentPartPr>
            <p14:xfrm>
              <a:off x="2334402" y="3059904"/>
              <a:ext cx="357840" cy="1162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2C255CD1-674B-3FE8-5A68-115387EAA5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0762" y="2951904"/>
                <a:ext cx="4654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D5018F4-FAFB-538D-77A6-8C11FA169EF9}"/>
                  </a:ext>
                </a:extLst>
              </p14:cNvPr>
              <p14:cNvContentPartPr/>
              <p14:nvPr/>
            </p14:nvContentPartPr>
            <p14:xfrm>
              <a:off x="851113" y="2776409"/>
              <a:ext cx="389880" cy="29124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D5018F4-FAFB-538D-77A6-8C11FA169E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4993" y="2770289"/>
                <a:ext cx="4021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1A00690D-C65D-65A4-52F0-600976214651}"/>
                  </a:ext>
                </a:extLst>
              </p14:cNvPr>
              <p14:cNvContentPartPr/>
              <p14:nvPr/>
            </p14:nvContentPartPr>
            <p14:xfrm>
              <a:off x="812233" y="2932649"/>
              <a:ext cx="26640" cy="2170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1A00690D-C65D-65A4-52F0-60097621465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6113" y="2926529"/>
                <a:ext cx="388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F32ACF70-2C87-20FE-3269-24F680B38A96}"/>
                  </a:ext>
                </a:extLst>
              </p14:cNvPr>
              <p14:cNvContentPartPr/>
              <p14:nvPr/>
            </p14:nvContentPartPr>
            <p14:xfrm>
              <a:off x="1207153" y="3024449"/>
              <a:ext cx="39960" cy="2617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F32ACF70-2C87-20FE-3269-24F680B38A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01033" y="3018329"/>
                <a:ext cx="52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48" name="잉크 2047">
                <a:extLst>
                  <a:ext uri="{FF2B5EF4-FFF2-40B4-BE49-F238E27FC236}">
                    <a16:creationId xmlns:a16="http://schemas.microsoft.com/office/drawing/2014/main" id="{B5F39EA9-48A8-29AF-DAC3-2207908F0358}"/>
                  </a:ext>
                </a:extLst>
              </p14:cNvPr>
              <p14:cNvContentPartPr/>
              <p14:nvPr/>
            </p14:nvContentPartPr>
            <p14:xfrm>
              <a:off x="1268802" y="3144144"/>
              <a:ext cx="1172880" cy="400320"/>
            </p14:xfrm>
          </p:contentPart>
        </mc:Choice>
        <mc:Fallback>
          <p:pic>
            <p:nvPicPr>
              <p:cNvPr id="2048" name="잉크 2047">
                <a:extLst>
                  <a:ext uri="{FF2B5EF4-FFF2-40B4-BE49-F238E27FC236}">
                    <a16:creationId xmlns:a16="http://schemas.microsoft.com/office/drawing/2014/main" id="{B5F39EA9-48A8-29AF-DAC3-2207908F035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2682" y="3138024"/>
                <a:ext cx="11851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49" name="잉크 2048">
                <a:extLst>
                  <a:ext uri="{FF2B5EF4-FFF2-40B4-BE49-F238E27FC236}">
                    <a16:creationId xmlns:a16="http://schemas.microsoft.com/office/drawing/2014/main" id="{287B88A4-F7A7-2A3C-D9D0-006A98BA94D3}"/>
                  </a:ext>
                </a:extLst>
              </p14:cNvPr>
              <p14:cNvContentPartPr/>
              <p14:nvPr/>
            </p14:nvContentPartPr>
            <p14:xfrm>
              <a:off x="2197962" y="3330984"/>
              <a:ext cx="246240" cy="262080"/>
            </p14:xfrm>
          </p:contentPart>
        </mc:Choice>
        <mc:Fallback>
          <p:pic>
            <p:nvPicPr>
              <p:cNvPr id="2049" name="잉크 2048">
                <a:extLst>
                  <a:ext uri="{FF2B5EF4-FFF2-40B4-BE49-F238E27FC236}">
                    <a16:creationId xmlns:a16="http://schemas.microsoft.com/office/drawing/2014/main" id="{287B88A4-F7A7-2A3C-D9D0-006A98BA94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1842" y="3324864"/>
                <a:ext cx="25848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64" name="잉크 2063">
                <a:extLst>
                  <a:ext uri="{FF2B5EF4-FFF2-40B4-BE49-F238E27FC236}">
                    <a16:creationId xmlns:a16="http://schemas.microsoft.com/office/drawing/2014/main" id="{5AA1915B-5D7A-3490-CDB7-DB02957D5251}"/>
                  </a:ext>
                </a:extLst>
              </p14:cNvPr>
              <p14:cNvContentPartPr/>
              <p14:nvPr/>
            </p14:nvContentPartPr>
            <p14:xfrm>
              <a:off x="2191842" y="2526384"/>
              <a:ext cx="599040" cy="907200"/>
            </p14:xfrm>
          </p:contentPart>
        </mc:Choice>
        <mc:Fallback>
          <p:pic>
            <p:nvPicPr>
              <p:cNvPr id="2064" name="잉크 2063">
                <a:extLst>
                  <a:ext uri="{FF2B5EF4-FFF2-40B4-BE49-F238E27FC236}">
                    <a16:creationId xmlns:a16="http://schemas.microsoft.com/office/drawing/2014/main" id="{5AA1915B-5D7A-3490-CDB7-DB02957D525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5722" y="2520264"/>
                <a:ext cx="61128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65" name="잉크 2064">
                <a:extLst>
                  <a:ext uri="{FF2B5EF4-FFF2-40B4-BE49-F238E27FC236}">
                    <a16:creationId xmlns:a16="http://schemas.microsoft.com/office/drawing/2014/main" id="{972CEF40-A7C5-49CA-9A5E-1CF5C6266EAA}"/>
                  </a:ext>
                </a:extLst>
              </p14:cNvPr>
              <p14:cNvContentPartPr/>
              <p14:nvPr/>
            </p14:nvContentPartPr>
            <p14:xfrm>
              <a:off x="2798802" y="2416224"/>
              <a:ext cx="112680" cy="88920"/>
            </p14:xfrm>
          </p:contentPart>
        </mc:Choice>
        <mc:Fallback>
          <p:pic>
            <p:nvPicPr>
              <p:cNvPr id="2065" name="잉크 2064">
                <a:extLst>
                  <a:ext uri="{FF2B5EF4-FFF2-40B4-BE49-F238E27FC236}">
                    <a16:creationId xmlns:a16="http://schemas.microsoft.com/office/drawing/2014/main" id="{972CEF40-A7C5-49CA-9A5E-1CF5C6266EA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92682" y="2410104"/>
                <a:ext cx="124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66" name="잉크 2065">
                <a:extLst>
                  <a:ext uri="{FF2B5EF4-FFF2-40B4-BE49-F238E27FC236}">
                    <a16:creationId xmlns:a16="http://schemas.microsoft.com/office/drawing/2014/main" id="{128A0FC0-C0E3-CA0B-3373-8CDC0C5DB104}"/>
                  </a:ext>
                </a:extLst>
              </p14:cNvPr>
              <p14:cNvContentPartPr/>
              <p14:nvPr/>
            </p14:nvContentPartPr>
            <p14:xfrm>
              <a:off x="2929482" y="2390664"/>
              <a:ext cx="10080" cy="67320"/>
            </p14:xfrm>
          </p:contentPart>
        </mc:Choice>
        <mc:Fallback>
          <p:pic>
            <p:nvPicPr>
              <p:cNvPr id="2066" name="잉크 2065">
                <a:extLst>
                  <a:ext uri="{FF2B5EF4-FFF2-40B4-BE49-F238E27FC236}">
                    <a16:creationId xmlns:a16="http://schemas.microsoft.com/office/drawing/2014/main" id="{128A0FC0-C0E3-CA0B-3373-8CDC0C5DB1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23362" y="2384544"/>
                <a:ext cx="223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67" name="잉크 2066">
                <a:extLst>
                  <a:ext uri="{FF2B5EF4-FFF2-40B4-BE49-F238E27FC236}">
                    <a16:creationId xmlns:a16="http://schemas.microsoft.com/office/drawing/2014/main" id="{734614EF-F574-6978-92D6-E2321F93C9B0}"/>
                  </a:ext>
                </a:extLst>
              </p14:cNvPr>
              <p14:cNvContentPartPr/>
              <p14:nvPr/>
            </p14:nvContentPartPr>
            <p14:xfrm>
              <a:off x="2873322" y="2500104"/>
              <a:ext cx="137880" cy="76320"/>
            </p14:xfrm>
          </p:contentPart>
        </mc:Choice>
        <mc:Fallback>
          <p:pic>
            <p:nvPicPr>
              <p:cNvPr id="2067" name="잉크 2066">
                <a:extLst>
                  <a:ext uri="{FF2B5EF4-FFF2-40B4-BE49-F238E27FC236}">
                    <a16:creationId xmlns:a16="http://schemas.microsoft.com/office/drawing/2014/main" id="{734614EF-F574-6978-92D6-E2321F93C9B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7202" y="2493984"/>
                <a:ext cx="1501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68" name="잉크 2067">
                <a:extLst>
                  <a:ext uri="{FF2B5EF4-FFF2-40B4-BE49-F238E27FC236}">
                    <a16:creationId xmlns:a16="http://schemas.microsoft.com/office/drawing/2014/main" id="{26E23FF6-CE9A-73FD-37F3-182245ED41CE}"/>
                  </a:ext>
                </a:extLst>
              </p14:cNvPr>
              <p14:cNvContentPartPr/>
              <p14:nvPr/>
            </p14:nvContentPartPr>
            <p14:xfrm>
              <a:off x="2992842" y="2340984"/>
              <a:ext cx="60840" cy="106200"/>
            </p14:xfrm>
          </p:contentPart>
        </mc:Choice>
        <mc:Fallback>
          <p:pic>
            <p:nvPicPr>
              <p:cNvPr id="2068" name="잉크 2067">
                <a:extLst>
                  <a:ext uri="{FF2B5EF4-FFF2-40B4-BE49-F238E27FC236}">
                    <a16:creationId xmlns:a16="http://schemas.microsoft.com/office/drawing/2014/main" id="{26E23FF6-CE9A-73FD-37F3-182245ED41C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86722" y="2334864"/>
                <a:ext cx="7308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069" name="잉크 2068">
                <a:extLst>
                  <a:ext uri="{FF2B5EF4-FFF2-40B4-BE49-F238E27FC236}">
                    <a16:creationId xmlns:a16="http://schemas.microsoft.com/office/drawing/2014/main" id="{46452D96-CA77-C938-E8CB-3EE54DBAA22F}"/>
                  </a:ext>
                </a:extLst>
              </p14:cNvPr>
              <p14:cNvContentPartPr/>
              <p14:nvPr/>
            </p14:nvContentPartPr>
            <p14:xfrm>
              <a:off x="2986002" y="2427024"/>
              <a:ext cx="129600" cy="86400"/>
            </p14:xfrm>
          </p:contentPart>
        </mc:Choice>
        <mc:Fallback>
          <p:pic>
            <p:nvPicPr>
              <p:cNvPr id="2069" name="잉크 2068">
                <a:extLst>
                  <a:ext uri="{FF2B5EF4-FFF2-40B4-BE49-F238E27FC236}">
                    <a16:creationId xmlns:a16="http://schemas.microsoft.com/office/drawing/2014/main" id="{46452D96-CA77-C938-E8CB-3EE54DBAA2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9882" y="2420904"/>
                <a:ext cx="141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070" name="잉크 2069">
                <a:extLst>
                  <a:ext uri="{FF2B5EF4-FFF2-40B4-BE49-F238E27FC236}">
                    <a16:creationId xmlns:a16="http://schemas.microsoft.com/office/drawing/2014/main" id="{F6F34931-B0A1-EC98-9D1D-98A94007AD0B}"/>
                  </a:ext>
                </a:extLst>
              </p14:cNvPr>
              <p14:cNvContentPartPr/>
              <p14:nvPr/>
            </p14:nvContentPartPr>
            <p14:xfrm>
              <a:off x="3187602" y="2262504"/>
              <a:ext cx="58320" cy="42480"/>
            </p14:xfrm>
          </p:contentPart>
        </mc:Choice>
        <mc:Fallback>
          <p:pic>
            <p:nvPicPr>
              <p:cNvPr id="2070" name="잉크 2069">
                <a:extLst>
                  <a:ext uri="{FF2B5EF4-FFF2-40B4-BE49-F238E27FC236}">
                    <a16:creationId xmlns:a16="http://schemas.microsoft.com/office/drawing/2014/main" id="{F6F34931-B0A1-EC98-9D1D-98A94007AD0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81482" y="2256384"/>
                <a:ext cx="705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071" name="잉크 2070">
                <a:extLst>
                  <a:ext uri="{FF2B5EF4-FFF2-40B4-BE49-F238E27FC236}">
                    <a16:creationId xmlns:a16="http://schemas.microsoft.com/office/drawing/2014/main" id="{36898B19-1674-609D-6F4C-660029EC2861}"/>
                  </a:ext>
                </a:extLst>
              </p14:cNvPr>
              <p14:cNvContentPartPr/>
              <p14:nvPr/>
            </p14:nvContentPartPr>
            <p14:xfrm>
              <a:off x="3204522" y="2276184"/>
              <a:ext cx="74880" cy="101880"/>
            </p14:xfrm>
          </p:contentPart>
        </mc:Choice>
        <mc:Fallback>
          <p:pic>
            <p:nvPicPr>
              <p:cNvPr id="2071" name="잉크 2070">
                <a:extLst>
                  <a:ext uri="{FF2B5EF4-FFF2-40B4-BE49-F238E27FC236}">
                    <a16:creationId xmlns:a16="http://schemas.microsoft.com/office/drawing/2014/main" id="{36898B19-1674-609D-6F4C-660029EC28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98402" y="2270064"/>
                <a:ext cx="8712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072" name="잉크 2071">
                <a:extLst>
                  <a:ext uri="{FF2B5EF4-FFF2-40B4-BE49-F238E27FC236}">
                    <a16:creationId xmlns:a16="http://schemas.microsoft.com/office/drawing/2014/main" id="{82F82B94-5E56-C3CC-2071-848B2B6BF41D}"/>
                  </a:ext>
                </a:extLst>
              </p14:cNvPr>
              <p14:cNvContentPartPr/>
              <p14:nvPr/>
            </p14:nvContentPartPr>
            <p14:xfrm>
              <a:off x="3241602" y="2229024"/>
              <a:ext cx="83880" cy="104400"/>
            </p14:xfrm>
          </p:contentPart>
        </mc:Choice>
        <mc:Fallback>
          <p:pic>
            <p:nvPicPr>
              <p:cNvPr id="2072" name="잉크 2071">
                <a:extLst>
                  <a:ext uri="{FF2B5EF4-FFF2-40B4-BE49-F238E27FC236}">
                    <a16:creationId xmlns:a16="http://schemas.microsoft.com/office/drawing/2014/main" id="{82F82B94-5E56-C3CC-2071-848B2B6BF41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35482" y="2222904"/>
                <a:ext cx="96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073" name="잉크 2072">
                <a:extLst>
                  <a:ext uri="{FF2B5EF4-FFF2-40B4-BE49-F238E27FC236}">
                    <a16:creationId xmlns:a16="http://schemas.microsoft.com/office/drawing/2014/main" id="{0E29295C-F51D-E9F5-FDAD-5AB369E7AD3F}"/>
                  </a:ext>
                </a:extLst>
              </p14:cNvPr>
              <p14:cNvContentPartPr/>
              <p14:nvPr/>
            </p14:nvContentPartPr>
            <p14:xfrm>
              <a:off x="3270402" y="2193744"/>
              <a:ext cx="49320" cy="45360"/>
            </p14:xfrm>
          </p:contentPart>
        </mc:Choice>
        <mc:Fallback>
          <p:pic>
            <p:nvPicPr>
              <p:cNvPr id="2073" name="잉크 2072">
                <a:extLst>
                  <a:ext uri="{FF2B5EF4-FFF2-40B4-BE49-F238E27FC236}">
                    <a16:creationId xmlns:a16="http://schemas.microsoft.com/office/drawing/2014/main" id="{0E29295C-F51D-E9F5-FDAD-5AB369E7AD3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64282" y="2187624"/>
                <a:ext cx="615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074" name="잉크 2073">
                <a:extLst>
                  <a:ext uri="{FF2B5EF4-FFF2-40B4-BE49-F238E27FC236}">
                    <a16:creationId xmlns:a16="http://schemas.microsoft.com/office/drawing/2014/main" id="{6DD0D8C1-4425-2E75-BBD6-4A31F87B11F0}"/>
                  </a:ext>
                </a:extLst>
              </p14:cNvPr>
              <p14:cNvContentPartPr/>
              <p14:nvPr/>
            </p14:nvContentPartPr>
            <p14:xfrm>
              <a:off x="3321522" y="2227944"/>
              <a:ext cx="31320" cy="22680"/>
            </p14:xfrm>
          </p:contentPart>
        </mc:Choice>
        <mc:Fallback>
          <p:pic>
            <p:nvPicPr>
              <p:cNvPr id="2074" name="잉크 2073">
                <a:extLst>
                  <a:ext uri="{FF2B5EF4-FFF2-40B4-BE49-F238E27FC236}">
                    <a16:creationId xmlns:a16="http://schemas.microsoft.com/office/drawing/2014/main" id="{6DD0D8C1-4425-2E75-BBD6-4A31F87B11F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15402" y="2221824"/>
                <a:ext cx="435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075" name="잉크 2074">
                <a:extLst>
                  <a:ext uri="{FF2B5EF4-FFF2-40B4-BE49-F238E27FC236}">
                    <a16:creationId xmlns:a16="http://schemas.microsoft.com/office/drawing/2014/main" id="{E9D7372D-9775-9235-76D4-EFC562C94918}"/>
                  </a:ext>
                </a:extLst>
              </p14:cNvPr>
              <p14:cNvContentPartPr/>
              <p14:nvPr/>
            </p14:nvContentPartPr>
            <p14:xfrm>
              <a:off x="3352842" y="2192304"/>
              <a:ext cx="21240" cy="82800"/>
            </p14:xfrm>
          </p:contentPart>
        </mc:Choice>
        <mc:Fallback>
          <p:pic>
            <p:nvPicPr>
              <p:cNvPr id="2075" name="잉크 2074">
                <a:extLst>
                  <a:ext uri="{FF2B5EF4-FFF2-40B4-BE49-F238E27FC236}">
                    <a16:creationId xmlns:a16="http://schemas.microsoft.com/office/drawing/2014/main" id="{E9D7372D-9775-9235-76D4-EFC562C949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46722" y="2186184"/>
                <a:ext cx="334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076" name="잉크 2075">
                <a:extLst>
                  <a:ext uri="{FF2B5EF4-FFF2-40B4-BE49-F238E27FC236}">
                    <a16:creationId xmlns:a16="http://schemas.microsoft.com/office/drawing/2014/main" id="{83E52B48-1483-9B29-7084-C56031229441}"/>
                  </a:ext>
                </a:extLst>
              </p14:cNvPr>
              <p14:cNvContentPartPr/>
              <p14:nvPr/>
            </p14:nvContentPartPr>
            <p14:xfrm>
              <a:off x="3313242" y="2337024"/>
              <a:ext cx="129960" cy="78480"/>
            </p14:xfrm>
          </p:contentPart>
        </mc:Choice>
        <mc:Fallback>
          <p:pic>
            <p:nvPicPr>
              <p:cNvPr id="2076" name="잉크 2075">
                <a:extLst>
                  <a:ext uri="{FF2B5EF4-FFF2-40B4-BE49-F238E27FC236}">
                    <a16:creationId xmlns:a16="http://schemas.microsoft.com/office/drawing/2014/main" id="{83E52B48-1483-9B29-7084-C5603122944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07122" y="2330904"/>
                <a:ext cx="1422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077" name="잉크 2076">
                <a:extLst>
                  <a:ext uri="{FF2B5EF4-FFF2-40B4-BE49-F238E27FC236}">
                    <a16:creationId xmlns:a16="http://schemas.microsoft.com/office/drawing/2014/main" id="{4A5335E2-7518-AF61-D98F-52444F5E93FC}"/>
                  </a:ext>
                </a:extLst>
              </p14:cNvPr>
              <p14:cNvContentPartPr/>
              <p14:nvPr/>
            </p14:nvContentPartPr>
            <p14:xfrm>
              <a:off x="3433482" y="2162424"/>
              <a:ext cx="107640" cy="138600"/>
            </p14:xfrm>
          </p:contentPart>
        </mc:Choice>
        <mc:Fallback>
          <p:pic>
            <p:nvPicPr>
              <p:cNvPr id="2077" name="잉크 2076">
                <a:extLst>
                  <a:ext uri="{FF2B5EF4-FFF2-40B4-BE49-F238E27FC236}">
                    <a16:creationId xmlns:a16="http://schemas.microsoft.com/office/drawing/2014/main" id="{4A5335E2-7518-AF61-D98F-52444F5E93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27362" y="2156304"/>
                <a:ext cx="119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078" name="잉크 2077">
                <a:extLst>
                  <a:ext uri="{FF2B5EF4-FFF2-40B4-BE49-F238E27FC236}">
                    <a16:creationId xmlns:a16="http://schemas.microsoft.com/office/drawing/2014/main" id="{575645F1-AD06-1444-2FE5-D864B47A4C8D}"/>
                  </a:ext>
                </a:extLst>
              </p14:cNvPr>
              <p14:cNvContentPartPr/>
              <p14:nvPr/>
            </p14:nvContentPartPr>
            <p14:xfrm>
              <a:off x="3545442" y="2103024"/>
              <a:ext cx="52920" cy="214200"/>
            </p14:xfrm>
          </p:contentPart>
        </mc:Choice>
        <mc:Fallback>
          <p:pic>
            <p:nvPicPr>
              <p:cNvPr id="2078" name="잉크 2077">
                <a:extLst>
                  <a:ext uri="{FF2B5EF4-FFF2-40B4-BE49-F238E27FC236}">
                    <a16:creationId xmlns:a16="http://schemas.microsoft.com/office/drawing/2014/main" id="{575645F1-AD06-1444-2FE5-D864B47A4C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39322" y="2096904"/>
                <a:ext cx="651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080" name="잉크 2079">
                <a:extLst>
                  <a:ext uri="{FF2B5EF4-FFF2-40B4-BE49-F238E27FC236}">
                    <a16:creationId xmlns:a16="http://schemas.microsoft.com/office/drawing/2014/main" id="{8A7BD4D7-7F7A-8416-1085-F28E3CD6AA79}"/>
                  </a:ext>
                </a:extLst>
              </p14:cNvPr>
              <p14:cNvContentPartPr/>
              <p14:nvPr/>
            </p14:nvContentPartPr>
            <p14:xfrm>
              <a:off x="3590802" y="2118864"/>
              <a:ext cx="109800" cy="108000"/>
            </p14:xfrm>
          </p:contentPart>
        </mc:Choice>
        <mc:Fallback>
          <p:pic>
            <p:nvPicPr>
              <p:cNvPr id="2080" name="잉크 2079">
                <a:extLst>
                  <a:ext uri="{FF2B5EF4-FFF2-40B4-BE49-F238E27FC236}">
                    <a16:creationId xmlns:a16="http://schemas.microsoft.com/office/drawing/2014/main" id="{8A7BD4D7-7F7A-8416-1085-F28E3CD6AA7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84682" y="2112744"/>
                <a:ext cx="1220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81" name="잉크 2080">
                <a:extLst>
                  <a:ext uri="{FF2B5EF4-FFF2-40B4-BE49-F238E27FC236}">
                    <a16:creationId xmlns:a16="http://schemas.microsoft.com/office/drawing/2014/main" id="{DF3BAF88-540A-779A-60AD-56C4E1D2AB39}"/>
                  </a:ext>
                </a:extLst>
              </p14:cNvPr>
              <p14:cNvContentPartPr/>
              <p14:nvPr/>
            </p14:nvContentPartPr>
            <p14:xfrm>
              <a:off x="3686922" y="2101224"/>
              <a:ext cx="69840" cy="171000"/>
            </p14:xfrm>
          </p:contentPart>
        </mc:Choice>
        <mc:Fallback>
          <p:pic>
            <p:nvPicPr>
              <p:cNvPr id="2081" name="잉크 2080">
                <a:extLst>
                  <a:ext uri="{FF2B5EF4-FFF2-40B4-BE49-F238E27FC236}">
                    <a16:creationId xmlns:a16="http://schemas.microsoft.com/office/drawing/2014/main" id="{DF3BAF88-540A-779A-60AD-56C4E1D2AB3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80802" y="2095104"/>
                <a:ext cx="820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82" name="잉크 2081">
                <a:extLst>
                  <a:ext uri="{FF2B5EF4-FFF2-40B4-BE49-F238E27FC236}">
                    <a16:creationId xmlns:a16="http://schemas.microsoft.com/office/drawing/2014/main" id="{3C83111E-5B78-3A88-C6FF-4735F385EF51}"/>
                  </a:ext>
                </a:extLst>
              </p14:cNvPr>
              <p14:cNvContentPartPr/>
              <p14:nvPr/>
            </p14:nvContentPartPr>
            <p14:xfrm>
              <a:off x="3743082" y="2087544"/>
              <a:ext cx="28800" cy="55080"/>
            </p14:xfrm>
          </p:contentPart>
        </mc:Choice>
        <mc:Fallback>
          <p:pic>
            <p:nvPicPr>
              <p:cNvPr id="2082" name="잉크 2081">
                <a:extLst>
                  <a:ext uri="{FF2B5EF4-FFF2-40B4-BE49-F238E27FC236}">
                    <a16:creationId xmlns:a16="http://schemas.microsoft.com/office/drawing/2014/main" id="{3C83111E-5B78-3A88-C6FF-4735F385EF5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36962" y="2081424"/>
                <a:ext cx="41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83" name="잉크 2082">
                <a:extLst>
                  <a:ext uri="{FF2B5EF4-FFF2-40B4-BE49-F238E27FC236}">
                    <a16:creationId xmlns:a16="http://schemas.microsoft.com/office/drawing/2014/main" id="{8E649281-EB37-866F-24A4-DC8B2ABD6656}"/>
                  </a:ext>
                </a:extLst>
              </p14:cNvPr>
              <p14:cNvContentPartPr/>
              <p14:nvPr/>
            </p14:nvContentPartPr>
            <p14:xfrm>
              <a:off x="3744882" y="2043624"/>
              <a:ext cx="75600" cy="91080"/>
            </p14:xfrm>
          </p:contentPart>
        </mc:Choice>
        <mc:Fallback>
          <p:pic>
            <p:nvPicPr>
              <p:cNvPr id="2083" name="잉크 2082">
                <a:extLst>
                  <a:ext uri="{FF2B5EF4-FFF2-40B4-BE49-F238E27FC236}">
                    <a16:creationId xmlns:a16="http://schemas.microsoft.com/office/drawing/2014/main" id="{8E649281-EB37-866F-24A4-DC8B2ABD665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38762" y="2037504"/>
                <a:ext cx="87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84" name="잉크 2083">
                <a:extLst>
                  <a:ext uri="{FF2B5EF4-FFF2-40B4-BE49-F238E27FC236}">
                    <a16:creationId xmlns:a16="http://schemas.microsoft.com/office/drawing/2014/main" id="{EA78F8CB-34D8-C798-945B-C89BAA710E9C}"/>
                  </a:ext>
                </a:extLst>
              </p14:cNvPr>
              <p14:cNvContentPartPr/>
              <p14:nvPr/>
            </p14:nvContentPartPr>
            <p14:xfrm>
              <a:off x="3819402" y="2044344"/>
              <a:ext cx="23400" cy="27000"/>
            </p14:xfrm>
          </p:contentPart>
        </mc:Choice>
        <mc:Fallback>
          <p:pic>
            <p:nvPicPr>
              <p:cNvPr id="2084" name="잉크 2083">
                <a:extLst>
                  <a:ext uri="{FF2B5EF4-FFF2-40B4-BE49-F238E27FC236}">
                    <a16:creationId xmlns:a16="http://schemas.microsoft.com/office/drawing/2014/main" id="{EA78F8CB-34D8-C798-945B-C89BAA710E9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13282" y="2038224"/>
                <a:ext cx="356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85" name="잉크 2084">
                <a:extLst>
                  <a:ext uri="{FF2B5EF4-FFF2-40B4-BE49-F238E27FC236}">
                    <a16:creationId xmlns:a16="http://schemas.microsoft.com/office/drawing/2014/main" id="{531CAFBD-FFFE-3F59-7B12-283BB3589A66}"/>
                  </a:ext>
                </a:extLst>
              </p14:cNvPr>
              <p14:cNvContentPartPr/>
              <p14:nvPr/>
            </p14:nvContentPartPr>
            <p14:xfrm>
              <a:off x="3839922" y="2005824"/>
              <a:ext cx="59040" cy="101520"/>
            </p14:xfrm>
          </p:contentPart>
        </mc:Choice>
        <mc:Fallback>
          <p:pic>
            <p:nvPicPr>
              <p:cNvPr id="2085" name="잉크 2084">
                <a:extLst>
                  <a:ext uri="{FF2B5EF4-FFF2-40B4-BE49-F238E27FC236}">
                    <a16:creationId xmlns:a16="http://schemas.microsoft.com/office/drawing/2014/main" id="{531CAFBD-FFFE-3F59-7B12-283BB3589A6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33802" y="1999704"/>
                <a:ext cx="712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086" name="잉크 2085">
                <a:extLst>
                  <a:ext uri="{FF2B5EF4-FFF2-40B4-BE49-F238E27FC236}">
                    <a16:creationId xmlns:a16="http://schemas.microsoft.com/office/drawing/2014/main" id="{2FADAF93-3825-5F4A-C92B-39303F1B85FE}"/>
                  </a:ext>
                </a:extLst>
              </p14:cNvPr>
              <p14:cNvContentPartPr/>
              <p14:nvPr/>
            </p14:nvContentPartPr>
            <p14:xfrm>
              <a:off x="3860082" y="2154864"/>
              <a:ext cx="104040" cy="73080"/>
            </p14:xfrm>
          </p:contentPart>
        </mc:Choice>
        <mc:Fallback>
          <p:pic>
            <p:nvPicPr>
              <p:cNvPr id="2086" name="잉크 2085">
                <a:extLst>
                  <a:ext uri="{FF2B5EF4-FFF2-40B4-BE49-F238E27FC236}">
                    <a16:creationId xmlns:a16="http://schemas.microsoft.com/office/drawing/2014/main" id="{2FADAF93-3825-5F4A-C92B-39303F1B85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53962" y="2148744"/>
                <a:ext cx="1162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91" name="잉크 2090">
                <a:extLst>
                  <a:ext uri="{FF2B5EF4-FFF2-40B4-BE49-F238E27FC236}">
                    <a16:creationId xmlns:a16="http://schemas.microsoft.com/office/drawing/2014/main" id="{3A919D30-2BD4-557A-DDA7-D729EDB39FC4}"/>
                  </a:ext>
                </a:extLst>
              </p14:cNvPr>
              <p14:cNvContentPartPr/>
              <p14:nvPr/>
            </p14:nvContentPartPr>
            <p14:xfrm>
              <a:off x="3090042" y="2583984"/>
              <a:ext cx="51840" cy="90720"/>
            </p14:xfrm>
          </p:contentPart>
        </mc:Choice>
        <mc:Fallback>
          <p:pic>
            <p:nvPicPr>
              <p:cNvPr id="2091" name="잉크 2090">
                <a:extLst>
                  <a:ext uri="{FF2B5EF4-FFF2-40B4-BE49-F238E27FC236}">
                    <a16:creationId xmlns:a16="http://schemas.microsoft.com/office/drawing/2014/main" id="{3A919D30-2BD4-557A-DDA7-D729EDB39FC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83922" y="2577864"/>
                <a:ext cx="640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92" name="잉크 2091">
                <a:extLst>
                  <a:ext uri="{FF2B5EF4-FFF2-40B4-BE49-F238E27FC236}">
                    <a16:creationId xmlns:a16="http://schemas.microsoft.com/office/drawing/2014/main" id="{2DE8AE81-FC92-027E-21C1-60AC7D47FD45}"/>
                  </a:ext>
                </a:extLst>
              </p14:cNvPr>
              <p14:cNvContentPartPr/>
              <p14:nvPr/>
            </p14:nvContentPartPr>
            <p14:xfrm>
              <a:off x="3142242" y="2594784"/>
              <a:ext cx="27000" cy="101160"/>
            </p14:xfrm>
          </p:contentPart>
        </mc:Choice>
        <mc:Fallback>
          <p:pic>
            <p:nvPicPr>
              <p:cNvPr id="2092" name="잉크 2091">
                <a:extLst>
                  <a:ext uri="{FF2B5EF4-FFF2-40B4-BE49-F238E27FC236}">
                    <a16:creationId xmlns:a16="http://schemas.microsoft.com/office/drawing/2014/main" id="{2DE8AE81-FC92-027E-21C1-60AC7D47FD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36122" y="2588664"/>
                <a:ext cx="392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093" name="잉크 2092">
                <a:extLst>
                  <a:ext uri="{FF2B5EF4-FFF2-40B4-BE49-F238E27FC236}">
                    <a16:creationId xmlns:a16="http://schemas.microsoft.com/office/drawing/2014/main" id="{452EB499-B301-3154-7A09-1F28A3E86DEA}"/>
                  </a:ext>
                </a:extLst>
              </p14:cNvPr>
              <p14:cNvContentPartPr/>
              <p14:nvPr/>
            </p14:nvContentPartPr>
            <p14:xfrm>
              <a:off x="3093282" y="2688384"/>
              <a:ext cx="102240" cy="76680"/>
            </p14:xfrm>
          </p:contentPart>
        </mc:Choice>
        <mc:Fallback>
          <p:pic>
            <p:nvPicPr>
              <p:cNvPr id="2093" name="잉크 2092">
                <a:extLst>
                  <a:ext uri="{FF2B5EF4-FFF2-40B4-BE49-F238E27FC236}">
                    <a16:creationId xmlns:a16="http://schemas.microsoft.com/office/drawing/2014/main" id="{452EB499-B301-3154-7A09-1F28A3E86D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87162" y="2682264"/>
                <a:ext cx="114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94" name="잉크 2093">
                <a:extLst>
                  <a:ext uri="{FF2B5EF4-FFF2-40B4-BE49-F238E27FC236}">
                    <a16:creationId xmlns:a16="http://schemas.microsoft.com/office/drawing/2014/main" id="{55F8F3E8-A28C-5EE4-0A32-9C6036F27C08}"/>
                  </a:ext>
                </a:extLst>
              </p14:cNvPr>
              <p14:cNvContentPartPr/>
              <p14:nvPr/>
            </p14:nvContentPartPr>
            <p14:xfrm>
              <a:off x="3104442" y="2773344"/>
              <a:ext cx="117720" cy="57600"/>
            </p14:xfrm>
          </p:contentPart>
        </mc:Choice>
        <mc:Fallback>
          <p:pic>
            <p:nvPicPr>
              <p:cNvPr id="2094" name="잉크 2093">
                <a:extLst>
                  <a:ext uri="{FF2B5EF4-FFF2-40B4-BE49-F238E27FC236}">
                    <a16:creationId xmlns:a16="http://schemas.microsoft.com/office/drawing/2014/main" id="{55F8F3E8-A28C-5EE4-0A32-9C6036F27C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98322" y="2767224"/>
                <a:ext cx="12996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095" name="잉크 2094">
                <a:extLst>
                  <a:ext uri="{FF2B5EF4-FFF2-40B4-BE49-F238E27FC236}">
                    <a16:creationId xmlns:a16="http://schemas.microsoft.com/office/drawing/2014/main" id="{6810E4E0-6A34-E204-838D-5AD372B476B5}"/>
                  </a:ext>
                </a:extLst>
              </p14:cNvPr>
              <p14:cNvContentPartPr/>
              <p14:nvPr/>
            </p14:nvContentPartPr>
            <p14:xfrm>
              <a:off x="3248802" y="2599104"/>
              <a:ext cx="86760" cy="69840"/>
            </p14:xfrm>
          </p:contentPart>
        </mc:Choice>
        <mc:Fallback>
          <p:pic>
            <p:nvPicPr>
              <p:cNvPr id="2095" name="잉크 2094">
                <a:extLst>
                  <a:ext uri="{FF2B5EF4-FFF2-40B4-BE49-F238E27FC236}">
                    <a16:creationId xmlns:a16="http://schemas.microsoft.com/office/drawing/2014/main" id="{6810E4E0-6A34-E204-838D-5AD372B476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42682" y="2592984"/>
                <a:ext cx="990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096" name="잉크 2095">
                <a:extLst>
                  <a:ext uri="{FF2B5EF4-FFF2-40B4-BE49-F238E27FC236}">
                    <a16:creationId xmlns:a16="http://schemas.microsoft.com/office/drawing/2014/main" id="{230E91DB-C714-6C7F-CD2C-A4CAC9D31024}"/>
                  </a:ext>
                </a:extLst>
              </p14:cNvPr>
              <p14:cNvContentPartPr/>
              <p14:nvPr/>
            </p14:nvContentPartPr>
            <p14:xfrm>
              <a:off x="3320442" y="2553024"/>
              <a:ext cx="59760" cy="103320"/>
            </p14:xfrm>
          </p:contentPart>
        </mc:Choice>
        <mc:Fallback>
          <p:pic>
            <p:nvPicPr>
              <p:cNvPr id="2096" name="잉크 2095">
                <a:extLst>
                  <a:ext uri="{FF2B5EF4-FFF2-40B4-BE49-F238E27FC236}">
                    <a16:creationId xmlns:a16="http://schemas.microsoft.com/office/drawing/2014/main" id="{230E91DB-C714-6C7F-CD2C-A4CAC9D310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14322" y="2546904"/>
                <a:ext cx="72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097" name="잉크 2096">
                <a:extLst>
                  <a:ext uri="{FF2B5EF4-FFF2-40B4-BE49-F238E27FC236}">
                    <a16:creationId xmlns:a16="http://schemas.microsoft.com/office/drawing/2014/main" id="{144B0DCE-DB6B-C2E0-0BCA-FD5F006A4E90}"/>
                  </a:ext>
                </a:extLst>
              </p14:cNvPr>
              <p14:cNvContentPartPr/>
              <p14:nvPr/>
            </p14:nvContentPartPr>
            <p14:xfrm>
              <a:off x="3353202" y="2480664"/>
              <a:ext cx="138600" cy="59040"/>
            </p14:xfrm>
          </p:contentPart>
        </mc:Choice>
        <mc:Fallback>
          <p:pic>
            <p:nvPicPr>
              <p:cNvPr id="2097" name="잉크 2096">
                <a:extLst>
                  <a:ext uri="{FF2B5EF4-FFF2-40B4-BE49-F238E27FC236}">
                    <a16:creationId xmlns:a16="http://schemas.microsoft.com/office/drawing/2014/main" id="{144B0DCE-DB6B-C2E0-0BCA-FD5F006A4E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347082" y="2474544"/>
                <a:ext cx="150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098" name="잉크 2097">
                <a:extLst>
                  <a:ext uri="{FF2B5EF4-FFF2-40B4-BE49-F238E27FC236}">
                    <a16:creationId xmlns:a16="http://schemas.microsoft.com/office/drawing/2014/main" id="{34242634-E115-2E9C-5410-C8A30EC91068}"/>
                  </a:ext>
                </a:extLst>
              </p14:cNvPr>
              <p14:cNvContentPartPr/>
              <p14:nvPr/>
            </p14:nvContentPartPr>
            <p14:xfrm>
              <a:off x="3470562" y="2442144"/>
              <a:ext cx="46800" cy="113040"/>
            </p14:xfrm>
          </p:contentPart>
        </mc:Choice>
        <mc:Fallback>
          <p:pic>
            <p:nvPicPr>
              <p:cNvPr id="2098" name="잉크 2097">
                <a:extLst>
                  <a:ext uri="{FF2B5EF4-FFF2-40B4-BE49-F238E27FC236}">
                    <a16:creationId xmlns:a16="http://schemas.microsoft.com/office/drawing/2014/main" id="{34242634-E115-2E9C-5410-C8A30EC9106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464442" y="2436024"/>
                <a:ext cx="5904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099" name="잉크 2098">
                <a:extLst>
                  <a:ext uri="{FF2B5EF4-FFF2-40B4-BE49-F238E27FC236}">
                    <a16:creationId xmlns:a16="http://schemas.microsoft.com/office/drawing/2014/main" id="{B26C6BFA-52E5-A3B4-87A7-AD386CEDD723}"/>
                  </a:ext>
                </a:extLst>
              </p14:cNvPr>
              <p14:cNvContentPartPr/>
              <p14:nvPr/>
            </p14:nvContentPartPr>
            <p14:xfrm>
              <a:off x="3457242" y="2626824"/>
              <a:ext cx="28440" cy="24840"/>
            </p14:xfrm>
          </p:contentPart>
        </mc:Choice>
        <mc:Fallback>
          <p:pic>
            <p:nvPicPr>
              <p:cNvPr id="2099" name="잉크 2098">
                <a:extLst>
                  <a:ext uri="{FF2B5EF4-FFF2-40B4-BE49-F238E27FC236}">
                    <a16:creationId xmlns:a16="http://schemas.microsoft.com/office/drawing/2014/main" id="{B26C6BFA-52E5-A3B4-87A7-AD386CEDD72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451122" y="2620704"/>
                <a:ext cx="406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100" name="잉크 2099">
                <a:extLst>
                  <a:ext uri="{FF2B5EF4-FFF2-40B4-BE49-F238E27FC236}">
                    <a16:creationId xmlns:a16="http://schemas.microsoft.com/office/drawing/2014/main" id="{91CF6494-95D5-DDC0-9007-14CCE7797483}"/>
                  </a:ext>
                </a:extLst>
              </p14:cNvPr>
              <p14:cNvContentPartPr/>
              <p14:nvPr/>
            </p14:nvContentPartPr>
            <p14:xfrm>
              <a:off x="3462282" y="2565264"/>
              <a:ext cx="102600" cy="91080"/>
            </p14:xfrm>
          </p:contentPart>
        </mc:Choice>
        <mc:Fallback>
          <p:pic>
            <p:nvPicPr>
              <p:cNvPr id="2100" name="잉크 2099">
                <a:extLst>
                  <a:ext uri="{FF2B5EF4-FFF2-40B4-BE49-F238E27FC236}">
                    <a16:creationId xmlns:a16="http://schemas.microsoft.com/office/drawing/2014/main" id="{91CF6494-95D5-DDC0-9007-14CCE779748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56162" y="2559144"/>
                <a:ext cx="11484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101" name="잉크 2100">
                <a:extLst>
                  <a:ext uri="{FF2B5EF4-FFF2-40B4-BE49-F238E27FC236}">
                    <a16:creationId xmlns:a16="http://schemas.microsoft.com/office/drawing/2014/main" id="{8D3FD5A2-7999-6819-5336-C2F101BFA757}"/>
                  </a:ext>
                </a:extLst>
              </p14:cNvPr>
              <p14:cNvContentPartPr/>
              <p14:nvPr/>
            </p14:nvContentPartPr>
            <p14:xfrm>
              <a:off x="3629322" y="2535744"/>
              <a:ext cx="14400" cy="11160"/>
            </p14:xfrm>
          </p:contentPart>
        </mc:Choice>
        <mc:Fallback>
          <p:pic>
            <p:nvPicPr>
              <p:cNvPr id="2101" name="잉크 2100">
                <a:extLst>
                  <a:ext uri="{FF2B5EF4-FFF2-40B4-BE49-F238E27FC236}">
                    <a16:creationId xmlns:a16="http://schemas.microsoft.com/office/drawing/2014/main" id="{8D3FD5A2-7999-6819-5336-C2F101BFA75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23202" y="2529624"/>
                <a:ext cx="266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4" name="그룹 2103">
            <a:extLst>
              <a:ext uri="{FF2B5EF4-FFF2-40B4-BE49-F238E27FC236}">
                <a16:creationId xmlns:a16="http://schemas.microsoft.com/office/drawing/2014/main" id="{9303D8F8-1C4F-1FD4-464F-6CD024F989F5}"/>
              </a:ext>
            </a:extLst>
          </p:cNvPr>
          <p:cNvGrpSpPr/>
          <p:nvPr/>
        </p:nvGrpSpPr>
        <p:grpSpPr>
          <a:xfrm>
            <a:off x="920233" y="2107169"/>
            <a:ext cx="138960" cy="387720"/>
            <a:chOff x="920233" y="2107169"/>
            <a:chExt cx="138960" cy="38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999BD575-A391-261F-9D73-D6466DF70304}"/>
                    </a:ext>
                  </a:extLst>
                </p14:cNvPr>
                <p14:cNvContentPartPr/>
                <p14:nvPr/>
              </p14:nvContentPartPr>
              <p14:xfrm>
                <a:off x="980713" y="2107169"/>
                <a:ext cx="17640" cy="35928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999BD575-A391-261F-9D73-D6466DF7030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4593" y="2101049"/>
                  <a:ext cx="29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2697686-0C11-F797-83E4-1A2EC4142EAB}"/>
                    </a:ext>
                  </a:extLst>
                </p14:cNvPr>
                <p14:cNvContentPartPr/>
                <p14:nvPr/>
              </p14:nvContentPartPr>
              <p14:xfrm>
                <a:off x="920233" y="2418209"/>
                <a:ext cx="138960" cy="766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2697686-0C11-F797-83E4-1A2EC4142E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4113" y="2412089"/>
                  <a:ext cx="15120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0" name="그룹 2109">
            <a:extLst>
              <a:ext uri="{FF2B5EF4-FFF2-40B4-BE49-F238E27FC236}">
                <a16:creationId xmlns:a16="http://schemas.microsoft.com/office/drawing/2014/main" id="{972F8CB8-E9E6-B8A7-1751-5E36BD086F66}"/>
              </a:ext>
            </a:extLst>
          </p:cNvPr>
          <p:cNvGrpSpPr/>
          <p:nvPr/>
        </p:nvGrpSpPr>
        <p:grpSpPr>
          <a:xfrm>
            <a:off x="1072873" y="1873529"/>
            <a:ext cx="262800" cy="249840"/>
            <a:chOff x="1072873" y="1873529"/>
            <a:chExt cx="26280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105" name="잉크 2104">
                  <a:extLst>
                    <a:ext uri="{FF2B5EF4-FFF2-40B4-BE49-F238E27FC236}">
                      <a16:creationId xmlns:a16="http://schemas.microsoft.com/office/drawing/2014/main" id="{3909FD04-0A06-B951-3609-957195D08FAC}"/>
                    </a:ext>
                  </a:extLst>
                </p14:cNvPr>
                <p14:cNvContentPartPr/>
                <p14:nvPr/>
              </p14:nvContentPartPr>
              <p14:xfrm>
                <a:off x="1072873" y="1931849"/>
                <a:ext cx="59400" cy="171720"/>
              </p14:xfrm>
            </p:contentPart>
          </mc:Choice>
          <mc:Fallback>
            <p:pic>
              <p:nvPicPr>
                <p:cNvPr id="2105" name="잉크 2104">
                  <a:extLst>
                    <a:ext uri="{FF2B5EF4-FFF2-40B4-BE49-F238E27FC236}">
                      <a16:creationId xmlns:a16="http://schemas.microsoft.com/office/drawing/2014/main" id="{3909FD04-0A06-B951-3609-957195D08F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6753" y="1925729"/>
                  <a:ext cx="71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106" name="잉크 2105">
                  <a:extLst>
                    <a:ext uri="{FF2B5EF4-FFF2-40B4-BE49-F238E27FC236}">
                      <a16:creationId xmlns:a16="http://schemas.microsoft.com/office/drawing/2014/main" id="{05C873D2-D04F-3117-34BF-69B5F159C6C7}"/>
                    </a:ext>
                  </a:extLst>
                </p14:cNvPr>
                <p14:cNvContentPartPr/>
                <p14:nvPr/>
              </p14:nvContentPartPr>
              <p14:xfrm>
                <a:off x="1098433" y="1919609"/>
                <a:ext cx="72000" cy="82080"/>
              </p14:xfrm>
            </p:contentPart>
          </mc:Choice>
          <mc:Fallback>
            <p:pic>
              <p:nvPicPr>
                <p:cNvPr id="2106" name="잉크 2105">
                  <a:extLst>
                    <a:ext uri="{FF2B5EF4-FFF2-40B4-BE49-F238E27FC236}">
                      <a16:creationId xmlns:a16="http://schemas.microsoft.com/office/drawing/2014/main" id="{05C873D2-D04F-3117-34BF-69B5F159C6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92313" y="1913489"/>
                  <a:ext cx="84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07" name="잉크 2106">
                  <a:extLst>
                    <a:ext uri="{FF2B5EF4-FFF2-40B4-BE49-F238E27FC236}">
                      <a16:creationId xmlns:a16="http://schemas.microsoft.com/office/drawing/2014/main" id="{71E51C9D-BD53-5055-AAC1-784AB0CCB623}"/>
                    </a:ext>
                  </a:extLst>
                </p14:cNvPr>
                <p14:cNvContentPartPr/>
                <p14:nvPr/>
              </p14:nvContentPartPr>
              <p14:xfrm>
                <a:off x="1132993" y="2071889"/>
                <a:ext cx="74880" cy="51480"/>
              </p14:xfrm>
            </p:contentPart>
          </mc:Choice>
          <mc:Fallback>
            <p:pic>
              <p:nvPicPr>
                <p:cNvPr id="2107" name="잉크 2106">
                  <a:extLst>
                    <a:ext uri="{FF2B5EF4-FFF2-40B4-BE49-F238E27FC236}">
                      <a16:creationId xmlns:a16="http://schemas.microsoft.com/office/drawing/2014/main" id="{71E51C9D-BD53-5055-AAC1-784AB0CCB62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26873" y="2065769"/>
                  <a:ext cx="87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108" name="잉크 2107">
                  <a:extLst>
                    <a:ext uri="{FF2B5EF4-FFF2-40B4-BE49-F238E27FC236}">
                      <a16:creationId xmlns:a16="http://schemas.microsoft.com/office/drawing/2014/main" id="{1F8EFF36-DFFD-CB37-F688-A43797708EAE}"/>
                    </a:ext>
                  </a:extLst>
                </p14:cNvPr>
                <p14:cNvContentPartPr/>
                <p14:nvPr/>
              </p14:nvContentPartPr>
              <p14:xfrm>
                <a:off x="1186633" y="1923929"/>
                <a:ext cx="83880" cy="99720"/>
              </p14:xfrm>
            </p:contentPart>
          </mc:Choice>
          <mc:Fallback>
            <p:pic>
              <p:nvPicPr>
                <p:cNvPr id="2108" name="잉크 2107">
                  <a:extLst>
                    <a:ext uri="{FF2B5EF4-FFF2-40B4-BE49-F238E27FC236}">
                      <a16:creationId xmlns:a16="http://schemas.microsoft.com/office/drawing/2014/main" id="{1F8EFF36-DFFD-CB37-F688-A43797708E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80513" y="1917809"/>
                  <a:ext cx="96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09" name="잉크 2108">
                  <a:extLst>
                    <a:ext uri="{FF2B5EF4-FFF2-40B4-BE49-F238E27FC236}">
                      <a16:creationId xmlns:a16="http://schemas.microsoft.com/office/drawing/2014/main" id="{DFA35473-F79D-7DD7-1344-98B7E0560BBD}"/>
                    </a:ext>
                  </a:extLst>
                </p14:cNvPr>
                <p14:cNvContentPartPr/>
                <p14:nvPr/>
              </p14:nvContentPartPr>
              <p14:xfrm>
                <a:off x="1240993" y="1873529"/>
                <a:ext cx="94680" cy="104040"/>
              </p14:xfrm>
            </p:contentPart>
          </mc:Choice>
          <mc:Fallback>
            <p:pic>
              <p:nvPicPr>
                <p:cNvPr id="2109" name="잉크 2108">
                  <a:extLst>
                    <a:ext uri="{FF2B5EF4-FFF2-40B4-BE49-F238E27FC236}">
                      <a16:creationId xmlns:a16="http://schemas.microsoft.com/office/drawing/2014/main" id="{DFA35473-F79D-7DD7-1344-98B7E0560B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34873" y="1867409"/>
                  <a:ext cx="10692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6" name="그룹 2285">
            <a:extLst>
              <a:ext uri="{FF2B5EF4-FFF2-40B4-BE49-F238E27FC236}">
                <a16:creationId xmlns:a16="http://schemas.microsoft.com/office/drawing/2014/main" id="{DE11132B-3510-8673-D0C2-2693E6DE7940}"/>
              </a:ext>
            </a:extLst>
          </p:cNvPr>
          <p:cNvGrpSpPr/>
          <p:nvPr/>
        </p:nvGrpSpPr>
        <p:grpSpPr>
          <a:xfrm>
            <a:off x="405433" y="1200689"/>
            <a:ext cx="7689600" cy="4168080"/>
            <a:chOff x="405433" y="1200689"/>
            <a:chExt cx="7689600" cy="41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5895A67F-2EB1-E264-A7D1-CE428CFFA6F1}"/>
                    </a:ext>
                  </a:extLst>
                </p14:cNvPr>
                <p14:cNvContentPartPr/>
                <p14:nvPr/>
              </p14:nvContentPartPr>
              <p14:xfrm>
                <a:off x="405433" y="3178169"/>
                <a:ext cx="885600" cy="412200"/>
              </p14:xfrm>
            </p:contentPart>
          </mc:Choice>
          <mc:Fallback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5895A67F-2EB1-E264-A7D1-CE428CFFA6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6793" y="3169529"/>
                  <a:ext cx="90324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EA271C6-D4DB-9F2D-D074-480907F60694}"/>
                    </a:ext>
                  </a:extLst>
                </p14:cNvPr>
                <p14:cNvContentPartPr/>
                <p14:nvPr/>
              </p14:nvContentPartPr>
              <p14:xfrm>
                <a:off x="436033" y="3665609"/>
                <a:ext cx="93600" cy="662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EA271C6-D4DB-9F2D-D074-480907F6069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27033" y="3656969"/>
                  <a:ext cx="111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7F22D96-B8CD-EE76-2E97-37A97B8FFFD7}"/>
                    </a:ext>
                  </a:extLst>
                </p14:cNvPr>
                <p14:cNvContentPartPr/>
                <p14:nvPr/>
              </p14:nvContentPartPr>
              <p14:xfrm>
                <a:off x="553033" y="3475529"/>
                <a:ext cx="905400" cy="2491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7F22D96-B8CD-EE76-2E97-37A97B8FFFD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4033" y="3466529"/>
                  <a:ext cx="923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CB2654A-CDEC-417F-7C5E-A272C500A5D5}"/>
                    </a:ext>
                  </a:extLst>
                </p14:cNvPr>
                <p14:cNvContentPartPr/>
                <p14:nvPr/>
              </p14:nvContentPartPr>
              <p14:xfrm>
                <a:off x="1343233" y="3335489"/>
                <a:ext cx="227520" cy="372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CB2654A-CDEC-417F-7C5E-A272C500A5D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34233" y="3326849"/>
                  <a:ext cx="245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B8FAEC82-35B8-45DF-77D9-08289EFE5CFD}"/>
                    </a:ext>
                  </a:extLst>
                </p14:cNvPr>
                <p14:cNvContentPartPr/>
                <p14:nvPr/>
              </p14:nvContentPartPr>
              <p14:xfrm>
                <a:off x="1217593" y="2760569"/>
                <a:ext cx="834120" cy="177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B8FAEC82-35B8-45DF-77D9-08289EFE5CF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208953" y="2751569"/>
                  <a:ext cx="8517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A4EECC1-C785-371C-50C9-34639ADD0810}"/>
                    </a:ext>
                  </a:extLst>
                </p14:cNvPr>
                <p14:cNvContentPartPr/>
                <p14:nvPr/>
              </p14:nvContentPartPr>
              <p14:xfrm>
                <a:off x="1387513" y="2910329"/>
                <a:ext cx="833760" cy="24768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A4EECC1-C785-371C-50C9-34639ADD081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378873" y="2901689"/>
                  <a:ext cx="851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2451A3B-114D-4B26-F0A3-9669EFB67520}"/>
                    </a:ext>
                  </a:extLst>
                </p14:cNvPr>
                <p14:cNvContentPartPr/>
                <p14:nvPr/>
              </p14:nvContentPartPr>
              <p14:xfrm>
                <a:off x="1375273" y="2616209"/>
                <a:ext cx="970560" cy="1796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2451A3B-114D-4B26-F0A3-9669EFB6752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66633" y="2607209"/>
                  <a:ext cx="988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400A56A-5343-47A4-9913-E500E1484944}"/>
                    </a:ext>
                  </a:extLst>
                </p14:cNvPr>
                <p14:cNvContentPartPr/>
                <p14:nvPr/>
              </p14:nvContentPartPr>
              <p14:xfrm>
                <a:off x="2233513" y="2784689"/>
                <a:ext cx="81360" cy="2350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400A56A-5343-47A4-9913-E500E148494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24873" y="2776049"/>
                  <a:ext cx="99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DC87505-C3B1-ECDD-53AF-6E121AF26779}"/>
                    </a:ext>
                  </a:extLst>
                </p14:cNvPr>
                <p14:cNvContentPartPr/>
                <p14:nvPr/>
              </p14:nvContentPartPr>
              <p14:xfrm>
                <a:off x="1852633" y="2139569"/>
                <a:ext cx="64080" cy="4021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DC87505-C3B1-ECDD-53AF-6E121AF267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3633" y="2130929"/>
                  <a:ext cx="8172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5484F0-8844-264D-F755-7B988F4E643D}"/>
                    </a:ext>
                  </a:extLst>
                </p14:cNvPr>
                <p14:cNvContentPartPr/>
                <p14:nvPr/>
              </p14:nvContentPartPr>
              <p14:xfrm>
                <a:off x="1794673" y="2449169"/>
                <a:ext cx="184320" cy="759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5484F0-8844-264D-F755-7B988F4E64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786033" y="2440169"/>
                  <a:ext cx="201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E515D6B-FBD4-B24A-B9CD-D6411A1F3F91}"/>
                    </a:ext>
                  </a:extLst>
                </p14:cNvPr>
                <p14:cNvContentPartPr/>
                <p14:nvPr/>
              </p14:nvContentPartPr>
              <p14:xfrm>
                <a:off x="1920673" y="1983329"/>
                <a:ext cx="79560" cy="720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E515D6B-FBD4-B24A-B9CD-D6411A1F3F9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12033" y="1974329"/>
                  <a:ext cx="97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425AF92-2E00-2EE3-E6A9-DF4218B56C0A}"/>
                    </a:ext>
                  </a:extLst>
                </p14:cNvPr>
                <p14:cNvContentPartPr/>
                <p14:nvPr/>
              </p14:nvContentPartPr>
              <p14:xfrm>
                <a:off x="1972153" y="1996289"/>
                <a:ext cx="29160" cy="122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425AF92-2E00-2EE3-E6A9-DF4218B56C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963513" y="1987649"/>
                  <a:ext cx="468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1193039-BA7D-1DC6-64D7-EF3D236F4D85}"/>
                    </a:ext>
                  </a:extLst>
                </p14:cNvPr>
                <p14:cNvContentPartPr/>
                <p14:nvPr/>
              </p14:nvContentPartPr>
              <p14:xfrm>
                <a:off x="1967473" y="2019329"/>
                <a:ext cx="88560" cy="172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1193039-BA7D-1DC6-64D7-EF3D236F4D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8473" y="2010689"/>
                  <a:ext cx="1062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E16003D-2774-7D40-95A2-FBA3093143A0}"/>
                    </a:ext>
                  </a:extLst>
                </p14:cNvPr>
                <p14:cNvContentPartPr/>
                <p14:nvPr/>
              </p14:nvContentPartPr>
              <p14:xfrm>
                <a:off x="2054953" y="1998809"/>
                <a:ext cx="73440" cy="882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16003D-2774-7D40-95A2-FBA3093143A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46313" y="1990169"/>
                  <a:ext cx="91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A6F7C26A-B436-D747-5506-AE1109CD9246}"/>
                    </a:ext>
                  </a:extLst>
                </p14:cNvPr>
                <p14:cNvContentPartPr/>
                <p14:nvPr/>
              </p14:nvContentPartPr>
              <p14:xfrm>
                <a:off x="2143153" y="1931849"/>
                <a:ext cx="54360" cy="892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A6F7C26A-B436-D747-5506-AE1109CD924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34513" y="1922849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92800C60-1A81-397A-0B1A-45D6996F376F}"/>
                    </a:ext>
                  </a:extLst>
                </p14:cNvPr>
                <p14:cNvContentPartPr/>
                <p14:nvPr/>
              </p14:nvContentPartPr>
              <p14:xfrm>
                <a:off x="2180593" y="1893689"/>
                <a:ext cx="97920" cy="13824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92800C60-1A81-397A-0B1A-45D6996F37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71953" y="1884689"/>
                  <a:ext cx="115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7DBD49B-59CF-E048-833A-302259E0FC54}"/>
                    </a:ext>
                  </a:extLst>
                </p14:cNvPr>
                <p14:cNvContentPartPr/>
                <p14:nvPr/>
              </p14:nvContentPartPr>
              <p14:xfrm>
                <a:off x="2273113" y="1819529"/>
                <a:ext cx="66960" cy="849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7DBD49B-59CF-E048-833A-302259E0FC5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64113" y="1810529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E2150FB-8A42-2944-B128-D0934A6FA5C2}"/>
                    </a:ext>
                  </a:extLst>
                </p14:cNvPr>
                <p14:cNvContentPartPr/>
                <p14:nvPr/>
              </p14:nvContentPartPr>
              <p14:xfrm>
                <a:off x="2348713" y="1836809"/>
                <a:ext cx="16560" cy="435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E2150FB-8A42-2944-B128-D0934A6FA5C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40073" y="1827809"/>
                  <a:ext cx="342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B58C1381-20D9-F597-77D2-A2ABEC026C21}"/>
                    </a:ext>
                  </a:extLst>
                </p14:cNvPr>
                <p14:cNvContentPartPr/>
                <p14:nvPr/>
              </p14:nvContentPartPr>
              <p14:xfrm>
                <a:off x="2324953" y="1870649"/>
                <a:ext cx="65520" cy="338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B58C1381-20D9-F597-77D2-A2ABEC026C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15953" y="1861649"/>
                  <a:ext cx="831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925E0FC-3389-13A0-7882-5D6061B2415B}"/>
                    </a:ext>
                  </a:extLst>
                </p14:cNvPr>
                <p14:cNvContentPartPr/>
                <p14:nvPr/>
              </p14:nvContentPartPr>
              <p14:xfrm>
                <a:off x="2285713" y="1908449"/>
                <a:ext cx="202320" cy="1386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925E0FC-3389-13A0-7882-5D6061B2415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76713" y="1899449"/>
                  <a:ext cx="2199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111" name="잉크 2110">
                  <a:extLst>
                    <a:ext uri="{FF2B5EF4-FFF2-40B4-BE49-F238E27FC236}">
                      <a16:creationId xmlns:a16="http://schemas.microsoft.com/office/drawing/2014/main" id="{B04CF6E9-CDBD-B1A8-98F7-CCFE7C942C71}"/>
                    </a:ext>
                  </a:extLst>
                </p14:cNvPr>
                <p14:cNvContentPartPr/>
                <p14:nvPr/>
              </p14:nvContentPartPr>
              <p14:xfrm>
                <a:off x="2541673" y="4466969"/>
                <a:ext cx="100800" cy="178560"/>
              </p14:xfrm>
            </p:contentPart>
          </mc:Choice>
          <mc:Fallback>
            <p:pic>
              <p:nvPicPr>
                <p:cNvPr id="2111" name="잉크 2110">
                  <a:extLst>
                    <a:ext uri="{FF2B5EF4-FFF2-40B4-BE49-F238E27FC236}">
                      <a16:creationId xmlns:a16="http://schemas.microsoft.com/office/drawing/2014/main" id="{B04CF6E9-CDBD-B1A8-98F7-CCFE7C942C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33033" y="4457969"/>
                  <a:ext cx="118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112" name="잉크 2111">
                  <a:extLst>
                    <a:ext uri="{FF2B5EF4-FFF2-40B4-BE49-F238E27FC236}">
                      <a16:creationId xmlns:a16="http://schemas.microsoft.com/office/drawing/2014/main" id="{6DEDE2F1-8640-E149-CA58-9DA2145E7AAF}"/>
                    </a:ext>
                  </a:extLst>
                </p14:cNvPr>
                <p14:cNvContentPartPr/>
                <p14:nvPr/>
              </p14:nvContentPartPr>
              <p14:xfrm>
                <a:off x="2566513" y="4515569"/>
                <a:ext cx="125640" cy="164880"/>
              </p14:xfrm>
            </p:contentPart>
          </mc:Choice>
          <mc:Fallback>
            <p:pic>
              <p:nvPicPr>
                <p:cNvPr id="2112" name="잉크 2111">
                  <a:extLst>
                    <a:ext uri="{FF2B5EF4-FFF2-40B4-BE49-F238E27FC236}">
                      <a16:creationId xmlns:a16="http://schemas.microsoft.com/office/drawing/2014/main" id="{6DEDE2F1-8640-E149-CA58-9DA2145E7A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557873" y="4506569"/>
                  <a:ext cx="143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113" name="잉크 2112">
                  <a:extLst>
                    <a:ext uri="{FF2B5EF4-FFF2-40B4-BE49-F238E27FC236}">
                      <a16:creationId xmlns:a16="http://schemas.microsoft.com/office/drawing/2014/main" id="{19EFB649-C4B1-8ED3-D4BB-1ACA90D15942}"/>
                    </a:ext>
                  </a:extLst>
                </p14:cNvPr>
                <p14:cNvContentPartPr/>
                <p14:nvPr/>
              </p14:nvContentPartPr>
              <p14:xfrm>
                <a:off x="2586673" y="4609529"/>
                <a:ext cx="383400" cy="709920"/>
              </p14:xfrm>
            </p:contentPart>
          </mc:Choice>
          <mc:Fallback>
            <p:pic>
              <p:nvPicPr>
                <p:cNvPr id="2113" name="잉크 2112">
                  <a:extLst>
                    <a:ext uri="{FF2B5EF4-FFF2-40B4-BE49-F238E27FC236}">
                      <a16:creationId xmlns:a16="http://schemas.microsoft.com/office/drawing/2014/main" id="{19EFB649-C4B1-8ED3-D4BB-1ACA90D1594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77673" y="4600889"/>
                  <a:ext cx="401040" cy="7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114" name="잉크 2113">
                  <a:extLst>
                    <a:ext uri="{FF2B5EF4-FFF2-40B4-BE49-F238E27FC236}">
                      <a16:creationId xmlns:a16="http://schemas.microsoft.com/office/drawing/2014/main" id="{0D040E6A-78B9-89D8-3AAC-B77B1A134DA1}"/>
                    </a:ext>
                  </a:extLst>
                </p14:cNvPr>
                <p14:cNvContentPartPr/>
                <p14:nvPr/>
              </p14:nvContentPartPr>
              <p14:xfrm>
                <a:off x="2908873" y="5025689"/>
                <a:ext cx="135360" cy="186120"/>
              </p14:xfrm>
            </p:contentPart>
          </mc:Choice>
          <mc:Fallback>
            <p:pic>
              <p:nvPicPr>
                <p:cNvPr id="2114" name="잉크 2113">
                  <a:extLst>
                    <a:ext uri="{FF2B5EF4-FFF2-40B4-BE49-F238E27FC236}">
                      <a16:creationId xmlns:a16="http://schemas.microsoft.com/office/drawing/2014/main" id="{0D040E6A-78B9-89D8-3AAC-B77B1A134DA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900233" y="5017049"/>
                  <a:ext cx="153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115" name="잉크 2114">
                  <a:extLst>
                    <a:ext uri="{FF2B5EF4-FFF2-40B4-BE49-F238E27FC236}">
                      <a16:creationId xmlns:a16="http://schemas.microsoft.com/office/drawing/2014/main" id="{22FB8CF9-D98F-CBC8-917E-68C48CA95525}"/>
                    </a:ext>
                  </a:extLst>
                </p14:cNvPr>
                <p14:cNvContentPartPr/>
                <p14:nvPr/>
              </p14:nvContentPartPr>
              <p14:xfrm>
                <a:off x="2973673" y="5245649"/>
                <a:ext cx="139680" cy="123120"/>
              </p14:xfrm>
            </p:contentPart>
          </mc:Choice>
          <mc:Fallback>
            <p:pic>
              <p:nvPicPr>
                <p:cNvPr id="2115" name="잉크 2114">
                  <a:extLst>
                    <a:ext uri="{FF2B5EF4-FFF2-40B4-BE49-F238E27FC236}">
                      <a16:creationId xmlns:a16="http://schemas.microsoft.com/office/drawing/2014/main" id="{22FB8CF9-D98F-CBC8-917E-68C48CA9552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64673" y="5237009"/>
                  <a:ext cx="15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116" name="잉크 2115">
                  <a:extLst>
                    <a:ext uri="{FF2B5EF4-FFF2-40B4-BE49-F238E27FC236}">
                      <a16:creationId xmlns:a16="http://schemas.microsoft.com/office/drawing/2014/main" id="{58E33EC6-D7E0-209A-C907-A52041D48DCC}"/>
                    </a:ext>
                  </a:extLst>
                </p14:cNvPr>
                <p14:cNvContentPartPr/>
                <p14:nvPr/>
              </p14:nvContentPartPr>
              <p14:xfrm>
                <a:off x="3085993" y="5124689"/>
                <a:ext cx="78120" cy="109080"/>
              </p14:xfrm>
            </p:contentPart>
          </mc:Choice>
          <mc:Fallback>
            <p:pic>
              <p:nvPicPr>
                <p:cNvPr id="2116" name="잉크 2115">
                  <a:extLst>
                    <a:ext uri="{FF2B5EF4-FFF2-40B4-BE49-F238E27FC236}">
                      <a16:creationId xmlns:a16="http://schemas.microsoft.com/office/drawing/2014/main" id="{58E33EC6-D7E0-209A-C907-A52041D48DC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76993" y="5115689"/>
                  <a:ext cx="95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117" name="잉크 2116">
                  <a:extLst>
                    <a:ext uri="{FF2B5EF4-FFF2-40B4-BE49-F238E27FC236}">
                      <a16:creationId xmlns:a16="http://schemas.microsoft.com/office/drawing/2014/main" id="{475813F2-6F87-5482-F8EC-1F777F37EE96}"/>
                    </a:ext>
                  </a:extLst>
                </p14:cNvPr>
                <p14:cNvContentPartPr/>
                <p14:nvPr/>
              </p14:nvContentPartPr>
              <p14:xfrm>
                <a:off x="3154033" y="5066369"/>
                <a:ext cx="156600" cy="141840"/>
              </p14:xfrm>
            </p:contentPart>
          </mc:Choice>
          <mc:Fallback>
            <p:pic>
              <p:nvPicPr>
                <p:cNvPr id="2117" name="잉크 2116">
                  <a:extLst>
                    <a:ext uri="{FF2B5EF4-FFF2-40B4-BE49-F238E27FC236}">
                      <a16:creationId xmlns:a16="http://schemas.microsoft.com/office/drawing/2014/main" id="{475813F2-6F87-5482-F8EC-1F777F37EE9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45393" y="5057729"/>
                  <a:ext cx="17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18" name="잉크 2117">
                  <a:extLst>
                    <a:ext uri="{FF2B5EF4-FFF2-40B4-BE49-F238E27FC236}">
                      <a16:creationId xmlns:a16="http://schemas.microsoft.com/office/drawing/2014/main" id="{46ABF68E-F5F1-04F2-5893-323E0E431379}"/>
                    </a:ext>
                  </a:extLst>
                </p14:cNvPr>
                <p14:cNvContentPartPr/>
                <p14:nvPr/>
              </p14:nvContentPartPr>
              <p14:xfrm>
                <a:off x="3279673" y="4985729"/>
                <a:ext cx="83160" cy="131040"/>
              </p14:xfrm>
            </p:contentPart>
          </mc:Choice>
          <mc:Fallback>
            <p:pic>
              <p:nvPicPr>
                <p:cNvPr id="2118" name="잉크 2117">
                  <a:extLst>
                    <a:ext uri="{FF2B5EF4-FFF2-40B4-BE49-F238E27FC236}">
                      <a16:creationId xmlns:a16="http://schemas.microsoft.com/office/drawing/2014/main" id="{46ABF68E-F5F1-04F2-5893-323E0E43137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70673" y="4976729"/>
                  <a:ext cx="100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19" name="잉크 2118">
                  <a:extLst>
                    <a:ext uri="{FF2B5EF4-FFF2-40B4-BE49-F238E27FC236}">
                      <a16:creationId xmlns:a16="http://schemas.microsoft.com/office/drawing/2014/main" id="{9730166C-1627-6E3D-3A40-0369FA5C711D}"/>
                    </a:ext>
                  </a:extLst>
                </p14:cNvPr>
                <p14:cNvContentPartPr/>
                <p14:nvPr/>
              </p14:nvContentPartPr>
              <p14:xfrm>
                <a:off x="3363553" y="4986809"/>
                <a:ext cx="113040" cy="73440"/>
              </p14:xfrm>
            </p:contentPart>
          </mc:Choice>
          <mc:Fallback>
            <p:pic>
              <p:nvPicPr>
                <p:cNvPr id="2119" name="잉크 2118">
                  <a:extLst>
                    <a:ext uri="{FF2B5EF4-FFF2-40B4-BE49-F238E27FC236}">
                      <a16:creationId xmlns:a16="http://schemas.microsoft.com/office/drawing/2014/main" id="{9730166C-1627-6E3D-3A40-0369FA5C71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354913" y="4977809"/>
                  <a:ext cx="130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20" name="잉크 2119">
                  <a:extLst>
                    <a:ext uri="{FF2B5EF4-FFF2-40B4-BE49-F238E27FC236}">
                      <a16:creationId xmlns:a16="http://schemas.microsoft.com/office/drawing/2014/main" id="{BC452D2B-1846-545A-BA80-35A4412E1381}"/>
                    </a:ext>
                  </a:extLst>
                </p14:cNvPr>
                <p14:cNvContentPartPr/>
                <p14:nvPr/>
              </p14:nvContentPartPr>
              <p14:xfrm>
                <a:off x="3346993" y="5167169"/>
                <a:ext cx="30600" cy="36000"/>
              </p14:xfrm>
            </p:contentPart>
          </mc:Choice>
          <mc:Fallback>
            <p:pic>
              <p:nvPicPr>
                <p:cNvPr id="2120" name="잉크 2119">
                  <a:extLst>
                    <a:ext uri="{FF2B5EF4-FFF2-40B4-BE49-F238E27FC236}">
                      <a16:creationId xmlns:a16="http://schemas.microsoft.com/office/drawing/2014/main" id="{BC452D2B-1846-545A-BA80-35A4412E138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7993" y="5158529"/>
                  <a:ext cx="4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21" name="잉크 2120">
                  <a:extLst>
                    <a:ext uri="{FF2B5EF4-FFF2-40B4-BE49-F238E27FC236}">
                      <a16:creationId xmlns:a16="http://schemas.microsoft.com/office/drawing/2014/main" id="{EF53BB75-BDA5-A3C1-F6E9-6C256AD8DC54}"/>
                    </a:ext>
                  </a:extLst>
                </p14:cNvPr>
                <p14:cNvContentPartPr/>
                <p14:nvPr/>
              </p14:nvContentPartPr>
              <p14:xfrm>
                <a:off x="3343033" y="5121809"/>
                <a:ext cx="123840" cy="71280"/>
              </p14:xfrm>
            </p:contentPart>
          </mc:Choice>
          <mc:Fallback>
            <p:pic>
              <p:nvPicPr>
                <p:cNvPr id="2121" name="잉크 2120">
                  <a:extLst>
                    <a:ext uri="{FF2B5EF4-FFF2-40B4-BE49-F238E27FC236}">
                      <a16:creationId xmlns:a16="http://schemas.microsoft.com/office/drawing/2014/main" id="{EF53BB75-BDA5-A3C1-F6E9-6C256AD8DC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34033" y="5112809"/>
                  <a:ext cx="141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22" name="잉크 2121">
                  <a:extLst>
                    <a:ext uri="{FF2B5EF4-FFF2-40B4-BE49-F238E27FC236}">
                      <a16:creationId xmlns:a16="http://schemas.microsoft.com/office/drawing/2014/main" id="{94C95ACC-BA8B-7894-2C08-9577502EF40B}"/>
                    </a:ext>
                  </a:extLst>
                </p14:cNvPr>
                <p14:cNvContentPartPr/>
                <p14:nvPr/>
              </p14:nvContentPartPr>
              <p14:xfrm>
                <a:off x="3370033" y="5153489"/>
                <a:ext cx="155520" cy="114840"/>
              </p14:xfrm>
            </p:contentPart>
          </mc:Choice>
          <mc:Fallback>
            <p:pic>
              <p:nvPicPr>
                <p:cNvPr id="2122" name="잉크 2121">
                  <a:extLst>
                    <a:ext uri="{FF2B5EF4-FFF2-40B4-BE49-F238E27FC236}">
                      <a16:creationId xmlns:a16="http://schemas.microsoft.com/office/drawing/2014/main" id="{94C95ACC-BA8B-7894-2C08-9577502EF40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361393" y="5144849"/>
                  <a:ext cx="1731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23" name="잉크 2122">
                  <a:extLst>
                    <a:ext uri="{FF2B5EF4-FFF2-40B4-BE49-F238E27FC236}">
                      <a16:creationId xmlns:a16="http://schemas.microsoft.com/office/drawing/2014/main" id="{C64A8812-7C44-3FBE-AC7B-7C706891F979}"/>
                    </a:ext>
                  </a:extLst>
                </p14:cNvPr>
                <p14:cNvContentPartPr/>
                <p14:nvPr/>
              </p14:nvContentPartPr>
              <p14:xfrm>
                <a:off x="3559393" y="4823729"/>
                <a:ext cx="248400" cy="349560"/>
              </p14:xfrm>
            </p:contentPart>
          </mc:Choice>
          <mc:Fallback>
            <p:pic>
              <p:nvPicPr>
                <p:cNvPr id="2123" name="잉크 2122">
                  <a:extLst>
                    <a:ext uri="{FF2B5EF4-FFF2-40B4-BE49-F238E27FC236}">
                      <a16:creationId xmlns:a16="http://schemas.microsoft.com/office/drawing/2014/main" id="{C64A8812-7C44-3FBE-AC7B-7C706891F97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50753" y="4814729"/>
                  <a:ext cx="26604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25" name="잉크 2124">
                  <a:extLst>
                    <a:ext uri="{FF2B5EF4-FFF2-40B4-BE49-F238E27FC236}">
                      <a16:creationId xmlns:a16="http://schemas.microsoft.com/office/drawing/2014/main" id="{F554B5B4-4298-5CD6-4511-D1F0EAA8720E}"/>
                    </a:ext>
                  </a:extLst>
                </p14:cNvPr>
                <p14:cNvContentPartPr/>
                <p14:nvPr/>
              </p14:nvContentPartPr>
              <p14:xfrm>
                <a:off x="3715633" y="4859369"/>
                <a:ext cx="118080" cy="145800"/>
              </p14:xfrm>
            </p:contentPart>
          </mc:Choice>
          <mc:Fallback>
            <p:pic>
              <p:nvPicPr>
                <p:cNvPr id="2125" name="잉크 2124">
                  <a:extLst>
                    <a:ext uri="{FF2B5EF4-FFF2-40B4-BE49-F238E27FC236}">
                      <a16:creationId xmlns:a16="http://schemas.microsoft.com/office/drawing/2014/main" id="{F554B5B4-4298-5CD6-4511-D1F0EAA8720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06633" y="4850729"/>
                  <a:ext cx="135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26" name="잉크 2125">
                  <a:extLst>
                    <a:ext uri="{FF2B5EF4-FFF2-40B4-BE49-F238E27FC236}">
                      <a16:creationId xmlns:a16="http://schemas.microsoft.com/office/drawing/2014/main" id="{593D4A92-2B34-0CDE-E88C-FFF1E0DFC49B}"/>
                    </a:ext>
                  </a:extLst>
                </p14:cNvPr>
                <p14:cNvContentPartPr/>
                <p14:nvPr/>
              </p14:nvContentPartPr>
              <p14:xfrm>
                <a:off x="3821833" y="4831649"/>
                <a:ext cx="85320" cy="98280"/>
              </p14:xfrm>
            </p:contentPart>
          </mc:Choice>
          <mc:Fallback>
            <p:pic>
              <p:nvPicPr>
                <p:cNvPr id="2126" name="잉크 2125">
                  <a:extLst>
                    <a:ext uri="{FF2B5EF4-FFF2-40B4-BE49-F238E27FC236}">
                      <a16:creationId xmlns:a16="http://schemas.microsoft.com/office/drawing/2014/main" id="{593D4A92-2B34-0CDE-E88C-FFF1E0DFC4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812833" y="4822649"/>
                  <a:ext cx="102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27" name="잉크 2126">
                  <a:extLst>
                    <a:ext uri="{FF2B5EF4-FFF2-40B4-BE49-F238E27FC236}">
                      <a16:creationId xmlns:a16="http://schemas.microsoft.com/office/drawing/2014/main" id="{1DA22083-523D-798B-8DF8-B117A6839561}"/>
                    </a:ext>
                  </a:extLst>
                </p14:cNvPr>
                <p14:cNvContentPartPr/>
                <p14:nvPr/>
              </p14:nvContentPartPr>
              <p14:xfrm>
                <a:off x="3841633" y="5007689"/>
                <a:ext cx="30240" cy="18720"/>
              </p14:xfrm>
            </p:contentPart>
          </mc:Choice>
          <mc:Fallback>
            <p:pic>
              <p:nvPicPr>
                <p:cNvPr id="2127" name="잉크 2126">
                  <a:extLst>
                    <a:ext uri="{FF2B5EF4-FFF2-40B4-BE49-F238E27FC236}">
                      <a16:creationId xmlns:a16="http://schemas.microsoft.com/office/drawing/2014/main" id="{1DA22083-523D-798B-8DF8-B117A68395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832993" y="4999049"/>
                  <a:ext cx="47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28" name="잉크 2127">
                  <a:extLst>
                    <a:ext uri="{FF2B5EF4-FFF2-40B4-BE49-F238E27FC236}">
                      <a16:creationId xmlns:a16="http://schemas.microsoft.com/office/drawing/2014/main" id="{C5DD0156-FA8E-011A-58E0-CD1A61735D54}"/>
                    </a:ext>
                  </a:extLst>
                </p14:cNvPr>
                <p14:cNvContentPartPr/>
                <p14:nvPr/>
              </p14:nvContentPartPr>
              <p14:xfrm>
                <a:off x="3831553" y="5010209"/>
                <a:ext cx="88200" cy="60480"/>
              </p14:xfrm>
            </p:contentPart>
          </mc:Choice>
          <mc:Fallback>
            <p:pic>
              <p:nvPicPr>
                <p:cNvPr id="2128" name="잉크 2127">
                  <a:extLst>
                    <a:ext uri="{FF2B5EF4-FFF2-40B4-BE49-F238E27FC236}">
                      <a16:creationId xmlns:a16="http://schemas.microsoft.com/office/drawing/2014/main" id="{C5DD0156-FA8E-011A-58E0-CD1A61735D5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22913" y="5001209"/>
                  <a:ext cx="105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2129" name="잉크 2128">
                  <a:extLst>
                    <a:ext uri="{FF2B5EF4-FFF2-40B4-BE49-F238E27FC236}">
                      <a16:creationId xmlns:a16="http://schemas.microsoft.com/office/drawing/2014/main" id="{3CC67077-251F-2539-5C69-AFF88220F17F}"/>
                    </a:ext>
                  </a:extLst>
                </p14:cNvPr>
                <p14:cNvContentPartPr/>
                <p14:nvPr/>
              </p14:nvContentPartPr>
              <p14:xfrm>
                <a:off x="3900313" y="5067449"/>
                <a:ext cx="40320" cy="71280"/>
              </p14:xfrm>
            </p:contentPart>
          </mc:Choice>
          <mc:Fallback>
            <p:pic>
              <p:nvPicPr>
                <p:cNvPr id="2129" name="잉크 2128">
                  <a:extLst>
                    <a:ext uri="{FF2B5EF4-FFF2-40B4-BE49-F238E27FC236}">
                      <a16:creationId xmlns:a16="http://schemas.microsoft.com/office/drawing/2014/main" id="{3CC67077-251F-2539-5C69-AFF88220F17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91673" y="5058809"/>
                  <a:ext cx="57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130" name="잉크 2129">
                  <a:extLst>
                    <a:ext uri="{FF2B5EF4-FFF2-40B4-BE49-F238E27FC236}">
                      <a16:creationId xmlns:a16="http://schemas.microsoft.com/office/drawing/2014/main" id="{AEE1CD8A-BC39-F10D-7CEC-02BB6CF6D088}"/>
                    </a:ext>
                  </a:extLst>
                </p14:cNvPr>
                <p14:cNvContentPartPr/>
                <p14:nvPr/>
              </p14:nvContentPartPr>
              <p14:xfrm>
                <a:off x="3973393" y="4856849"/>
                <a:ext cx="45000" cy="76320"/>
              </p14:xfrm>
            </p:contentPart>
          </mc:Choice>
          <mc:Fallback>
            <p:pic>
              <p:nvPicPr>
                <p:cNvPr id="2130" name="잉크 2129">
                  <a:extLst>
                    <a:ext uri="{FF2B5EF4-FFF2-40B4-BE49-F238E27FC236}">
                      <a16:creationId xmlns:a16="http://schemas.microsoft.com/office/drawing/2014/main" id="{AEE1CD8A-BC39-F10D-7CEC-02BB6CF6D08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64753" y="4848209"/>
                  <a:ext cx="62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131" name="잉크 2130">
                  <a:extLst>
                    <a:ext uri="{FF2B5EF4-FFF2-40B4-BE49-F238E27FC236}">
                      <a16:creationId xmlns:a16="http://schemas.microsoft.com/office/drawing/2014/main" id="{C2A8B7CF-5042-5074-D5A9-6977E4A63294}"/>
                    </a:ext>
                  </a:extLst>
                </p14:cNvPr>
                <p14:cNvContentPartPr/>
                <p14:nvPr/>
              </p14:nvContentPartPr>
              <p14:xfrm>
                <a:off x="3934153" y="4932089"/>
                <a:ext cx="226080" cy="106200"/>
              </p14:xfrm>
            </p:contentPart>
          </mc:Choice>
          <mc:Fallback>
            <p:pic>
              <p:nvPicPr>
                <p:cNvPr id="2131" name="잉크 2130">
                  <a:extLst>
                    <a:ext uri="{FF2B5EF4-FFF2-40B4-BE49-F238E27FC236}">
                      <a16:creationId xmlns:a16="http://schemas.microsoft.com/office/drawing/2014/main" id="{C2A8B7CF-5042-5074-D5A9-6977E4A6329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925153" y="4923449"/>
                  <a:ext cx="243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132" name="잉크 2131">
                  <a:extLst>
                    <a:ext uri="{FF2B5EF4-FFF2-40B4-BE49-F238E27FC236}">
                      <a16:creationId xmlns:a16="http://schemas.microsoft.com/office/drawing/2014/main" id="{26CD03E1-A638-27D9-C2FF-6A5A4B7498FF}"/>
                    </a:ext>
                  </a:extLst>
                </p14:cNvPr>
                <p14:cNvContentPartPr/>
                <p14:nvPr/>
              </p14:nvContentPartPr>
              <p14:xfrm>
                <a:off x="4087513" y="4764689"/>
                <a:ext cx="59400" cy="115200"/>
              </p14:xfrm>
            </p:contentPart>
          </mc:Choice>
          <mc:Fallback>
            <p:pic>
              <p:nvPicPr>
                <p:cNvPr id="2132" name="잉크 2131">
                  <a:extLst>
                    <a:ext uri="{FF2B5EF4-FFF2-40B4-BE49-F238E27FC236}">
                      <a16:creationId xmlns:a16="http://schemas.microsoft.com/office/drawing/2014/main" id="{26CD03E1-A638-27D9-C2FF-6A5A4B7498F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078513" y="4755689"/>
                  <a:ext cx="77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133" name="잉크 2132">
                  <a:extLst>
                    <a:ext uri="{FF2B5EF4-FFF2-40B4-BE49-F238E27FC236}">
                      <a16:creationId xmlns:a16="http://schemas.microsoft.com/office/drawing/2014/main" id="{A316E427-BE81-E7E2-FE65-C5D620D1B325}"/>
                    </a:ext>
                  </a:extLst>
                </p14:cNvPr>
                <p14:cNvContentPartPr/>
                <p14:nvPr/>
              </p14:nvContentPartPr>
              <p14:xfrm>
                <a:off x="4100473" y="4767929"/>
                <a:ext cx="82440" cy="109800"/>
              </p14:xfrm>
            </p:contentPart>
          </mc:Choice>
          <mc:Fallback>
            <p:pic>
              <p:nvPicPr>
                <p:cNvPr id="2133" name="잉크 2132">
                  <a:extLst>
                    <a:ext uri="{FF2B5EF4-FFF2-40B4-BE49-F238E27FC236}">
                      <a16:creationId xmlns:a16="http://schemas.microsoft.com/office/drawing/2014/main" id="{A316E427-BE81-E7E2-FE65-C5D620D1B32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91833" y="4759289"/>
                  <a:ext cx="100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134" name="잉크 2133">
                  <a:extLst>
                    <a:ext uri="{FF2B5EF4-FFF2-40B4-BE49-F238E27FC236}">
                      <a16:creationId xmlns:a16="http://schemas.microsoft.com/office/drawing/2014/main" id="{5DCB7B65-5451-12BE-84D8-0E90FA6C77D9}"/>
                    </a:ext>
                  </a:extLst>
                </p14:cNvPr>
                <p14:cNvContentPartPr/>
                <p14:nvPr/>
              </p14:nvContentPartPr>
              <p14:xfrm>
                <a:off x="4156993" y="4735529"/>
                <a:ext cx="47880" cy="48240"/>
              </p14:xfrm>
            </p:contentPart>
          </mc:Choice>
          <mc:Fallback>
            <p:pic>
              <p:nvPicPr>
                <p:cNvPr id="2134" name="잉크 2133">
                  <a:extLst>
                    <a:ext uri="{FF2B5EF4-FFF2-40B4-BE49-F238E27FC236}">
                      <a16:creationId xmlns:a16="http://schemas.microsoft.com/office/drawing/2014/main" id="{5DCB7B65-5451-12BE-84D8-0E90FA6C77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47993" y="4726889"/>
                  <a:ext cx="65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135" name="잉크 2134">
                  <a:extLst>
                    <a:ext uri="{FF2B5EF4-FFF2-40B4-BE49-F238E27FC236}">
                      <a16:creationId xmlns:a16="http://schemas.microsoft.com/office/drawing/2014/main" id="{07F81683-4D64-1915-2712-51689BE91F2C}"/>
                    </a:ext>
                  </a:extLst>
                </p14:cNvPr>
                <p14:cNvContentPartPr/>
                <p14:nvPr/>
              </p14:nvContentPartPr>
              <p14:xfrm>
                <a:off x="4196953" y="4695209"/>
                <a:ext cx="72360" cy="144720"/>
              </p14:xfrm>
            </p:contentPart>
          </mc:Choice>
          <mc:Fallback>
            <p:pic>
              <p:nvPicPr>
                <p:cNvPr id="2135" name="잉크 2134">
                  <a:extLst>
                    <a:ext uri="{FF2B5EF4-FFF2-40B4-BE49-F238E27FC236}">
                      <a16:creationId xmlns:a16="http://schemas.microsoft.com/office/drawing/2014/main" id="{07F81683-4D64-1915-2712-51689BE91F2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87953" y="4686209"/>
                  <a:ext cx="90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136" name="잉크 2135">
                  <a:extLst>
                    <a:ext uri="{FF2B5EF4-FFF2-40B4-BE49-F238E27FC236}">
                      <a16:creationId xmlns:a16="http://schemas.microsoft.com/office/drawing/2014/main" id="{BC36CD5A-FABA-DD48-11E9-24D43E8AB939}"/>
                    </a:ext>
                  </a:extLst>
                </p14:cNvPr>
                <p14:cNvContentPartPr/>
                <p14:nvPr/>
              </p14:nvContentPartPr>
              <p14:xfrm>
                <a:off x="4231513" y="4873409"/>
                <a:ext cx="158400" cy="55800"/>
              </p14:xfrm>
            </p:contentPart>
          </mc:Choice>
          <mc:Fallback>
            <p:pic>
              <p:nvPicPr>
                <p:cNvPr id="2136" name="잉크 2135">
                  <a:extLst>
                    <a:ext uri="{FF2B5EF4-FFF2-40B4-BE49-F238E27FC236}">
                      <a16:creationId xmlns:a16="http://schemas.microsoft.com/office/drawing/2014/main" id="{BC36CD5A-FABA-DD48-11E9-24D43E8AB9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222873" y="4864769"/>
                  <a:ext cx="176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138" name="잉크 2137">
                  <a:extLst>
                    <a:ext uri="{FF2B5EF4-FFF2-40B4-BE49-F238E27FC236}">
                      <a16:creationId xmlns:a16="http://schemas.microsoft.com/office/drawing/2014/main" id="{A771455C-5B4E-0611-C2D5-8FCE2CF99971}"/>
                    </a:ext>
                  </a:extLst>
                </p14:cNvPr>
                <p14:cNvContentPartPr/>
                <p14:nvPr/>
              </p14:nvContentPartPr>
              <p14:xfrm>
                <a:off x="4428433" y="4571009"/>
                <a:ext cx="129600" cy="230400"/>
              </p14:xfrm>
            </p:contentPart>
          </mc:Choice>
          <mc:Fallback>
            <p:pic>
              <p:nvPicPr>
                <p:cNvPr id="2138" name="잉크 2137">
                  <a:extLst>
                    <a:ext uri="{FF2B5EF4-FFF2-40B4-BE49-F238E27FC236}">
                      <a16:creationId xmlns:a16="http://schemas.microsoft.com/office/drawing/2014/main" id="{A771455C-5B4E-0611-C2D5-8FCE2CF999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419793" y="4562369"/>
                  <a:ext cx="147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139" name="잉크 2138">
                  <a:extLst>
                    <a:ext uri="{FF2B5EF4-FFF2-40B4-BE49-F238E27FC236}">
                      <a16:creationId xmlns:a16="http://schemas.microsoft.com/office/drawing/2014/main" id="{E7C6C1CA-C9BD-A324-BF4D-61E637F45D88}"/>
                    </a:ext>
                  </a:extLst>
                </p14:cNvPr>
                <p14:cNvContentPartPr/>
                <p14:nvPr/>
              </p14:nvContentPartPr>
              <p14:xfrm>
                <a:off x="4552993" y="4596209"/>
                <a:ext cx="66240" cy="131760"/>
              </p14:xfrm>
            </p:contentPart>
          </mc:Choice>
          <mc:Fallback>
            <p:pic>
              <p:nvPicPr>
                <p:cNvPr id="2139" name="잉크 2138">
                  <a:extLst>
                    <a:ext uri="{FF2B5EF4-FFF2-40B4-BE49-F238E27FC236}">
                      <a16:creationId xmlns:a16="http://schemas.microsoft.com/office/drawing/2014/main" id="{E7C6C1CA-C9BD-A324-BF4D-61E637F45D8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544353" y="4587569"/>
                  <a:ext cx="838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140" name="잉크 2139">
                  <a:extLst>
                    <a:ext uri="{FF2B5EF4-FFF2-40B4-BE49-F238E27FC236}">
                      <a16:creationId xmlns:a16="http://schemas.microsoft.com/office/drawing/2014/main" id="{39BE39A3-B9E9-1AD3-9BD3-68BBCA23FBA6}"/>
                    </a:ext>
                  </a:extLst>
                </p14:cNvPr>
                <p14:cNvContentPartPr/>
                <p14:nvPr/>
              </p14:nvContentPartPr>
              <p14:xfrm>
                <a:off x="4589353" y="4498289"/>
                <a:ext cx="195480" cy="212760"/>
              </p14:xfrm>
            </p:contentPart>
          </mc:Choice>
          <mc:Fallback>
            <p:pic>
              <p:nvPicPr>
                <p:cNvPr id="2140" name="잉크 2139">
                  <a:extLst>
                    <a:ext uri="{FF2B5EF4-FFF2-40B4-BE49-F238E27FC236}">
                      <a16:creationId xmlns:a16="http://schemas.microsoft.com/office/drawing/2014/main" id="{39BE39A3-B9E9-1AD3-9BD3-68BBCA23FBA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80713" y="4489289"/>
                  <a:ext cx="2131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141" name="잉크 2140">
                  <a:extLst>
                    <a:ext uri="{FF2B5EF4-FFF2-40B4-BE49-F238E27FC236}">
                      <a16:creationId xmlns:a16="http://schemas.microsoft.com/office/drawing/2014/main" id="{2927805C-45B1-819D-6B1B-D49516ABF7F6}"/>
                    </a:ext>
                  </a:extLst>
                </p14:cNvPr>
                <p14:cNvContentPartPr/>
                <p14:nvPr/>
              </p14:nvContentPartPr>
              <p14:xfrm>
                <a:off x="4803553" y="4420529"/>
                <a:ext cx="118080" cy="108720"/>
              </p14:xfrm>
            </p:contentPart>
          </mc:Choice>
          <mc:Fallback>
            <p:pic>
              <p:nvPicPr>
                <p:cNvPr id="2141" name="잉크 2140">
                  <a:extLst>
                    <a:ext uri="{FF2B5EF4-FFF2-40B4-BE49-F238E27FC236}">
                      <a16:creationId xmlns:a16="http://schemas.microsoft.com/office/drawing/2014/main" id="{2927805C-45B1-819D-6B1B-D49516ABF7F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94553" y="4411889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2142" name="잉크 2141">
                  <a:extLst>
                    <a:ext uri="{FF2B5EF4-FFF2-40B4-BE49-F238E27FC236}">
                      <a16:creationId xmlns:a16="http://schemas.microsoft.com/office/drawing/2014/main" id="{8FA94B80-972D-A971-0F7F-45D1F3A78B05}"/>
                    </a:ext>
                  </a:extLst>
                </p14:cNvPr>
                <p14:cNvContentPartPr/>
                <p14:nvPr/>
              </p14:nvContentPartPr>
              <p14:xfrm>
                <a:off x="4878433" y="4366889"/>
                <a:ext cx="73800" cy="143640"/>
              </p14:xfrm>
            </p:contentPart>
          </mc:Choice>
          <mc:Fallback>
            <p:pic>
              <p:nvPicPr>
                <p:cNvPr id="2142" name="잉크 2141">
                  <a:extLst>
                    <a:ext uri="{FF2B5EF4-FFF2-40B4-BE49-F238E27FC236}">
                      <a16:creationId xmlns:a16="http://schemas.microsoft.com/office/drawing/2014/main" id="{8FA94B80-972D-A971-0F7F-45D1F3A78B0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869793" y="4358249"/>
                  <a:ext cx="9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143" name="잉크 2142">
                  <a:extLst>
                    <a:ext uri="{FF2B5EF4-FFF2-40B4-BE49-F238E27FC236}">
                      <a16:creationId xmlns:a16="http://schemas.microsoft.com/office/drawing/2014/main" id="{CE237ADB-690B-CE62-91E3-D24AEE293CF2}"/>
                    </a:ext>
                  </a:extLst>
                </p14:cNvPr>
                <p14:cNvContentPartPr/>
                <p14:nvPr/>
              </p14:nvContentPartPr>
              <p14:xfrm>
                <a:off x="4965553" y="4286609"/>
                <a:ext cx="38880" cy="118080"/>
              </p14:xfrm>
            </p:contentPart>
          </mc:Choice>
          <mc:Fallback>
            <p:pic>
              <p:nvPicPr>
                <p:cNvPr id="2143" name="잉크 2142">
                  <a:extLst>
                    <a:ext uri="{FF2B5EF4-FFF2-40B4-BE49-F238E27FC236}">
                      <a16:creationId xmlns:a16="http://schemas.microsoft.com/office/drawing/2014/main" id="{CE237ADB-690B-CE62-91E3-D24AEE293C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56913" y="4277609"/>
                  <a:ext cx="56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144" name="잉크 2143">
                  <a:extLst>
                    <a:ext uri="{FF2B5EF4-FFF2-40B4-BE49-F238E27FC236}">
                      <a16:creationId xmlns:a16="http://schemas.microsoft.com/office/drawing/2014/main" id="{54BD564B-5BAD-A17A-1B95-32C8E506AD8B}"/>
                    </a:ext>
                  </a:extLst>
                </p14:cNvPr>
                <p14:cNvContentPartPr/>
                <p14:nvPr/>
              </p14:nvContentPartPr>
              <p14:xfrm>
                <a:off x="4949353" y="4403249"/>
                <a:ext cx="108360" cy="63360"/>
              </p14:xfrm>
            </p:contentPart>
          </mc:Choice>
          <mc:Fallback>
            <p:pic>
              <p:nvPicPr>
                <p:cNvPr id="2144" name="잉크 2143">
                  <a:extLst>
                    <a:ext uri="{FF2B5EF4-FFF2-40B4-BE49-F238E27FC236}">
                      <a16:creationId xmlns:a16="http://schemas.microsoft.com/office/drawing/2014/main" id="{54BD564B-5BAD-A17A-1B95-32C8E506AD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940353" y="4394249"/>
                  <a:ext cx="126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145" name="잉크 2144">
                  <a:extLst>
                    <a:ext uri="{FF2B5EF4-FFF2-40B4-BE49-F238E27FC236}">
                      <a16:creationId xmlns:a16="http://schemas.microsoft.com/office/drawing/2014/main" id="{3FBB5E44-7BD7-B9B0-8E38-D41E3BDA68EE}"/>
                    </a:ext>
                  </a:extLst>
                </p14:cNvPr>
                <p14:cNvContentPartPr/>
                <p14:nvPr/>
              </p14:nvContentPartPr>
              <p14:xfrm>
                <a:off x="5046193" y="4201649"/>
                <a:ext cx="39960" cy="78840"/>
              </p14:xfrm>
            </p:contentPart>
          </mc:Choice>
          <mc:Fallback>
            <p:pic>
              <p:nvPicPr>
                <p:cNvPr id="2145" name="잉크 2144">
                  <a:extLst>
                    <a:ext uri="{FF2B5EF4-FFF2-40B4-BE49-F238E27FC236}">
                      <a16:creationId xmlns:a16="http://schemas.microsoft.com/office/drawing/2014/main" id="{3FBB5E44-7BD7-B9B0-8E38-D41E3BDA68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037553" y="4193009"/>
                  <a:ext cx="57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146" name="잉크 2145">
                  <a:extLst>
                    <a:ext uri="{FF2B5EF4-FFF2-40B4-BE49-F238E27FC236}">
                      <a16:creationId xmlns:a16="http://schemas.microsoft.com/office/drawing/2014/main" id="{67256424-83D1-7069-795C-0EA73F9BD998}"/>
                    </a:ext>
                  </a:extLst>
                </p14:cNvPr>
                <p14:cNvContentPartPr/>
                <p14:nvPr/>
              </p14:nvContentPartPr>
              <p14:xfrm>
                <a:off x="5066713" y="4177169"/>
                <a:ext cx="141840" cy="122760"/>
              </p14:xfrm>
            </p:contentPart>
          </mc:Choice>
          <mc:Fallback>
            <p:pic>
              <p:nvPicPr>
                <p:cNvPr id="2146" name="잉크 2145">
                  <a:extLst>
                    <a:ext uri="{FF2B5EF4-FFF2-40B4-BE49-F238E27FC236}">
                      <a16:creationId xmlns:a16="http://schemas.microsoft.com/office/drawing/2014/main" id="{67256424-83D1-7069-795C-0EA73F9BD9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057713" y="4168169"/>
                  <a:ext cx="159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2147" name="잉크 2146">
                  <a:extLst>
                    <a:ext uri="{FF2B5EF4-FFF2-40B4-BE49-F238E27FC236}">
                      <a16:creationId xmlns:a16="http://schemas.microsoft.com/office/drawing/2014/main" id="{23C01C76-76D0-D1A7-6E9D-1F2AEFE43F06}"/>
                    </a:ext>
                  </a:extLst>
                </p14:cNvPr>
                <p14:cNvContentPartPr/>
                <p14:nvPr/>
              </p14:nvContentPartPr>
              <p14:xfrm>
                <a:off x="5133673" y="4310009"/>
                <a:ext cx="201240" cy="92520"/>
              </p14:xfrm>
            </p:contentPart>
          </mc:Choice>
          <mc:Fallback>
            <p:pic>
              <p:nvPicPr>
                <p:cNvPr id="2147" name="잉크 2146">
                  <a:extLst>
                    <a:ext uri="{FF2B5EF4-FFF2-40B4-BE49-F238E27FC236}">
                      <a16:creationId xmlns:a16="http://schemas.microsoft.com/office/drawing/2014/main" id="{23C01C76-76D0-D1A7-6E9D-1F2AEFE43F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124673" y="4301369"/>
                  <a:ext cx="218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48" name="잉크 2147">
                  <a:extLst>
                    <a:ext uri="{FF2B5EF4-FFF2-40B4-BE49-F238E27FC236}">
                      <a16:creationId xmlns:a16="http://schemas.microsoft.com/office/drawing/2014/main" id="{F9EAB8F6-2D34-7F1B-72FA-3781CCBF04FA}"/>
                    </a:ext>
                  </a:extLst>
                </p14:cNvPr>
                <p14:cNvContentPartPr/>
                <p14:nvPr/>
              </p14:nvContentPartPr>
              <p14:xfrm>
                <a:off x="5016673" y="4117769"/>
                <a:ext cx="153720" cy="89280"/>
              </p14:xfrm>
            </p:contentPart>
          </mc:Choice>
          <mc:Fallback>
            <p:pic>
              <p:nvPicPr>
                <p:cNvPr id="2148" name="잉크 2147">
                  <a:extLst>
                    <a:ext uri="{FF2B5EF4-FFF2-40B4-BE49-F238E27FC236}">
                      <a16:creationId xmlns:a16="http://schemas.microsoft.com/office/drawing/2014/main" id="{F9EAB8F6-2D34-7F1B-72FA-3781CCBF04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08033" y="4109129"/>
                  <a:ext cx="171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49" name="잉크 2148">
                  <a:extLst>
                    <a:ext uri="{FF2B5EF4-FFF2-40B4-BE49-F238E27FC236}">
                      <a16:creationId xmlns:a16="http://schemas.microsoft.com/office/drawing/2014/main" id="{AD47E115-3774-9206-A323-8A1CB16E3190}"/>
                    </a:ext>
                  </a:extLst>
                </p14:cNvPr>
                <p14:cNvContentPartPr/>
                <p14:nvPr/>
              </p14:nvContentPartPr>
              <p14:xfrm>
                <a:off x="5242753" y="4068449"/>
                <a:ext cx="144000" cy="404280"/>
              </p14:xfrm>
            </p:contentPart>
          </mc:Choice>
          <mc:Fallback>
            <p:pic>
              <p:nvPicPr>
                <p:cNvPr id="2149" name="잉크 2148">
                  <a:extLst>
                    <a:ext uri="{FF2B5EF4-FFF2-40B4-BE49-F238E27FC236}">
                      <a16:creationId xmlns:a16="http://schemas.microsoft.com/office/drawing/2014/main" id="{AD47E115-3774-9206-A323-8A1CB16E319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233753" y="4059449"/>
                  <a:ext cx="1616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51" name="잉크 2150">
                  <a:extLst>
                    <a:ext uri="{FF2B5EF4-FFF2-40B4-BE49-F238E27FC236}">
                      <a16:creationId xmlns:a16="http://schemas.microsoft.com/office/drawing/2014/main" id="{ACB4203E-EF28-F46B-2280-DB6E5143F656}"/>
                    </a:ext>
                  </a:extLst>
                </p14:cNvPr>
                <p14:cNvContentPartPr/>
                <p14:nvPr/>
              </p14:nvContentPartPr>
              <p14:xfrm>
                <a:off x="3640393" y="2365289"/>
                <a:ext cx="2034000" cy="906120"/>
              </p14:xfrm>
            </p:contentPart>
          </mc:Choice>
          <mc:Fallback>
            <p:pic>
              <p:nvPicPr>
                <p:cNvPr id="2151" name="잉크 2150">
                  <a:extLst>
                    <a:ext uri="{FF2B5EF4-FFF2-40B4-BE49-F238E27FC236}">
                      <a16:creationId xmlns:a16="http://schemas.microsoft.com/office/drawing/2014/main" id="{ACB4203E-EF28-F46B-2280-DB6E5143F65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631753" y="2356649"/>
                  <a:ext cx="2051640" cy="9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52" name="잉크 2151">
                  <a:extLst>
                    <a:ext uri="{FF2B5EF4-FFF2-40B4-BE49-F238E27FC236}">
                      <a16:creationId xmlns:a16="http://schemas.microsoft.com/office/drawing/2014/main" id="{679F2FC0-937A-580A-C962-5A2D89ED106A}"/>
                    </a:ext>
                  </a:extLst>
                </p14:cNvPr>
                <p14:cNvContentPartPr/>
                <p14:nvPr/>
              </p14:nvContentPartPr>
              <p14:xfrm>
                <a:off x="3637153" y="3262769"/>
                <a:ext cx="1801440" cy="51120"/>
              </p14:xfrm>
            </p:contentPart>
          </mc:Choice>
          <mc:Fallback>
            <p:pic>
              <p:nvPicPr>
                <p:cNvPr id="2152" name="잉크 2151">
                  <a:extLst>
                    <a:ext uri="{FF2B5EF4-FFF2-40B4-BE49-F238E27FC236}">
                      <a16:creationId xmlns:a16="http://schemas.microsoft.com/office/drawing/2014/main" id="{679F2FC0-937A-580A-C962-5A2D89ED106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28153" y="3253769"/>
                  <a:ext cx="1819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153" name="잉크 2152">
                  <a:extLst>
                    <a:ext uri="{FF2B5EF4-FFF2-40B4-BE49-F238E27FC236}">
                      <a16:creationId xmlns:a16="http://schemas.microsoft.com/office/drawing/2014/main" id="{84798381-962F-547D-4D28-B505B0ACFE9A}"/>
                    </a:ext>
                  </a:extLst>
                </p14:cNvPr>
                <p14:cNvContentPartPr/>
                <p14:nvPr/>
              </p14:nvContentPartPr>
              <p14:xfrm>
                <a:off x="5346793" y="2543129"/>
                <a:ext cx="486360" cy="824400"/>
              </p14:xfrm>
            </p:contentPart>
          </mc:Choice>
          <mc:Fallback>
            <p:pic>
              <p:nvPicPr>
                <p:cNvPr id="2153" name="잉크 2152">
                  <a:extLst>
                    <a:ext uri="{FF2B5EF4-FFF2-40B4-BE49-F238E27FC236}">
                      <a16:creationId xmlns:a16="http://schemas.microsoft.com/office/drawing/2014/main" id="{84798381-962F-547D-4D28-B505B0ACFE9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37793" y="2534129"/>
                  <a:ext cx="504000" cy="84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154" name="잉크 2153">
                  <a:extLst>
                    <a:ext uri="{FF2B5EF4-FFF2-40B4-BE49-F238E27FC236}">
                      <a16:creationId xmlns:a16="http://schemas.microsoft.com/office/drawing/2014/main" id="{0D2E44AC-279F-5A72-472A-FB51CDAED680}"/>
                    </a:ext>
                  </a:extLst>
                </p14:cNvPr>
                <p14:cNvContentPartPr/>
                <p14:nvPr/>
              </p14:nvContentPartPr>
              <p14:xfrm>
                <a:off x="5625433" y="2395529"/>
                <a:ext cx="239400" cy="84960"/>
              </p14:xfrm>
            </p:contentPart>
          </mc:Choice>
          <mc:Fallback>
            <p:pic>
              <p:nvPicPr>
                <p:cNvPr id="2154" name="잉크 2153">
                  <a:extLst>
                    <a:ext uri="{FF2B5EF4-FFF2-40B4-BE49-F238E27FC236}">
                      <a16:creationId xmlns:a16="http://schemas.microsoft.com/office/drawing/2014/main" id="{0D2E44AC-279F-5A72-472A-FB51CDAED68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616433" y="2386529"/>
                  <a:ext cx="257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155" name="잉크 2154">
                  <a:extLst>
                    <a:ext uri="{FF2B5EF4-FFF2-40B4-BE49-F238E27FC236}">
                      <a16:creationId xmlns:a16="http://schemas.microsoft.com/office/drawing/2014/main" id="{0DD91549-892A-8962-C76A-311903EEF1F7}"/>
                    </a:ext>
                  </a:extLst>
                </p14:cNvPr>
                <p14:cNvContentPartPr/>
                <p14:nvPr/>
              </p14:nvContentPartPr>
              <p14:xfrm>
                <a:off x="5038273" y="1658969"/>
                <a:ext cx="520200" cy="948960"/>
              </p14:xfrm>
            </p:contentPart>
          </mc:Choice>
          <mc:Fallback>
            <p:pic>
              <p:nvPicPr>
                <p:cNvPr id="2155" name="잉크 2154">
                  <a:extLst>
                    <a:ext uri="{FF2B5EF4-FFF2-40B4-BE49-F238E27FC236}">
                      <a16:creationId xmlns:a16="http://schemas.microsoft.com/office/drawing/2014/main" id="{0DD91549-892A-8962-C76A-311903EEF1F7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029273" y="1649969"/>
                  <a:ext cx="537840" cy="9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156" name="잉크 2155">
                  <a:extLst>
                    <a:ext uri="{FF2B5EF4-FFF2-40B4-BE49-F238E27FC236}">
                      <a16:creationId xmlns:a16="http://schemas.microsoft.com/office/drawing/2014/main" id="{B241B6A9-8CE9-9DF6-43A0-3F755A6BE347}"/>
                    </a:ext>
                  </a:extLst>
                </p14:cNvPr>
                <p14:cNvContentPartPr/>
                <p14:nvPr/>
              </p14:nvContentPartPr>
              <p14:xfrm>
                <a:off x="5013793" y="2512169"/>
                <a:ext cx="249840" cy="166680"/>
              </p14:xfrm>
            </p:contentPart>
          </mc:Choice>
          <mc:Fallback>
            <p:pic>
              <p:nvPicPr>
                <p:cNvPr id="2156" name="잉크 2155">
                  <a:extLst>
                    <a:ext uri="{FF2B5EF4-FFF2-40B4-BE49-F238E27FC236}">
                      <a16:creationId xmlns:a16="http://schemas.microsoft.com/office/drawing/2014/main" id="{B241B6A9-8CE9-9DF6-43A0-3F755A6BE34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04793" y="2503169"/>
                  <a:ext cx="267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157" name="잉크 2156">
                  <a:extLst>
                    <a:ext uri="{FF2B5EF4-FFF2-40B4-BE49-F238E27FC236}">
                      <a16:creationId xmlns:a16="http://schemas.microsoft.com/office/drawing/2014/main" id="{6C2FFCBE-823E-3A1E-8E8A-32D8F2C1E873}"/>
                    </a:ext>
                  </a:extLst>
                </p14:cNvPr>
                <p14:cNvContentPartPr/>
                <p14:nvPr/>
              </p14:nvContentPartPr>
              <p14:xfrm>
                <a:off x="5582233" y="1647449"/>
                <a:ext cx="68400" cy="133560"/>
              </p14:xfrm>
            </p:contentPart>
          </mc:Choice>
          <mc:Fallback>
            <p:pic>
              <p:nvPicPr>
                <p:cNvPr id="2157" name="잉크 2156">
                  <a:extLst>
                    <a:ext uri="{FF2B5EF4-FFF2-40B4-BE49-F238E27FC236}">
                      <a16:creationId xmlns:a16="http://schemas.microsoft.com/office/drawing/2014/main" id="{6C2FFCBE-823E-3A1E-8E8A-32D8F2C1E87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73233" y="1638809"/>
                  <a:ext cx="86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158" name="잉크 2157">
                  <a:extLst>
                    <a:ext uri="{FF2B5EF4-FFF2-40B4-BE49-F238E27FC236}">
                      <a16:creationId xmlns:a16="http://schemas.microsoft.com/office/drawing/2014/main" id="{D100D9C1-24B7-39C0-5DBA-D8ECC68264C5}"/>
                    </a:ext>
                  </a:extLst>
                </p14:cNvPr>
                <p14:cNvContentPartPr/>
                <p14:nvPr/>
              </p14:nvContentPartPr>
              <p14:xfrm>
                <a:off x="5662513" y="1573649"/>
                <a:ext cx="92520" cy="259920"/>
              </p14:xfrm>
            </p:contentPart>
          </mc:Choice>
          <mc:Fallback>
            <p:pic>
              <p:nvPicPr>
                <p:cNvPr id="2158" name="잉크 2157">
                  <a:extLst>
                    <a:ext uri="{FF2B5EF4-FFF2-40B4-BE49-F238E27FC236}">
                      <a16:creationId xmlns:a16="http://schemas.microsoft.com/office/drawing/2014/main" id="{D100D9C1-24B7-39C0-5DBA-D8ECC68264C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53513" y="1564649"/>
                  <a:ext cx="1101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2159" name="잉크 2158">
                  <a:extLst>
                    <a:ext uri="{FF2B5EF4-FFF2-40B4-BE49-F238E27FC236}">
                      <a16:creationId xmlns:a16="http://schemas.microsoft.com/office/drawing/2014/main" id="{77A670F5-FD85-D0D7-E0B4-9B8A89AF3A4F}"/>
                    </a:ext>
                  </a:extLst>
                </p14:cNvPr>
                <p14:cNvContentPartPr/>
                <p14:nvPr/>
              </p14:nvContentPartPr>
              <p14:xfrm>
                <a:off x="5802913" y="1528649"/>
                <a:ext cx="106920" cy="147960"/>
              </p14:xfrm>
            </p:contentPart>
          </mc:Choice>
          <mc:Fallback>
            <p:pic>
              <p:nvPicPr>
                <p:cNvPr id="2159" name="잉크 2158">
                  <a:extLst>
                    <a:ext uri="{FF2B5EF4-FFF2-40B4-BE49-F238E27FC236}">
                      <a16:creationId xmlns:a16="http://schemas.microsoft.com/office/drawing/2014/main" id="{77A670F5-FD85-D0D7-E0B4-9B8A89AF3A4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93913" y="1519649"/>
                  <a:ext cx="12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60" name="잉크 2159">
                  <a:extLst>
                    <a:ext uri="{FF2B5EF4-FFF2-40B4-BE49-F238E27FC236}">
                      <a16:creationId xmlns:a16="http://schemas.microsoft.com/office/drawing/2014/main" id="{8279F2DD-15DC-9B91-FB86-BB86C5302C14}"/>
                    </a:ext>
                  </a:extLst>
                </p14:cNvPr>
                <p14:cNvContentPartPr/>
                <p14:nvPr/>
              </p14:nvContentPartPr>
              <p14:xfrm>
                <a:off x="5880313" y="1563569"/>
                <a:ext cx="61920" cy="27000"/>
              </p14:xfrm>
            </p:contentPart>
          </mc:Choice>
          <mc:Fallback>
            <p:pic>
              <p:nvPicPr>
                <p:cNvPr id="2160" name="잉크 2159">
                  <a:extLst>
                    <a:ext uri="{FF2B5EF4-FFF2-40B4-BE49-F238E27FC236}">
                      <a16:creationId xmlns:a16="http://schemas.microsoft.com/office/drawing/2014/main" id="{8279F2DD-15DC-9B91-FB86-BB86C5302C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871673" y="1554569"/>
                  <a:ext cx="795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61" name="잉크 2160">
                  <a:extLst>
                    <a:ext uri="{FF2B5EF4-FFF2-40B4-BE49-F238E27FC236}">
                      <a16:creationId xmlns:a16="http://schemas.microsoft.com/office/drawing/2014/main" id="{3E4280C2-E627-6FE3-8F8B-6E3AF819FA2A}"/>
                    </a:ext>
                  </a:extLst>
                </p14:cNvPr>
                <p14:cNvContentPartPr/>
                <p14:nvPr/>
              </p14:nvContentPartPr>
              <p14:xfrm>
                <a:off x="5861593" y="1501289"/>
                <a:ext cx="98280" cy="206640"/>
              </p14:xfrm>
            </p:contentPart>
          </mc:Choice>
          <mc:Fallback>
            <p:pic>
              <p:nvPicPr>
                <p:cNvPr id="2161" name="잉크 2160">
                  <a:extLst>
                    <a:ext uri="{FF2B5EF4-FFF2-40B4-BE49-F238E27FC236}">
                      <a16:creationId xmlns:a16="http://schemas.microsoft.com/office/drawing/2014/main" id="{3E4280C2-E627-6FE3-8F8B-6E3AF819FA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852953" y="1492649"/>
                  <a:ext cx="115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62" name="잉크 2161">
                  <a:extLst>
                    <a:ext uri="{FF2B5EF4-FFF2-40B4-BE49-F238E27FC236}">
                      <a16:creationId xmlns:a16="http://schemas.microsoft.com/office/drawing/2014/main" id="{4F8F7FD7-2A52-247D-6EFB-DFB3766E201E}"/>
                    </a:ext>
                  </a:extLst>
                </p14:cNvPr>
                <p14:cNvContentPartPr/>
                <p14:nvPr/>
              </p14:nvContentPartPr>
              <p14:xfrm>
                <a:off x="5905513" y="1669049"/>
                <a:ext cx="18720" cy="78120"/>
              </p14:xfrm>
            </p:contentPart>
          </mc:Choice>
          <mc:Fallback>
            <p:pic>
              <p:nvPicPr>
                <p:cNvPr id="2162" name="잉크 2161">
                  <a:extLst>
                    <a:ext uri="{FF2B5EF4-FFF2-40B4-BE49-F238E27FC236}">
                      <a16:creationId xmlns:a16="http://schemas.microsoft.com/office/drawing/2014/main" id="{4F8F7FD7-2A52-247D-6EFB-DFB3766E20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896513" y="1660409"/>
                  <a:ext cx="36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63" name="잉크 2162">
                  <a:extLst>
                    <a:ext uri="{FF2B5EF4-FFF2-40B4-BE49-F238E27FC236}">
                      <a16:creationId xmlns:a16="http://schemas.microsoft.com/office/drawing/2014/main" id="{C785D0C7-21E2-0277-B79D-BF48D6F15947}"/>
                    </a:ext>
                  </a:extLst>
                </p14:cNvPr>
                <p14:cNvContentPartPr/>
                <p14:nvPr/>
              </p14:nvContentPartPr>
              <p14:xfrm>
                <a:off x="5884993" y="1694249"/>
                <a:ext cx="132120" cy="124920"/>
              </p14:xfrm>
            </p:contentPart>
          </mc:Choice>
          <mc:Fallback>
            <p:pic>
              <p:nvPicPr>
                <p:cNvPr id="2163" name="잉크 2162">
                  <a:extLst>
                    <a:ext uri="{FF2B5EF4-FFF2-40B4-BE49-F238E27FC236}">
                      <a16:creationId xmlns:a16="http://schemas.microsoft.com/office/drawing/2014/main" id="{C785D0C7-21E2-0277-B79D-BF48D6F159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76353" y="1685249"/>
                  <a:ext cx="149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164" name="잉크 2163">
                  <a:extLst>
                    <a:ext uri="{FF2B5EF4-FFF2-40B4-BE49-F238E27FC236}">
                      <a16:creationId xmlns:a16="http://schemas.microsoft.com/office/drawing/2014/main" id="{958D3FA9-B4E7-C1D3-88FB-6A7B993A4E36}"/>
                    </a:ext>
                  </a:extLst>
                </p14:cNvPr>
                <p14:cNvContentPartPr/>
                <p14:nvPr/>
              </p14:nvContentPartPr>
              <p14:xfrm>
                <a:off x="6086953" y="1442249"/>
                <a:ext cx="104760" cy="100440"/>
              </p14:xfrm>
            </p:contentPart>
          </mc:Choice>
          <mc:Fallback>
            <p:pic>
              <p:nvPicPr>
                <p:cNvPr id="2164" name="잉크 2163">
                  <a:extLst>
                    <a:ext uri="{FF2B5EF4-FFF2-40B4-BE49-F238E27FC236}">
                      <a16:creationId xmlns:a16="http://schemas.microsoft.com/office/drawing/2014/main" id="{958D3FA9-B4E7-C1D3-88FB-6A7B993A4E3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77953" y="1433249"/>
                  <a:ext cx="1224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165" name="잉크 2164">
                  <a:extLst>
                    <a:ext uri="{FF2B5EF4-FFF2-40B4-BE49-F238E27FC236}">
                      <a16:creationId xmlns:a16="http://schemas.microsoft.com/office/drawing/2014/main" id="{7C8DD559-6E15-0C07-3BC7-2008153FB206}"/>
                    </a:ext>
                  </a:extLst>
                </p14:cNvPr>
                <p14:cNvContentPartPr/>
                <p14:nvPr/>
              </p14:nvContentPartPr>
              <p14:xfrm>
                <a:off x="6082633" y="1562489"/>
                <a:ext cx="149760" cy="44640"/>
              </p14:xfrm>
            </p:contentPart>
          </mc:Choice>
          <mc:Fallback>
            <p:pic>
              <p:nvPicPr>
                <p:cNvPr id="2165" name="잉크 2164">
                  <a:extLst>
                    <a:ext uri="{FF2B5EF4-FFF2-40B4-BE49-F238E27FC236}">
                      <a16:creationId xmlns:a16="http://schemas.microsoft.com/office/drawing/2014/main" id="{7C8DD559-6E15-0C07-3BC7-2008153FB20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73633" y="1553489"/>
                  <a:ext cx="167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166" name="잉크 2165">
                  <a:extLst>
                    <a:ext uri="{FF2B5EF4-FFF2-40B4-BE49-F238E27FC236}">
                      <a16:creationId xmlns:a16="http://schemas.microsoft.com/office/drawing/2014/main" id="{60FC879B-48F4-EE06-0F65-8FD13A9A0829}"/>
                    </a:ext>
                  </a:extLst>
                </p14:cNvPr>
                <p14:cNvContentPartPr/>
                <p14:nvPr/>
              </p14:nvContentPartPr>
              <p14:xfrm>
                <a:off x="6224113" y="1394369"/>
                <a:ext cx="82800" cy="116280"/>
              </p14:xfrm>
            </p:contentPart>
          </mc:Choice>
          <mc:Fallback>
            <p:pic>
              <p:nvPicPr>
                <p:cNvPr id="2166" name="잉크 2165">
                  <a:extLst>
                    <a:ext uri="{FF2B5EF4-FFF2-40B4-BE49-F238E27FC236}">
                      <a16:creationId xmlns:a16="http://schemas.microsoft.com/office/drawing/2014/main" id="{60FC879B-48F4-EE06-0F65-8FD13A9A082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15113" y="1385369"/>
                  <a:ext cx="100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167" name="잉크 2166">
                  <a:extLst>
                    <a:ext uri="{FF2B5EF4-FFF2-40B4-BE49-F238E27FC236}">
                      <a16:creationId xmlns:a16="http://schemas.microsoft.com/office/drawing/2014/main" id="{5B0ED976-7FDB-9A76-DF81-1FE914C97CAA}"/>
                    </a:ext>
                  </a:extLst>
                </p14:cNvPr>
                <p14:cNvContentPartPr/>
                <p14:nvPr/>
              </p14:nvContentPartPr>
              <p14:xfrm>
                <a:off x="6324913" y="1368809"/>
                <a:ext cx="92880" cy="98280"/>
              </p14:xfrm>
            </p:contentPart>
          </mc:Choice>
          <mc:Fallback>
            <p:pic>
              <p:nvPicPr>
                <p:cNvPr id="2167" name="잉크 2166">
                  <a:extLst>
                    <a:ext uri="{FF2B5EF4-FFF2-40B4-BE49-F238E27FC236}">
                      <a16:creationId xmlns:a16="http://schemas.microsoft.com/office/drawing/2014/main" id="{5B0ED976-7FDB-9A76-DF81-1FE914C97CA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316273" y="1360169"/>
                  <a:ext cx="110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168" name="잉크 2167">
                  <a:extLst>
                    <a:ext uri="{FF2B5EF4-FFF2-40B4-BE49-F238E27FC236}">
                      <a16:creationId xmlns:a16="http://schemas.microsoft.com/office/drawing/2014/main" id="{6D752FC8-DCCE-57AC-65D8-C43FC7A3B5F1}"/>
                    </a:ext>
                  </a:extLst>
                </p14:cNvPr>
                <p14:cNvContentPartPr/>
                <p14:nvPr/>
              </p14:nvContentPartPr>
              <p14:xfrm>
                <a:off x="6318793" y="1501289"/>
                <a:ext cx="138240" cy="84240"/>
              </p14:xfrm>
            </p:contentPart>
          </mc:Choice>
          <mc:Fallback>
            <p:pic>
              <p:nvPicPr>
                <p:cNvPr id="2168" name="잉크 2167">
                  <a:extLst>
                    <a:ext uri="{FF2B5EF4-FFF2-40B4-BE49-F238E27FC236}">
                      <a16:creationId xmlns:a16="http://schemas.microsoft.com/office/drawing/2014/main" id="{6D752FC8-DCCE-57AC-65D8-C43FC7A3B5F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310153" y="1492649"/>
                  <a:ext cx="155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169" name="잉크 2168">
                  <a:extLst>
                    <a:ext uri="{FF2B5EF4-FFF2-40B4-BE49-F238E27FC236}">
                      <a16:creationId xmlns:a16="http://schemas.microsoft.com/office/drawing/2014/main" id="{C6A04F11-1260-CCD1-CF92-016F08C5A8B9}"/>
                    </a:ext>
                  </a:extLst>
                </p14:cNvPr>
                <p14:cNvContentPartPr/>
                <p14:nvPr/>
              </p14:nvContentPartPr>
              <p14:xfrm>
                <a:off x="6500953" y="1356569"/>
                <a:ext cx="52920" cy="65520"/>
              </p14:xfrm>
            </p:contentPart>
          </mc:Choice>
          <mc:Fallback>
            <p:pic>
              <p:nvPicPr>
                <p:cNvPr id="2169" name="잉크 2168">
                  <a:extLst>
                    <a:ext uri="{FF2B5EF4-FFF2-40B4-BE49-F238E27FC236}">
                      <a16:creationId xmlns:a16="http://schemas.microsoft.com/office/drawing/2014/main" id="{C6A04F11-1260-CCD1-CF92-016F08C5A8B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92313" y="1347929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72" name="잉크 2171">
                  <a:extLst>
                    <a:ext uri="{FF2B5EF4-FFF2-40B4-BE49-F238E27FC236}">
                      <a16:creationId xmlns:a16="http://schemas.microsoft.com/office/drawing/2014/main" id="{D1B02F57-F3E8-0C78-38AD-3BABD73B3609}"/>
                    </a:ext>
                  </a:extLst>
                </p14:cNvPr>
                <p14:cNvContentPartPr/>
                <p14:nvPr/>
              </p14:nvContentPartPr>
              <p14:xfrm>
                <a:off x="6566473" y="1355849"/>
                <a:ext cx="30960" cy="20160"/>
              </p14:xfrm>
            </p:contentPart>
          </mc:Choice>
          <mc:Fallback>
            <p:pic>
              <p:nvPicPr>
                <p:cNvPr id="2172" name="잉크 2171">
                  <a:extLst>
                    <a:ext uri="{FF2B5EF4-FFF2-40B4-BE49-F238E27FC236}">
                      <a16:creationId xmlns:a16="http://schemas.microsoft.com/office/drawing/2014/main" id="{D1B02F57-F3E8-0C78-38AD-3BABD73B360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57473" y="1346849"/>
                  <a:ext cx="48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173" name="잉크 2172">
                  <a:extLst>
                    <a:ext uri="{FF2B5EF4-FFF2-40B4-BE49-F238E27FC236}">
                      <a16:creationId xmlns:a16="http://schemas.microsoft.com/office/drawing/2014/main" id="{4E485ADE-EFE1-E568-D321-5CAB59C1AF1D}"/>
                    </a:ext>
                  </a:extLst>
                </p14:cNvPr>
                <p14:cNvContentPartPr/>
                <p14:nvPr/>
              </p14:nvContentPartPr>
              <p14:xfrm>
                <a:off x="6589513" y="1305089"/>
                <a:ext cx="54720" cy="154800"/>
              </p14:xfrm>
            </p:contentPart>
          </mc:Choice>
          <mc:Fallback>
            <p:pic>
              <p:nvPicPr>
                <p:cNvPr id="2173" name="잉크 2172">
                  <a:extLst>
                    <a:ext uri="{FF2B5EF4-FFF2-40B4-BE49-F238E27FC236}">
                      <a16:creationId xmlns:a16="http://schemas.microsoft.com/office/drawing/2014/main" id="{4E485ADE-EFE1-E568-D321-5CAB59C1AF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80873" y="1296449"/>
                  <a:ext cx="72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174" name="잉크 2173">
                  <a:extLst>
                    <a:ext uri="{FF2B5EF4-FFF2-40B4-BE49-F238E27FC236}">
                      <a16:creationId xmlns:a16="http://schemas.microsoft.com/office/drawing/2014/main" id="{F4CF5982-3CBF-D508-0E90-29FA707C1013}"/>
                    </a:ext>
                  </a:extLst>
                </p14:cNvPr>
                <p14:cNvContentPartPr/>
                <p14:nvPr/>
              </p14:nvContentPartPr>
              <p14:xfrm>
                <a:off x="6632713" y="1293929"/>
                <a:ext cx="41400" cy="122760"/>
              </p14:xfrm>
            </p:contentPart>
          </mc:Choice>
          <mc:Fallback>
            <p:pic>
              <p:nvPicPr>
                <p:cNvPr id="2174" name="잉크 2173">
                  <a:extLst>
                    <a:ext uri="{FF2B5EF4-FFF2-40B4-BE49-F238E27FC236}">
                      <a16:creationId xmlns:a16="http://schemas.microsoft.com/office/drawing/2014/main" id="{F4CF5982-3CBF-D508-0E90-29FA707C10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23713" y="1285289"/>
                  <a:ext cx="59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175" name="잉크 2174">
                  <a:extLst>
                    <a:ext uri="{FF2B5EF4-FFF2-40B4-BE49-F238E27FC236}">
                      <a16:creationId xmlns:a16="http://schemas.microsoft.com/office/drawing/2014/main" id="{77F29BC9-1604-61CD-4C89-B7AD41D7BAC8}"/>
                    </a:ext>
                  </a:extLst>
                </p14:cNvPr>
                <p14:cNvContentPartPr/>
                <p14:nvPr/>
              </p14:nvContentPartPr>
              <p14:xfrm>
                <a:off x="6699673" y="1257929"/>
                <a:ext cx="59040" cy="116280"/>
              </p14:xfrm>
            </p:contentPart>
          </mc:Choice>
          <mc:Fallback>
            <p:pic>
              <p:nvPicPr>
                <p:cNvPr id="2175" name="잉크 2174">
                  <a:extLst>
                    <a:ext uri="{FF2B5EF4-FFF2-40B4-BE49-F238E27FC236}">
                      <a16:creationId xmlns:a16="http://schemas.microsoft.com/office/drawing/2014/main" id="{77F29BC9-1604-61CD-4C89-B7AD41D7BA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90673" y="1249289"/>
                  <a:ext cx="76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176" name="잉크 2175">
                  <a:extLst>
                    <a:ext uri="{FF2B5EF4-FFF2-40B4-BE49-F238E27FC236}">
                      <a16:creationId xmlns:a16="http://schemas.microsoft.com/office/drawing/2014/main" id="{1DFE8ADC-8C04-6621-C2E4-7C77901A0256}"/>
                    </a:ext>
                  </a:extLst>
                </p14:cNvPr>
                <p14:cNvContentPartPr/>
                <p14:nvPr/>
              </p14:nvContentPartPr>
              <p14:xfrm>
                <a:off x="6737833" y="1279889"/>
                <a:ext cx="53280" cy="54000"/>
              </p14:xfrm>
            </p:contentPart>
          </mc:Choice>
          <mc:Fallback>
            <p:pic>
              <p:nvPicPr>
                <p:cNvPr id="2176" name="잉크 2175">
                  <a:extLst>
                    <a:ext uri="{FF2B5EF4-FFF2-40B4-BE49-F238E27FC236}">
                      <a16:creationId xmlns:a16="http://schemas.microsoft.com/office/drawing/2014/main" id="{1DFE8ADC-8C04-6621-C2E4-7C77901A025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728833" y="1270889"/>
                  <a:ext cx="70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177" name="잉크 2176">
                  <a:extLst>
                    <a:ext uri="{FF2B5EF4-FFF2-40B4-BE49-F238E27FC236}">
                      <a16:creationId xmlns:a16="http://schemas.microsoft.com/office/drawing/2014/main" id="{E5B8497E-A675-8EFB-C4F9-6B9147A0675B}"/>
                    </a:ext>
                  </a:extLst>
                </p14:cNvPr>
                <p14:cNvContentPartPr/>
                <p14:nvPr/>
              </p14:nvContentPartPr>
              <p14:xfrm>
                <a:off x="6787153" y="1200689"/>
                <a:ext cx="81360" cy="267840"/>
              </p14:xfrm>
            </p:contentPart>
          </mc:Choice>
          <mc:Fallback>
            <p:pic>
              <p:nvPicPr>
                <p:cNvPr id="2177" name="잉크 2176">
                  <a:extLst>
                    <a:ext uri="{FF2B5EF4-FFF2-40B4-BE49-F238E27FC236}">
                      <a16:creationId xmlns:a16="http://schemas.microsoft.com/office/drawing/2014/main" id="{E5B8497E-A675-8EFB-C4F9-6B9147A0675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78153" y="1191689"/>
                  <a:ext cx="990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179" name="잉크 2178">
                  <a:extLst>
                    <a:ext uri="{FF2B5EF4-FFF2-40B4-BE49-F238E27FC236}">
                      <a16:creationId xmlns:a16="http://schemas.microsoft.com/office/drawing/2014/main" id="{01C0D9F1-38B3-BAD9-61D8-E878528F1821}"/>
                    </a:ext>
                  </a:extLst>
                </p14:cNvPr>
                <p14:cNvContentPartPr/>
                <p14:nvPr/>
              </p14:nvContentPartPr>
              <p14:xfrm>
                <a:off x="6031513" y="1846169"/>
                <a:ext cx="79560" cy="41400"/>
              </p14:xfrm>
            </p:contentPart>
          </mc:Choice>
          <mc:Fallback>
            <p:pic>
              <p:nvPicPr>
                <p:cNvPr id="2179" name="잉크 2178">
                  <a:extLst>
                    <a:ext uri="{FF2B5EF4-FFF2-40B4-BE49-F238E27FC236}">
                      <a16:creationId xmlns:a16="http://schemas.microsoft.com/office/drawing/2014/main" id="{01C0D9F1-38B3-BAD9-61D8-E878528F182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22513" y="1837529"/>
                  <a:ext cx="97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180" name="잉크 2179">
                  <a:extLst>
                    <a:ext uri="{FF2B5EF4-FFF2-40B4-BE49-F238E27FC236}">
                      <a16:creationId xmlns:a16="http://schemas.microsoft.com/office/drawing/2014/main" id="{5B874E15-0AB6-0A43-2630-C24C42C26F19}"/>
                    </a:ext>
                  </a:extLst>
                </p14:cNvPr>
                <p14:cNvContentPartPr/>
                <p14:nvPr/>
              </p14:nvContentPartPr>
              <p14:xfrm>
                <a:off x="6051673" y="1861649"/>
                <a:ext cx="84240" cy="99360"/>
              </p14:xfrm>
            </p:contentPart>
          </mc:Choice>
          <mc:Fallback>
            <p:pic>
              <p:nvPicPr>
                <p:cNvPr id="2180" name="잉크 2179">
                  <a:extLst>
                    <a:ext uri="{FF2B5EF4-FFF2-40B4-BE49-F238E27FC236}">
                      <a16:creationId xmlns:a16="http://schemas.microsoft.com/office/drawing/2014/main" id="{5B874E15-0AB6-0A43-2630-C24C42C26F1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42673" y="1853009"/>
                  <a:ext cx="101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181" name="잉크 2180">
                  <a:extLst>
                    <a:ext uri="{FF2B5EF4-FFF2-40B4-BE49-F238E27FC236}">
                      <a16:creationId xmlns:a16="http://schemas.microsoft.com/office/drawing/2014/main" id="{7A410747-5BD7-371A-A0C0-47AAAA4D93BE}"/>
                    </a:ext>
                  </a:extLst>
                </p14:cNvPr>
                <p14:cNvContentPartPr/>
                <p14:nvPr/>
              </p14:nvContentPartPr>
              <p14:xfrm>
                <a:off x="6069673" y="1896929"/>
                <a:ext cx="37080" cy="15840"/>
              </p14:xfrm>
            </p:contentPart>
          </mc:Choice>
          <mc:Fallback>
            <p:pic>
              <p:nvPicPr>
                <p:cNvPr id="2181" name="잉크 2180">
                  <a:extLst>
                    <a:ext uri="{FF2B5EF4-FFF2-40B4-BE49-F238E27FC236}">
                      <a16:creationId xmlns:a16="http://schemas.microsoft.com/office/drawing/2014/main" id="{7A410747-5BD7-371A-A0C0-47AAAA4D93B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060673" y="1888289"/>
                  <a:ext cx="547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183" name="잉크 2182">
                  <a:extLst>
                    <a:ext uri="{FF2B5EF4-FFF2-40B4-BE49-F238E27FC236}">
                      <a16:creationId xmlns:a16="http://schemas.microsoft.com/office/drawing/2014/main" id="{C8A8C283-08C1-7C89-6AE4-A0A95A25A465}"/>
                    </a:ext>
                  </a:extLst>
                </p14:cNvPr>
                <p14:cNvContentPartPr/>
                <p14:nvPr/>
              </p14:nvContentPartPr>
              <p14:xfrm>
                <a:off x="6115033" y="1971089"/>
                <a:ext cx="16560" cy="39960"/>
              </p14:xfrm>
            </p:contentPart>
          </mc:Choice>
          <mc:Fallback>
            <p:pic>
              <p:nvPicPr>
                <p:cNvPr id="2183" name="잉크 2182">
                  <a:extLst>
                    <a:ext uri="{FF2B5EF4-FFF2-40B4-BE49-F238E27FC236}">
                      <a16:creationId xmlns:a16="http://schemas.microsoft.com/office/drawing/2014/main" id="{C8A8C283-08C1-7C89-6AE4-A0A95A25A46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106393" y="1962089"/>
                  <a:ext cx="34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184" name="잉크 2183">
                  <a:extLst>
                    <a:ext uri="{FF2B5EF4-FFF2-40B4-BE49-F238E27FC236}">
                      <a16:creationId xmlns:a16="http://schemas.microsoft.com/office/drawing/2014/main" id="{021AF18B-698A-3041-28E2-F3D19FE73EB8}"/>
                    </a:ext>
                  </a:extLst>
                </p14:cNvPr>
                <p14:cNvContentPartPr/>
                <p14:nvPr/>
              </p14:nvContentPartPr>
              <p14:xfrm>
                <a:off x="6090193" y="2032289"/>
                <a:ext cx="80280" cy="26640"/>
              </p14:xfrm>
            </p:contentPart>
          </mc:Choice>
          <mc:Fallback>
            <p:pic>
              <p:nvPicPr>
                <p:cNvPr id="2184" name="잉크 2183">
                  <a:extLst>
                    <a:ext uri="{FF2B5EF4-FFF2-40B4-BE49-F238E27FC236}">
                      <a16:creationId xmlns:a16="http://schemas.microsoft.com/office/drawing/2014/main" id="{021AF18B-698A-3041-28E2-F3D19FE73EB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081193" y="2023649"/>
                  <a:ext cx="97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185" name="잉크 2184">
                  <a:extLst>
                    <a:ext uri="{FF2B5EF4-FFF2-40B4-BE49-F238E27FC236}">
                      <a16:creationId xmlns:a16="http://schemas.microsoft.com/office/drawing/2014/main" id="{50DE2BEA-13CA-ABD9-C765-0D903F4CC35D}"/>
                    </a:ext>
                  </a:extLst>
                </p14:cNvPr>
                <p14:cNvContentPartPr/>
                <p14:nvPr/>
              </p14:nvContentPartPr>
              <p14:xfrm>
                <a:off x="6134473" y="2035169"/>
                <a:ext cx="72720" cy="93240"/>
              </p14:xfrm>
            </p:contentPart>
          </mc:Choice>
          <mc:Fallback>
            <p:pic>
              <p:nvPicPr>
                <p:cNvPr id="2185" name="잉크 2184">
                  <a:extLst>
                    <a:ext uri="{FF2B5EF4-FFF2-40B4-BE49-F238E27FC236}">
                      <a16:creationId xmlns:a16="http://schemas.microsoft.com/office/drawing/2014/main" id="{50DE2BEA-13CA-ABD9-C765-0D903F4CC35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6125833" y="2026169"/>
                  <a:ext cx="90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86" name="잉크 2185">
                  <a:extLst>
                    <a:ext uri="{FF2B5EF4-FFF2-40B4-BE49-F238E27FC236}">
                      <a16:creationId xmlns:a16="http://schemas.microsoft.com/office/drawing/2014/main" id="{C796B4F9-40CE-DD8F-D527-BF65D4B2711A}"/>
                    </a:ext>
                  </a:extLst>
                </p14:cNvPr>
                <p14:cNvContentPartPr/>
                <p14:nvPr/>
              </p14:nvContentPartPr>
              <p14:xfrm>
                <a:off x="6155353" y="2083049"/>
                <a:ext cx="28080" cy="14040"/>
              </p14:xfrm>
            </p:contentPart>
          </mc:Choice>
          <mc:Fallback>
            <p:pic>
              <p:nvPicPr>
                <p:cNvPr id="2186" name="잉크 2185">
                  <a:extLst>
                    <a:ext uri="{FF2B5EF4-FFF2-40B4-BE49-F238E27FC236}">
                      <a16:creationId xmlns:a16="http://schemas.microsoft.com/office/drawing/2014/main" id="{C796B4F9-40CE-DD8F-D527-BF65D4B2711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46713" y="2074409"/>
                  <a:ext cx="45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187" name="잉크 2186">
                  <a:extLst>
                    <a:ext uri="{FF2B5EF4-FFF2-40B4-BE49-F238E27FC236}">
                      <a16:creationId xmlns:a16="http://schemas.microsoft.com/office/drawing/2014/main" id="{F41E8DCA-947D-0BAE-65CF-86374E65DF04}"/>
                    </a:ext>
                  </a:extLst>
                </p14:cNvPr>
                <p14:cNvContentPartPr/>
                <p14:nvPr/>
              </p14:nvContentPartPr>
              <p14:xfrm>
                <a:off x="6202513" y="1887209"/>
                <a:ext cx="93600" cy="90360"/>
              </p14:xfrm>
            </p:contentPart>
          </mc:Choice>
          <mc:Fallback>
            <p:pic>
              <p:nvPicPr>
                <p:cNvPr id="2187" name="잉크 2186">
                  <a:extLst>
                    <a:ext uri="{FF2B5EF4-FFF2-40B4-BE49-F238E27FC236}">
                      <a16:creationId xmlns:a16="http://schemas.microsoft.com/office/drawing/2014/main" id="{F41E8DCA-947D-0BAE-65CF-86374E65DF0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193513" y="1878569"/>
                  <a:ext cx="111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188" name="잉크 2187">
                  <a:extLst>
                    <a:ext uri="{FF2B5EF4-FFF2-40B4-BE49-F238E27FC236}">
                      <a16:creationId xmlns:a16="http://schemas.microsoft.com/office/drawing/2014/main" id="{E4682475-3F8D-6CD2-1427-D30ED08E1FD6}"/>
                    </a:ext>
                  </a:extLst>
                </p14:cNvPr>
                <p14:cNvContentPartPr/>
                <p14:nvPr/>
              </p14:nvContentPartPr>
              <p14:xfrm>
                <a:off x="6255073" y="1845809"/>
                <a:ext cx="80640" cy="168480"/>
              </p14:xfrm>
            </p:contentPart>
          </mc:Choice>
          <mc:Fallback>
            <p:pic>
              <p:nvPicPr>
                <p:cNvPr id="2188" name="잉크 2187">
                  <a:extLst>
                    <a:ext uri="{FF2B5EF4-FFF2-40B4-BE49-F238E27FC236}">
                      <a16:creationId xmlns:a16="http://schemas.microsoft.com/office/drawing/2014/main" id="{E4682475-3F8D-6CD2-1427-D30ED08E1FD6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246073" y="1837169"/>
                  <a:ext cx="98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189" name="잉크 2188">
                  <a:extLst>
                    <a:ext uri="{FF2B5EF4-FFF2-40B4-BE49-F238E27FC236}">
                      <a16:creationId xmlns:a16="http://schemas.microsoft.com/office/drawing/2014/main" id="{283FA5D1-5706-445B-98E8-2AC50BA63470}"/>
                    </a:ext>
                  </a:extLst>
                </p14:cNvPr>
                <p14:cNvContentPartPr/>
                <p14:nvPr/>
              </p14:nvContentPartPr>
              <p14:xfrm>
                <a:off x="6450553" y="1719089"/>
                <a:ext cx="74160" cy="118080"/>
              </p14:xfrm>
            </p:contentPart>
          </mc:Choice>
          <mc:Fallback>
            <p:pic>
              <p:nvPicPr>
                <p:cNvPr id="2189" name="잉크 2188">
                  <a:extLst>
                    <a:ext uri="{FF2B5EF4-FFF2-40B4-BE49-F238E27FC236}">
                      <a16:creationId xmlns:a16="http://schemas.microsoft.com/office/drawing/2014/main" id="{283FA5D1-5706-445B-98E8-2AC50BA6347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6441553" y="1710449"/>
                  <a:ext cx="918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190" name="잉크 2189">
                  <a:extLst>
                    <a:ext uri="{FF2B5EF4-FFF2-40B4-BE49-F238E27FC236}">
                      <a16:creationId xmlns:a16="http://schemas.microsoft.com/office/drawing/2014/main" id="{E4418EE5-3F3E-34AF-FCA8-43003A4A7707}"/>
                    </a:ext>
                  </a:extLst>
                </p14:cNvPr>
                <p14:cNvContentPartPr/>
                <p14:nvPr/>
              </p14:nvContentPartPr>
              <p14:xfrm>
                <a:off x="6514273" y="1751489"/>
                <a:ext cx="42840" cy="21600"/>
              </p14:xfrm>
            </p:contentPart>
          </mc:Choice>
          <mc:Fallback>
            <p:pic>
              <p:nvPicPr>
                <p:cNvPr id="2190" name="잉크 2189">
                  <a:extLst>
                    <a:ext uri="{FF2B5EF4-FFF2-40B4-BE49-F238E27FC236}">
                      <a16:creationId xmlns:a16="http://schemas.microsoft.com/office/drawing/2014/main" id="{E4418EE5-3F3E-34AF-FCA8-43003A4A770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505273" y="1742849"/>
                  <a:ext cx="604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191" name="잉크 2190">
                  <a:extLst>
                    <a:ext uri="{FF2B5EF4-FFF2-40B4-BE49-F238E27FC236}">
                      <a16:creationId xmlns:a16="http://schemas.microsoft.com/office/drawing/2014/main" id="{50EE89A9-54DC-A5C6-E4BE-E64CCEA76BBC}"/>
                    </a:ext>
                  </a:extLst>
                </p14:cNvPr>
                <p14:cNvContentPartPr/>
                <p14:nvPr/>
              </p14:nvContentPartPr>
              <p14:xfrm>
                <a:off x="6516073" y="1702889"/>
                <a:ext cx="52920" cy="176400"/>
              </p14:xfrm>
            </p:contentPart>
          </mc:Choice>
          <mc:Fallback>
            <p:pic>
              <p:nvPicPr>
                <p:cNvPr id="2191" name="잉크 2190">
                  <a:extLst>
                    <a:ext uri="{FF2B5EF4-FFF2-40B4-BE49-F238E27FC236}">
                      <a16:creationId xmlns:a16="http://schemas.microsoft.com/office/drawing/2014/main" id="{50EE89A9-54DC-A5C6-E4BE-E64CCEA76BB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507073" y="1693889"/>
                  <a:ext cx="70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192" name="잉크 2191">
                  <a:extLst>
                    <a:ext uri="{FF2B5EF4-FFF2-40B4-BE49-F238E27FC236}">
                      <a16:creationId xmlns:a16="http://schemas.microsoft.com/office/drawing/2014/main" id="{BCEF449E-BC65-B18A-21D9-85D1D61BA398}"/>
                    </a:ext>
                  </a:extLst>
                </p14:cNvPr>
                <p14:cNvContentPartPr/>
                <p14:nvPr/>
              </p14:nvContentPartPr>
              <p14:xfrm>
                <a:off x="6538753" y="1862009"/>
                <a:ext cx="15840" cy="55080"/>
              </p14:xfrm>
            </p:contentPart>
          </mc:Choice>
          <mc:Fallback>
            <p:pic>
              <p:nvPicPr>
                <p:cNvPr id="2192" name="잉크 2191">
                  <a:extLst>
                    <a:ext uri="{FF2B5EF4-FFF2-40B4-BE49-F238E27FC236}">
                      <a16:creationId xmlns:a16="http://schemas.microsoft.com/office/drawing/2014/main" id="{BCEF449E-BC65-B18A-21D9-85D1D61BA39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529753" y="1853009"/>
                  <a:ext cx="33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193" name="잉크 2192">
                  <a:extLst>
                    <a:ext uri="{FF2B5EF4-FFF2-40B4-BE49-F238E27FC236}">
                      <a16:creationId xmlns:a16="http://schemas.microsoft.com/office/drawing/2014/main" id="{01C5018B-F58C-4BD2-BDC9-E079C42ABD69}"/>
                    </a:ext>
                  </a:extLst>
                </p14:cNvPr>
                <p14:cNvContentPartPr/>
                <p14:nvPr/>
              </p14:nvContentPartPr>
              <p14:xfrm>
                <a:off x="6536953" y="1866689"/>
                <a:ext cx="91080" cy="80280"/>
              </p14:xfrm>
            </p:contentPart>
          </mc:Choice>
          <mc:Fallback>
            <p:pic>
              <p:nvPicPr>
                <p:cNvPr id="2193" name="잉크 2192">
                  <a:extLst>
                    <a:ext uri="{FF2B5EF4-FFF2-40B4-BE49-F238E27FC236}">
                      <a16:creationId xmlns:a16="http://schemas.microsoft.com/office/drawing/2014/main" id="{01C5018B-F58C-4BD2-BDC9-E079C42ABD6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528313" y="1858049"/>
                  <a:ext cx="108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194" name="잉크 2193">
                  <a:extLst>
                    <a:ext uri="{FF2B5EF4-FFF2-40B4-BE49-F238E27FC236}">
                      <a16:creationId xmlns:a16="http://schemas.microsoft.com/office/drawing/2014/main" id="{319FFC21-65AA-017E-D9C0-BCDAC784495C}"/>
                    </a:ext>
                  </a:extLst>
                </p14:cNvPr>
                <p14:cNvContentPartPr/>
                <p14:nvPr/>
              </p14:nvContentPartPr>
              <p14:xfrm>
                <a:off x="6611833" y="1694609"/>
                <a:ext cx="121680" cy="129600"/>
              </p14:xfrm>
            </p:contentPart>
          </mc:Choice>
          <mc:Fallback>
            <p:pic>
              <p:nvPicPr>
                <p:cNvPr id="2194" name="잉크 2193">
                  <a:extLst>
                    <a:ext uri="{FF2B5EF4-FFF2-40B4-BE49-F238E27FC236}">
                      <a16:creationId xmlns:a16="http://schemas.microsoft.com/office/drawing/2014/main" id="{319FFC21-65AA-017E-D9C0-BCDAC784495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602833" y="1685969"/>
                  <a:ext cx="139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95" name="잉크 2194">
                  <a:extLst>
                    <a:ext uri="{FF2B5EF4-FFF2-40B4-BE49-F238E27FC236}">
                      <a16:creationId xmlns:a16="http://schemas.microsoft.com/office/drawing/2014/main" id="{3088DDB6-C7D4-AAB6-90F1-01B024D6D8F9}"/>
                    </a:ext>
                  </a:extLst>
                </p14:cNvPr>
                <p14:cNvContentPartPr/>
                <p14:nvPr/>
              </p14:nvContentPartPr>
              <p14:xfrm>
                <a:off x="6710473" y="1662569"/>
                <a:ext cx="73080" cy="135720"/>
              </p14:xfrm>
            </p:contentPart>
          </mc:Choice>
          <mc:Fallback>
            <p:pic>
              <p:nvPicPr>
                <p:cNvPr id="2195" name="잉크 2194">
                  <a:extLst>
                    <a:ext uri="{FF2B5EF4-FFF2-40B4-BE49-F238E27FC236}">
                      <a16:creationId xmlns:a16="http://schemas.microsoft.com/office/drawing/2014/main" id="{3088DDB6-C7D4-AAB6-90F1-01B024D6D8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701833" y="1653929"/>
                  <a:ext cx="90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96" name="잉크 2195">
                  <a:extLst>
                    <a:ext uri="{FF2B5EF4-FFF2-40B4-BE49-F238E27FC236}">
                      <a16:creationId xmlns:a16="http://schemas.microsoft.com/office/drawing/2014/main" id="{D759EDD5-52DE-3F42-F648-41C2D91EB6B7}"/>
                    </a:ext>
                  </a:extLst>
                </p14:cNvPr>
                <p14:cNvContentPartPr/>
                <p14:nvPr/>
              </p14:nvContentPartPr>
              <p14:xfrm>
                <a:off x="6864913" y="1534769"/>
                <a:ext cx="31680" cy="111600"/>
              </p14:xfrm>
            </p:contentPart>
          </mc:Choice>
          <mc:Fallback>
            <p:pic>
              <p:nvPicPr>
                <p:cNvPr id="2196" name="잉크 2195">
                  <a:extLst>
                    <a:ext uri="{FF2B5EF4-FFF2-40B4-BE49-F238E27FC236}">
                      <a16:creationId xmlns:a16="http://schemas.microsoft.com/office/drawing/2014/main" id="{D759EDD5-52DE-3F42-F648-41C2D91EB6B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855913" y="1525769"/>
                  <a:ext cx="493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97" name="잉크 2196">
                  <a:extLst>
                    <a:ext uri="{FF2B5EF4-FFF2-40B4-BE49-F238E27FC236}">
                      <a16:creationId xmlns:a16="http://schemas.microsoft.com/office/drawing/2014/main" id="{AAF7683E-72AC-9C3A-2D2C-D4A3314AB59A}"/>
                    </a:ext>
                  </a:extLst>
                </p14:cNvPr>
                <p14:cNvContentPartPr/>
                <p14:nvPr/>
              </p14:nvContentPartPr>
              <p14:xfrm>
                <a:off x="6894793" y="1545209"/>
                <a:ext cx="72720" cy="78840"/>
              </p14:xfrm>
            </p:contentPart>
          </mc:Choice>
          <mc:Fallback>
            <p:pic>
              <p:nvPicPr>
                <p:cNvPr id="2197" name="잉크 2196">
                  <a:extLst>
                    <a:ext uri="{FF2B5EF4-FFF2-40B4-BE49-F238E27FC236}">
                      <a16:creationId xmlns:a16="http://schemas.microsoft.com/office/drawing/2014/main" id="{AAF7683E-72AC-9C3A-2D2C-D4A3314AB59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886153" y="1536209"/>
                  <a:ext cx="90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98" name="잉크 2197">
                  <a:extLst>
                    <a:ext uri="{FF2B5EF4-FFF2-40B4-BE49-F238E27FC236}">
                      <a16:creationId xmlns:a16="http://schemas.microsoft.com/office/drawing/2014/main" id="{10D563A0-AD17-9F18-7560-3BD8F44618D3}"/>
                    </a:ext>
                  </a:extLst>
                </p14:cNvPr>
                <p14:cNvContentPartPr/>
                <p14:nvPr/>
              </p14:nvContentPartPr>
              <p14:xfrm>
                <a:off x="6921073" y="1652489"/>
                <a:ext cx="58680" cy="50760"/>
              </p14:xfrm>
            </p:contentPart>
          </mc:Choice>
          <mc:Fallback>
            <p:pic>
              <p:nvPicPr>
                <p:cNvPr id="2198" name="잉크 2197">
                  <a:extLst>
                    <a:ext uri="{FF2B5EF4-FFF2-40B4-BE49-F238E27FC236}">
                      <a16:creationId xmlns:a16="http://schemas.microsoft.com/office/drawing/2014/main" id="{10D563A0-AD17-9F18-7560-3BD8F44618D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912073" y="1643489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199" name="잉크 2198">
                  <a:extLst>
                    <a:ext uri="{FF2B5EF4-FFF2-40B4-BE49-F238E27FC236}">
                      <a16:creationId xmlns:a16="http://schemas.microsoft.com/office/drawing/2014/main" id="{0B92D2C9-E14D-2C0E-310A-75441AD980E6}"/>
                    </a:ext>
                  </a:extLst>
                </p14:cNvPr>
                <p14:cNvContentPartPr/>
                <p14:nvPr/>
              </p14:nvContentPartPr>
              <p14:xfrm>
                <a:off x="6991993" y="1509569"/>
                <a:ext cx="88920" cy="102960"/>
              </p14:xfrm>
            </p:contentPart>
          </mc:Choice>
          <mc:Fallback>
            <p:pic>
              <p:nvPicPr>
                <p:cNvPr id="2199" name="잉크 2198">
                  <a:extLst>
                    <a:ext uri="{FF2B5EF4-FFF2-40B4-BE49-F238E27FC236}">
                      <a16:creationId xmlns:a16="http://schemas.microsoft.com/office/drawing/2014/main" id="{0B92D2C9-E14D-2C0E-310A-75441AD980E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83353" y="1500929"/>
                  <a:ext cx="106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200" name="잉크 2199">
                  <a:extLst>
                    <a:ext uri="{FF2B5EF4-FFF2-40B4-BE49-F238E27FC236}">
                      <a16:creationId xmlns:a16="http://schemas.microsoft.com/office/drawing/2014/main" id="{61ACE6D2-CBF5-CC94-E6A4-70F33CA0ADDD}"/>
                    </a:ext>
                  </a:extLst>
                </p14:cNvPr>
                <p14:cNvContentPartPr/>
                <p14:nvPr/>
              </p14:nvContentPartPr>
              <p14:xfrm>
                <a:off x="7063273" y="1486889"/>
                <a:ext cx="88560" cy="112320"/>
              </p14:xfrm>
            </p:contentPart>
          </mc:Choice>
          <mc:Fallback>
            <p:pic>
              <p:nvPicPr>
                <p:cNvPr id="2200" name="잉크 2199">
                  <a:extLst>
                    <a:ext uri="{FF2B5EF4-FFF2-40B4-BE49-F238E27FC236}">
                      <a16:creationId xmlns:a16="http://schemas.microsoft.com/office/drawing/2014/main" id="{61ACE6D2-CBF5-CC94-E6A4-70F33CA0ADD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054273" y="1477889"/>
                  <a:ext cx="106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201" name="잉크 2200">
                  <a:extLst>
                    <a:ext uri="{FF2B5EF4-FFF2-40B4-BE49-F238E27FC236}">
                      <a16:creationId xmlns:a16="http://schemas.microsoft.com/office/drawing/2014/main" id="{9B228638-0A47-F121-C4E9-95C10DCA2D71}"/>
                    </a:ext>
                  </a:extLst>
                </p14:cNvPr>
                <p14:cNvContentPartPr/>
                <p14:nvPr/>
              </p14:nvContentPartPr>
              <p14:xfrm>
                <a:off x="7136353" y="1453049"/>
                <a:ext cx="66960" cy="84240"/>
              </p14:xfrm>
            </p:contentPart>
          </mc:Choice>
          <mc:Fallback>
            <p:pic>
              <p:nvPicPr>
                <p:cNvPr id="2201" name="잉크 2200">
                  <a:extLst>
                    <a:ext uri="{FF2B5EF4-FFF2-40B4-BE49-F238E27FC236}">
                      <a16:creationId xmlns:a16="http://schemas.microsoft.com/office/drawing/2014/main" id="{9B228638-0A47-F121-C4E9-95C10DCA2D7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27353" y="1444409"/>
                  <a:ext cx="84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02" name="잉크 2201">
                  <a:extLst>
                    <a:ext uri="{FF2B5EF4-FFF2-40B4-BE49-F238E27FC236}">
                      <a16:creationId xmlns:a16="http://schemas.microsoft.com/office/drawing/2014/main" id="{A2103CCA-6252-F62D-636F-77FFA81960A3}"/>
                    </a:ext>
                  </a:extLst>
                </p14:cNvPr>
                <p14:cNvContentPartPr/>
                <p14:nvPr/>
              </p14:nvContentPartPr>
              <p14:xfrm>
                <a:off x="7196833" y="1415609"/>
                <a:ext cx="82440" cy="105480"/>
              </p14:xfrm>
            </p:contentPart>
          </mc:Choice>
          <mc:Fallback>
            <p:pic>
              <p:nvPicPr>
                <p:cNvPr id="2202" name="잉크 2201">
                  <a:extLst>
                    <a:ext uri="{FF2B5EF4-FFF2-40B4-BE49-F238E27FC236}">
                      <a16:creationId xmlns:a16="http://schemas.microsoft.com/office/drawing/2014/main" id="{A2103CCA-6252-F62D-636F-77FFA81960A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187833" y="1406609"/>
                  <a:ext cx="100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03" name="잉크 2202">
                  <a:extLst>
                    <a:ext uri="{FF2B5EF4-FFF2-40B4-BE49-F238E27FC236}">
                      <a16:creationId xmlns:a16="http://schemas.microsoft.com/office/drawing/2014/main" id="{C4EE01E7-7FBA-0DE3-E50F-DA88214DF6DE}"/>
                    </a:ext>
                  </a:extLst>
                </p14:cNvPr>
                <p14:cNvContentPartPr/>
                <p14:nvPr/>
              </p14:nvContentPartPr>
              <p14:xfrm>
                <a:off x="7264513" y="1448729"/>
                <a:ext cx="16560" cy="44640"/>
              </p14:xfrm>
            </p:contentPart>
          </mc:Choice>
          <mc:Fallback>
            <p:pic>
              <p:nvPicPr>
                <p:cNvPr id="2203" name="잉크 2202">
                  <a:extLst>
                    <a:ext uri="{FF2B5EF4-FFF2-40B4-BE49-F238E27FC236}">
                      <a16:creationId xmlns:a16="http://schemas.microsoft.com/office/drawing/2014/main" id="{C4EE01E7-7FBA-0DE3-E50F-DA88214DF6D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255513" y="1439729"/>
                  <a:ext cx="342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04" name="잉크 2203">
                  <a:extLst>
                    <a:ext uri="{FF2B5EF4-FFF2-40B4-BE49-F238E27FC236}">
                      <a16:creationId xmlns:a16="http://schemas.microsoft.com/office/drawing/2014/main" id="{4EF813AB-60C8-4342-642C-AB0E14205808}"/>
                    </a:ext>
                  </a:extLst>
                </p14:cNvPr>
                <p14:cNvContentPartPr/>
                <p14:nvPr/>
              </p14:nvContentPartPr>
              <p14:xfrm>
                <a:off x="6274513" y="2172329"/>
                <a:ext cx="74880" cy="79560"/>
              </p14:xfrm>
            </p:contentPart>
          </mc:Choice>
          <mc:Fallback>
            <p:pic>
              <p:nvPicPr>
                <p:cNvPr id="2204" name="잉크 2203">
                  <a:extLst>
                    <a:ext uri="{FF2B5EF4-FFF2-40B4-BE49-F238E27FC236}">
                      <a16:creationId xmlns:a16="http://schemas.microsoft.com/office/drawing/2014/main" id="{4EF813AB-60C8-4342-642C-AB0E142058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265873" y="2163689"/>
                  <a:ext cx="92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05" name="잉크 2204">
                  <a:extLst>
                    <a:ext uri="{FF2B5EF4-FFF2-40B4-BE49-F238E27FC236}">
                      <a16:creationId xmlns:a16="http://schemas.microsoft.com/office/drawing/2014/main" id="{050D569F-5257-CA07-3EC4-A4623601FAB3}"/>
                    </a:ext>
                  </a:extLst>
                </p14:cNvPr>
                <p14:cNvContentPartPr/>
                <p14:nvPr/>
              </p14:nvContentPartPr>
              <p14:xfrm>
                <a:off x="6334273" y="2158289"/>
                <a:ext cx="55080" cy="104040"/>
              </p14:xfrm>
            </p:contentPart>
          </mc:Choice>
          <mc:Fallback>
            <p:pic>
              <p:nvPicPr>
                <p:cNvPr id="2205" name="잉크 2204">
                  <a:extLst>
                    <a:ext uri="{FF2B5EF4-FFF2-40B4-BE49-F238E27FC236}">
                      <a16:creationId xmlns:a16="http://schemas.microsoft.com/office/drawing/2014/main" id="{050D569F-5257-CA07-3EC4-A4623601FAB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325633" y="2149649"/>
                  <a:ext cx="72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06" name="잉크 2205">
                  <a:extLst>
                    <a:ext uri="{FF2B5EF4-FFF2-40B4-BE49-F238E27FC236}">
                      <a16:creationId xmlns:a16="http://schemas.microsoft.com/office/drawing/2014/main" id="{957BC3A7-6FC4-A6FA-2967-F073567BD688}"/>
                    </a:ext>
                  </a:extLst>
                </p14:cNvPr>
                <p14:cNvContentPartPr/>
                <p14:nvPr/>
              </p14:nvContentPartPr>
              <p14:xfrm>
                <a:off x="6311953" y="2294729"/>
                <a:ext cx="108000" cy="71280"/>
              </p14:xfrm>
            </p:contentPart>
          </mc:Choice>
          <mc:Fallback>
            <p:pic>
              <p:nvPicPr>
                <p:cNvPr id="2206" name="잉크 2205">
                  <a:extLst>
                    <a:ext uri="{FF2B5EF4-FFF2-40B4-BE49-F238E27FC236}">
                      <a16:creationId xmlns:a16="http://schemas.microsoft.com/office/drawing/2014/main" id="{957BC3A7-6FC4-A6FA-2967-F073567BD68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02953" y="2286089"/>
                  <a:ext cx="125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08" name="잉크 2207">
                  <a:extLst>
                    <a:ext uri="{FF2B5EF4-FFF2-40B4-BE49-F238E27FC236}">
                      <a16:creationId xmlns:a16="http://schemas.microsoft.com/office/drawing/2014/main" id="{5194036F-F868-AB1B-B0FC-A5098FC6B7FC}"/>
                    </a:ext>
                  </a:extLst>
                </p14:cNvPr>
                <p14:cNvContentPartPr/>
                <p14:nvPr/>
              </p14:nvContentPartPr>
              <p14:xfrm>
                <a:off x="6367033" y="2338649"/>
                <a:ext cx="106560" cy="108360"/>
              </p14:xfrm>
            </p:contentPart>
          </mc:Choice>
          <mc:Fallback>
            <p:pic>
              <p:nvPicPr>
                <p:cNvPr id="2208" name="잉크 2207">
                  <a:extLst>
                    <a:ext uri="{FF2B5EF4-FFF2-40B4-BE49-F238E27FC236}">
                      <a16:creationId xmlns:a16="http://schemas.microsoft.com/office/drawing/2014/main" id="{5194036F-F868-AB1B-B0FC-A5098FC6B7F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358033" y="2329649"/>
                  <a:ext cx="124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09" name="잉크 2208">
                  <a:extLst>
                    <a:ext uri="{FF2B5EF4-FFF2-40B4-BE49-F238E27FC236}">
                      <a16:creationId xmlns:a16="http://schemas.microsoft.com/office/drawing/2014/main" id="{5B84B071-DE29-252C-17CE-DAEFCEE2F412}"/>
                    </a:ext>
                  </a:extLst>
                </p14:cNvPr>
                <p14:cNvContentPartPr/>
                <p14:nvPr/>
              </p14:nvContentPartPr>
              <p14:xfrm>
                <a:off x="6407713" y="2368529"/>
                <a:ext cx="62280" cy="52920"/>
              </p14:xfrm>
            </p:contentPart>
          </mc:Choice>
          <mc:Fallback>
            <p:pic>
              <p:nvPicPr>
                <p:cNvPr id="2209" name="잉크 2208">
                  <a:extLst>
                    <a:ext uri="{FF2B5EF4-FFF2-40B4-BE49-F238E27FC236}">
                      <a16:creationId xmlns:a16="http://schemas.microsoft.com/office/drawing/2014/main" id="{5B84B071-DE29-252C-17CE-DAEFCEE2F41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399073" y="2359529"/>
                  <a:ext cx="799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10" name="잉크 2209">
                  <a:extLst>
                    <a:ext uri="{FF2B5EF4-FFF2-40B4-BE49-F238E27FC236}">
                      <a16:creationId xmlns:a16="http://schemas.microsoft.com/office/drawing/2014/main" id="{21B64491-4481-8A04-9ECD-55DC12DA0D83}"/>
                    </a:ext>
                  </a:extLst>
                </p14:cNvPr>
                <p14:cNvContentPartPr/>
                <p14:nvPr/>
              </p14:nvContentPartPr>
              <p14:xfrm>
                <a:off x="6463153" y="2139569"/>
                <a:ext cx="168840" cy="191880"/>
              </p14:xfrm>
            </p:contentPart>
          </mc:Choice>
          <mc:Fallback>
            <p:pic>
              <p:nvPicPr>
                <p:cNvPr id="2210" name="잉크 2209">
                  <a:extLst>
                    <a:ext uri="{FF2B5EF4-FFF2-40B4-BE49-F238E27FC236}">
                      <a16:creationId xmlns:a16="http://schemas.microsoft.com/office/drawing/2014/main" id="{21B64491-4481-8A04-9ECD-55DC12DA0D8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54153" y="2130569"/>
                  <a:ext cx="1864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11" name="잉크 2210">
                  <a:extLst>
                    <a:ext uri="{FF2B5EF4-FFF2-40B4-BE49-F238E27FC236}">
                      <a16:creationId xmlns:a16="http://schemas.microsoft.com/office/drawing/2014/main" id="{5C5AF477-E475-8055-B0F8-A50751F0D899}"/>
                    </a:ext>
                  </a:extLst>
                </p14:cNvPr>
                <p14:cNvContentPartPr/>
                <p14:nvPr/>
              </p14:nvContentPartPr>
              <p14:xfrm>
                <a:off x="6643513" y="2116169"/>
                <a:ext cx="68760" cy="112680"/>
              </p14:xfrm>
            </p:contentPart>
          </mc:Choice>
          <mc:Fallback>
            <p:pic>
              <p:nvPicPr>
                <p:cNvPr id="2211" name="잉크 2210">
                  <a:extLst>
                    <a:ext uri="{FF2B5EF4-FFF2-40B4-BE49-F238E27FC236}">
                      <a16:creationId xmlns:a16="http://schemas.microsoft.com/office/drawing/2014/main" id="{5C5AF477-E475-8055-B0F8-A50751F0D89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634513" y="2107529"/>
                  <a:ext cx="864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212" name="잉크 2211">
                  <a:extLst>
                    <a:ext uri="{FF2B5EF4-FFF2-40B4-BE49-F238E27FC236}">
                      <a16:creationId xmlns:a16="http://schemas.microsoft.com/office/drawing/2014/main" id="{78B5903C-9C1D-91D1-223B-CA0A72FAA834}"/>
                    </a:ext>
                  </a:extLst>
                </p14:cNvPr>
                <p14:cNvContentPartPr/>
                <p14:nvPr/>
              </p14:nvContentPartPr>
              <p14:xfrm>
                <a:off x="6701113" y="2015729"/>
                <a:ext cx="140400" cy="283320"/>
              </p14:xfrm>
            </p:contentPart>
          </mc:Choice>
          <mc:Fallback>
            <p:pic>
              <p:nvPicPr>
                <p:cNvPr id="2212" name="잉크 2211">
                  <a:extLst>
                    <a:ext uri="{FF2B5EF4-FFF2-40B4-BE49-F238E27FC236}">
                      <a16:creationId xmlns:a16="http://schemas.microsoft.com/office/drawing/2014/main" id="{78B5903C-9C1D-91D1-223B-CA0A72FAA83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92473" y="2006729"/>
                  <a:ext cx="158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14" name="잉크 2213">
                  <a:extLst>
                    <a:ext uri="{FF2B5EF4-FFF2-40B4-BE49-F238E27FC236}">
                      <a16:creationId xmlns:a16="http://schemas.microsoft.com/office/drawing/2014/main" id="{619706D4-D524-C9A4-3583-A5B5E79400FC}"/>
                    </a:ext>
                  </a:extLst>
                </p14:cNvPr>
                <p14:cNvContentPartPr/>
                <p14:nvPr/>
              </p14:nvContentPartPr>
              <p14:xfrm>
                <a:off x="6866353" y="1944089"/>
                <a:ext cx="68760" cy="137160"/>
              </p14:xfrm>
            </p:contentPart>
          </mc:Choice>
          <mc:Fallback>
            <p:pic>
              <p:nvPicPr>
                <p:cNvPr id="2214" name="잉크 2213">
                  <a:extLst>
                    <a:ext uri="{FF2B5EF4-FFF2-40B4-BE49-F238E27FC236}">
                      <a16:creationId xmlns:a16="http://schemas.microsoft.com/office/drawing/2014/main" id="{619706D4-D524-C9A4-3583-A5B5E79400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857713" y="1935449"/>
                  <a:ext cx="86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15" name="잉크 2214">
                  <a:extLst>
                    <a:ext uri="{FF2B5EF4-FFF2-40B4-BE49-F238E27FC236}">
                      <a16:creationId xmlns:a16="http://schemas.microsoft.com/office/drawing/2014/main" id="{E71D8D13-E8E9-BDEF-5768-8FF46B8E6706}"/>
                    </a:ext>
                  </a:extLst>
                </p14:cNvPr>
                <p14:cNvContentPartPr/>
                <p14:nvPr/>
              </p14:nvContentPartPr>
              <p14:xfrm>
                <a:off x="6867073" y="1929329"/>
                <a:ext cx="74880" cy="93240"/>
              </p14:xfrm>
            </p:contentPart>
          </mc:Choice>
          <mc:Fallback>
            <p:pic>
              <p:nvPicPr>
                <p:cNvPr id="2215" name="잉크 2214">
                  <a:extLst>
                    <a:ext uri="{FF2B5EF4-FFF2-40B4-BE49-F238E27FC236}">
                      <a16:creationId xmlns:a16="http://schemas.microsoft.com/office/drawing/2014/main" id="{E71D8D13-E8E9-BDEF-5768-8FF46B8E670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858073" y="1920329"/>
                  <a:ext cx="92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16" name="잉크 2215">
                  <a:extLst>
                    <a:ext uri="{FF2B5EF4-FFF2-40B4-BE49-F238E27FC236}">
                      <a16:creationId xmlns:a16="http://schemas.microsoft.com/office/drawing/2014/main" id="{D59D67C7-C4D4-1762-DD27-5B561B3346A6}"/>
                    </a:ext>
                  </a:extLst>
                </p14:cNvPr>
                <p14:cNvContentPartPr/>
                <p14:nvPr/>
              </p14:nvContentPartPr>
              <p14:xfrm>
                <a:off x="6920353" y="2011049"/>
                <a:ext cx="29880" cy="19080"/>
              </p14:xfrm>
            </p:contentPart>
          </mc:Choice>
          <mc:Fallback>
            <p:pic>
              <p:nvPicPr>
                <p:cNvPr id="2216" name="잉크 2215">
                  <a:extLst>
                    <a:ext uri="{FF2B5EF4-FFF2-40B4-BE49-F238E27FC236}">
                      <a16:creationId xmlns:a16="http://schemas.microsoft.com/office/drawing/2014/main" id="{D59D67C7-C4D4-1762-DD27-5B561B3346A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911713" y="2002409"/>
                  <a:ext cx="475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217" name="잉크 2216">
                  <a:extLst>
                    <a:ext uri="{FF2B5EF4-FFF2-40B4-BE49-F238E27FC236}">
                      <a16:creationId xmlns:a16="http://schemas.microsoft.com/office/drawing/2014/main" id="{899B67B6-23E4-9AD4-80F0-756B7B9F3F0C}"/>
                    </a:ext>
                  </a:extLst>
                </p14:cNvPr>
                <p14:cNvContentPartPr/>
                <p14:nvPr/>
              </p14:nvContentPartPr>
              <p14:xfrm>
                <a:off x="6930793" y="1895489"/>
                <a:ext cx="88200" cy="138600"/>
              </p14:xfrm>
            </p:contentPart>
          </mc:Choice>
          <mc:Fallback>
            <p:pic>
              <p:nvPicPr>
                <p:cNvPr id="2217" name="잉크 2216">
                  <a:extLst>
                    <a:ext uri="{FF2B5EF4-FFF2-40B4-BE49-F238E27FC236}">
                      <a16:creationId xmlns:a16="http://schemas.microsoft.com/office/drawing/2014/main" id="{899B67B6-23E4-9AD4-80F0-756B7B9F3F0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922153" y="1886849"/>
                  <a:ext cx="1058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218" name="잉크 2217">
                  <a:extLst>
                    <a:ext uri="{FF2B5EF4-FFF2-40B4-BE49-F238E27FC236}">
                      <a16:creationId xmlns:a16="http://schemas.microsoft.com/office/drawing/2014/main" id="{4E527DD1-2625-7A2A-7384-87A9081435B3}"/>
                    </a:ext>
                  </a:extLst>
                </p14:cNvPr>
                <p14:cNvContentPartPr/>
                <p14:nvPr/>
              </p14:nvContentPartPr>
              <p14:xfrm>
                <a:off x="6954193" y="2073689"/>
                <a:ext cx="30240" cy="33480"/>
              </p14:xfrm>
            </p:contentPart>
          </mc:Choice>
          <mc:Fallback>
            <p:pic>
              <p:nvPicPr>
                <p:cNvPr id="2218" name="잉크 2217">
                  <a:extLst>
                    <a:ext uri="{FF2B5EF4-FFF2-40B4-BE49-F238E27FC236}">
                      <a16:creationId xmlns:a16="http://schemas.microsoft.com/office/drawing/2014/main" id="{4E527DD1-2625-7A2A-7384-87A9081435B3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45193" y="2064689"/>
                  <a:ext cx="47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219" name="잉크 2218">
                  <a:extLst>
                    <a:ext uri="{FF2B5EF4-FFF2-40B4-BE49-F238E27FC236}">
                      <a16:creationId xmlns:a16="http://schemas.microsoft.com/office/drawing/2014/main" id="{1E92AA99-DC81-33F4-10A5-A6E3AF45A659}"/>
                    </a:ext>
                  </a:extLst>
                </p14:cNvPr>
                <p14:cNvContentPartPr/>
                <p14:nvPr/>
              </p14:nvContentPartPr>
              <p14:xfrm>
                <a:off x="6957793" y="2046329"/>
                <a:ext cx="93600" cy="44640"/>
              </p14:xfrm>
            </p:contentPart>
          </mc:Choice>
          <mc:Fallback>
            <p:pic>
              <p:nvPicPr>
                <p:cNvPr id="2219" name="잉크 2218">
                  <a:extLst>
                    <a:ext uri="{FF2B5EF4-FFF2-40B4-BE49-F238E27FC236}">
                      <a16:creationId xmlns:a16="http://schemas.microsoft.com/office/drawing/2014/main" id="{1E92AA99-DC81-33F4-10A5-A6E3AF45A65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49153" y="2037689"/>
                  <a:ext cx="111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220" name="잉크 2219">
                  <a:extLst>
                    <a:ext uri="{FF2B5EF4-FFF2-40B4-BE49-F238E27FC236}">
                      <a16:creationId xmlns:a16="http://schemas.microsoft.com/office/drawing/2014/main" id="{7811B499-453E-2E58-2293-7305AE24DFF5}"/>
                    </a:ext>
                  </a:extLst>
                </p14:cNvPr>
                <p14:cNvContentPartPr/>
                <p14:nvPr/>
              </p14:nvContentPartPr>
              <p14:xfrm>
                <a:off x="7037353" y="1845449"/>
                <a:ext cx="100080" cy="63720"/>
              </p14:xfrm>
            </p:contentPart>
          </mc:Choice>
          <mc:Fallback>
            <p:pic>
              <p:nvPicPr>
                <p:cNvPr id="2220" name="잉크 2219">
                  <a:extLst>
                    <a:ext uri="{FF2B5EF4-FFF2-40B4-BE49-F238E27FC236}">
                      <a16:creationId xmlns:a16="http://schemas.microsoft.com/office/drawing/2014/main" id="{7811B499-453E-2E58-2293-7305AE24DF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28353" y="1836809"/>
                  <a:ext cx="1177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221" name="잉크 2220">
                  <a:extLst>
                    <a:ext uri="{FF2B5EF4-FFF2-40B4-BE49-F238E27FC236}">
                      <a16:creationId xmlns:a16="http://schemas.microsoft.com/office/drawing/2014/main" id="{514ECB1C-4D27-462F-BCA4-5732AC1D73D0}"/>
                    </a:ext>
                  </a:extLst>
                </p14:cNvPr>
                <p14:cNvContentPartPr/>
                <p14:nvPr/>
              </p14:nvContentPartPr>
              <p14:xfrm>
                <a:off x="7071553" y="1930049"/>
                <a:ext cx="109800" cy="58680"/>
              </p14:xfrm>
            </p:contentPart>
          </mc:Choice>
          <mc:Fallback>
            <p:pic>
              <p:nvPicPr>
                <p:cNvPr id="2221" name="잉크 2220">
                  <a:extLst>
                    <a:ext uri="{FF2B5EF4-FFF2-40B4-BE49-F238E27FC236}">
                      <a16:creationId xmlns:a16="http://schemas.microsoft.com/office/drawing/2014/main" id="{514ECB1C-4D27-462F-BCA4-5732AC1D73D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062913" y="1921409"/>
                  <a:ext cx="127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222" name="잉크 2221">
                  <a:extLst>
                    <a:ext uri="{FF2B5EF4-FFF2-40B4-BE49-F238E27FC236}">
                      <a16:creationId xmlns:a16="http://schemas.microsoft.com/office/drawing/2014/main" id="{FAEDED09-22E6-3C94-1A67-2766C1D13A31}"/>
                    </a:ext>
                  </a:extLst>
                </p14:cNvPr>
                <p14:cNvContentPartPr/>
                <p14:nvPr/>
              </p14:nvContentPartPr>
              <p14:xfrm>
                <a:off x="7034473" y="1778129"/>
                <a:ext cx="46080" cy="35640"/>
              </p14:xfrm>
            </p:contentPart>
          </mc:Choice>
          <mc:Fallback>
            <p:pic>
              <p:nvPicPr>
                <p:cNvPr id="2222" name="잉크 2221">
                  <a:extLst>
                    <a:ext uri="{FF2B5EF4-FFF2-40B4-BE49-F238E27FC236}">
                      <a16:creationId xmlns:a16="http://schemas.microsoft.com/office/drawing/2014/main" id="{FAEDED09-22E6-3C94-1A67-2766C1D13A3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025473" y="1769489"/>
                  <a:ext cx="63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223" name="잉크 2222">
                  <a:extLst>
                    <a:ext uri="{FF2B5EF4-FFF2-40B4-BE49-F238E27FC236}">
                      <a16:creationId xmlns:a16="http://schemas.microsoft.com/office/drawing/2014/main" id="{023BFFBB-178D-2047-69A9-44450C38A307}"/>
                    </a:ext>
                  </a:extLst>
                </p14:cNvPr>
                <p14:cNvContentPartPr/>
                <p14:nvPr/>
              </p14:nvContentPartPr>
              <p14:xfrm>
                <a:off x="7134553" y="1789649"/>
                <a:ext cx="81000" cy="56160"/>
              </p14:xfrm>
            </p:contentPart>
          </mc:Choice>
          <mc:Fallback>
            <p:pic>
              <p:nvPicPr>
                <p:cNvPr id="2223" name="잉크 2222">
                  <a:extLst>
                    <a:ext uri="{FF2B5EF4-FFF2-40B4-BE49-F238E27FC236}">
                      <a16:creationId xmlns:a16="http://schemas.microsoft.com/office/drawing/2014/main" id="{023BFFBB-178D-2047-69A9-44450C38A30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125913" y="1781009"/>
                  <a:ext cx="98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224" name="잉크 2223">
                  <a:extLst>
                    <a:ext uri="{FF2B5EF4-FFF2-40B4-BE49-F238E27FC236}">
                      <a16:creationId xmlns:a16="http://schemas.microsoft.com/office/drawing/2014/main" id="{2C18A4C1-82BE-FFF3-A498-EDF308868DBD}"/>
                    </a:ext>
                  </a:extLst>
                </p14:cNvPr>
                <p14:cNvContentPartPr/>
                <p14:nvPr/>
              </p14:nvContentPartPr>
              <p14:xfrm>
                <a:off x="7194313" y="1833569"/>
                <a:ext cx="28800" cy="51840"/>
              </p14:xfrm>
            </p:contentPart>
          </mc:Choice>
          <mc:Fallback>
            <p:pic>
              <p:nvPicPr>
                <p:cNvPr id="2224" name="잉크 2223">
                  <a:extLst>
                    <a:ext uri="{FF2B5EF4-FFF2-40B4-BE49-F238E27FC236}">
                      <a16:creationId xmlns:a16="http://schemas.microsoft.com/office/drawing/2014/main" id="{2C18A4C1-82BE-FFF3-A498-EDF308868DB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85313" y="1824929"/>
                  <a:ext cx="46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225" name="잉크 2224">
                  <a:extLst>
                    <a:ext uri="{FF2B5EF4-FFF2-40B4-BE49-F238E27FC236}">
                      <a16:creationId xmlns:a16="http://schemas.microsoft.com/office/drawing/2014/main" id="{0242E3EC-04B8-69B7-72B0-E8B3E04761B0}"/>
                    </a:ext>
                  </a:extLst>
                </p14:cNvPr>
                <p14:cNvContentPartPr/>
                <p14:nvPr/>
              </p14:nvContentPartPr>
              <p14:xfrm>
                <a:off x="7193953" y="1839689"/>
                <a:ext cx="136440" cy="81720"/>
              </p14:xfrm>
            </p:contentPart>
          </mc:Choice>
          <mc:Fallback>
            <p:pic>
              <p:nvPicPr>
                <p:cNvPr id="2225" name="잉크 2224">
                  <a:extLst>
                    <a:ext uri="{FF2B5EF4-FFF2-40B4-BE49-F238E27FC236}">
                      <a16:creationId xmlns:a16="http://schemas.microsoft.com/office/drawing/2014/main" id="{0242E3EC-04B8-69B7-72B0-E8B3E04761B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184953" y="1831049"/>
                  <a:ext cx="154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226" name="잉크 2225">
                  <a:extLst>
                    <a:ext uri="{FF2B5EF4-FFF2-40B4-BE49-F238E27FC236}">
                      <a16:creationId xmlns:a16="http://schemas.microsoft.com/office/drawing/2014/main" id="{88F7596D-64E5-D4EA-AAFB-C6F7B9152380}"/>
                    </a:ext>
                  </a:extLst>
                </p14:cNvPr>
                <p14:cNvContentPartPr/>
                <p14:nvPr/>
              </p14:nvContentPartPr>
              <p14:xfrm>
                <a:off x="7401313" y="1626569"/>
                <a:ext cx="80640" cy="74160"/>
              </p14:xfrm>
            </p:contentPart>
          </mc:Choice>
          <mc:Fallback>
            <p:pic>
              <p:nvPicPr>
                <p:cNvPr id="2226" name="잉크 2225">
                  <a:extLst>
                    <a:ext uri="{FF2B5EF4-FFF2-40B4-BE49-F238E27FC236}">
                      <a16:creationId xmlns:a16="http://schemas.microsoft.com/office/drawing/2014/main" id="{88F7596D-64E5-D4EA-AAFB-C6F7B915238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92313" y="1617929"/>
                  <a:ext cx="98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227" name="잉크 2226">
                  <a:extLst>
                    <a:ext uri="{FF2B5EF4-FFF2-40B4-BE49-F238E27FC236}">
                      <a16:creationId xmlns:a16="http://schemas.microsoft.com/office/drawing/2014/main" id="{B6078440-AA8C-F148-1534-D68A3B2518CF}"/>
                    </a:ext>
                  </a:extLst>
                </p14:cNvPr>
                <p14:cNvContentPartPr/>
                <p14:nvPr/>
              </p14:nvContentPartPr>
              <p14:xfrm>
                <a:off x="7431553" y="1694249"/>
                <a:ext cx="49320" cy="98280"/>
              </p14:xfrm>
            </p:contentPart>
          </mc:Choice>
          <mc:Fallback>
            <p:pic>
              <p:nvPicPr>
                <p:cNvPr id="2227" name="잉크 2226">
                  <a:extLst>
                    <a:ext uri="{FF2B5EF4-FFF2-40B4-BE49-F238E27FC236}">
                      <a16:creationId xmlns:a16="http://schemas.microsoft.com/office/drawing/2014/main" id="{B6078440-AA8C-F148-1534-D68A3B2518C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22913" y="1685249"/>
                  <a:ext cx="669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228" name="잉크 2227">
                  <a:extLst>
                    <a:ext uri="{FF2B5EF4-FFF2-40B4-BE49-F238E27FC236}">
                      <a16:creationId xmlns:a16="http://schemas.microsoft.com/office/drawing/2014/main" id="{DD2BCD9A-A0EE-A80E-A546-1F391531ADE8}"/>
                    </a:ext>
                  </a:extLst>
                </p14:cNvPr>
                <p14:cNvContentPartPr/>
                <p14:nvPr/>
              </p14:nvContentPartPr>
              <p14:xfrm>
                <a:off x="7499593" y="1702889"/>
                <a:ext cx="53640" cy="72720"/>
              </p14:xfrm>
            </p:contentPart>
          </mc:Choice>
          <mc:Fallback>
            <p:pic>
              <p:nvPicPr>
                <p:cNvPr id="2228" name="잉크 2227">
                  <a:extLst>
                    <a:ext uri="{FF2B5EF4-FFF2-40B4-BE49-F238E27FC236}">
                      <a16:creationId xmlns:a16="http://schemas.microsoft.com/office/drawing/2014/main" id="{DD2BCD9A-A0EE-A80E-A546-1F391531ADE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7490593" y="1693889"/>
                  <a:ext cx="71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229" name="잉크 2228">
                  <a:extLst>
                    <a:ext uri="{FF2B5EF4-FFF2-40B4-BE49-F238E27FC236}">
                      <a16:creationId xmlns:a16="http://schemas.microsoft.com/office/drawing/2014/main" id="{AAB768C2-EB83-FE6B-5880-53BE7050061A}"/>
                    </a:ext>
                  </a:extLst>
                </p14:cNvPr>
                <p14:cNvContentPartPr/>
                <p14:nvPr/>
              </p14:nvContentPartPr>
              <p14:xfrm>
                <a:off x="7543513" y="1589489"/>
                <a:ext cx="63000" cy="62640"/>
              </p14:xfrm>
            </p:contentPart>
          </mc:Choice>
          <mc:Fallback>
            <p:pic>
              <p:nvPicPr>
                <p:cNvPr id="2229" name="잉크 2228">
                  <a:extLst>
                    <a:ext uri="{FF2B5EF4-FFF2-40B4-BE49-F238E27FC236}">
                      <a16:creationId xmlns:a16="http://schemas.microsoft.com/office/drawing/2014/main" id="{AAB768C2-EB83-FE6B-5880-53BE7050061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7534873" y="1580849"/>
                  <a:ext cx="80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230" name="잉크 2229">
                  <a:extLst>
                    <a:ext uri="{FF2B5EF4-FFF2-40B4-BE49-F238E27FC236}">
                      <a16:creationId xmlns:a16="http://schemas.microsoft.com/office/drawing/2014/main" id="{A2EFE2AC-241C-2380-3A8A-1959D0F1BB56}"/>
                    </a:ext>
                  </a:extLst>
                </p14:cNvPr>
                <p14:cNvContentPartPr/>
                <p14:nvPr/>
              </p14:nvContentPartPr>
              <p14:xfrm>
                <a:off x="7525873" y="1715489"/>
                <a:ext cx="133920" cy="72000"/>
              </p14:xfrm>
            </p:contentPart>
          </mc:Choice>
          <mc:Fallback>
            <p:pic>
              <p:nvPicPr>
                <p:cNvPr id="2230" name="잉크 2229">
                  <a:extLst>
                    <a:ext uri="{FF2B5EF4-FFF2-40B4-BE49-F238E27FC236}">
                      <a16:creationId xmlns:a16="http://schemas.microsoft.com/office/drawing/2014/main" id="{A2EFE2AC-241C-2380-3A8A-1959D0F1BB5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516873" y="1706489"/>
                  <a:ext cx="151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231" name="잉크 2230">
                  <a:extLst>
                    <a:ext uri="{FF2B5EF4-FFF2-40B4-BE49-F238E27FC236}">
                      <a16:creationId xmlns:a16="http://schemas.microsoft.com/office/drawing/2014/main" id="{7D296DC2-8A3E-A787-A06D-AA2FF5506D42}"/>
                    </a:ext>
                  </a:extLst>
                </p14:cNvPr>
                <p14:cNvContentPartPr/>
                <p14:nvPr/>
              </p14:nvContentPartPr>
              <p14:xfrm>
                <a:off x="7682833" y="1509569"/>
                <a:ext cx="151200" cy="82080"/>
              </p14:xfrm>
            </p:contentPart>
          </mc:Choice>
          <mc:Fallback>
            <p:pic>
              <p:nvPicPr>
                <p:cNvPr id="2231" name="잉크 2230">
                  <a:extLst>
                    <a:ext uri="{FF2B5EF4-FFF2-40B4-BE49-F238E27FC236}">
                      <a16:creationId xmlns:a16="http://schemas.microsoft.com/office/drawing/2014/main" id="{7D296DC2-8A3E-A787-A06D-AA2FF5506D42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673833" y="1500929"/>
                  <a:ext cx="1688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232" name="잉크 2231">
                  <a:extLst>
                    <a:ext uri="{FF2B5EF4-FFF2-40B4-BE49-F238E27FC236}">
                      <a16:creationId xmlns:a16="http://schemas.microsoft.com/office/drawing/2014/main" id="{CFE644E0-842E-0704-1DE7-933A45F79E5D}"/>
                    </a:ext>
                  </a:extLst>
                </p14:cNvPr>
                <p14:cNvContentPartPr/>
                <p14:nvPr/>
              </p14:nvContentPartPr>
              <p14:xfrm>
                <a:off x="7807753" y="1442609"/>
                <a:ext cx="34920" cy="93600"/>
              </p14:xfrm>
            </p:contentPart>
          </mc:Choice>
          <mc:Fallback>
            <p:pic>
              <p:nvPicPr>
                <p:cNvPr id="2232" name="잉크 2231">
                  <a:extLst>
                    <a:ext uri="{FF2B5EF4-FFF2-40B4-BE49-F238E27FC236}">
                      <a16:creationId xmlns:a16="http://schemas.microsoft.com/office/drawing/2014/main" id="{CFE644E0-842E-0704-1DE7-933A45F79E5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799113" y="1433609"/>
                  <a:ext cx="52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233" name="잉크 2232">
                  <a:extLst>
                    <a:ext uri="{FF2B5EF4-FFF2-40B4-BE49-F238E27FC236}">
                      <a16:creationId xmlns:a16="http://schemas.microsoft.com/office/drawing/2014/main" id="{865E8535-1596-C594-9CC1-846AA7A7169C}"/>
                    </a:ext>
                  </a:extLst>
                </p14:cNvPr>
                <p14:cNvContentPartPr/>
                <p14:nvPr/>
              </p14:nvContentPartPr>
              <p14:xfrm>
                <a:off x="7826113" y="1568249"/>
                <a:ext cx="75240" cy="81360"/>
              </p14:xfrm>
            </p:contentPart>
          </mc:Choice>
          <mc:Fallback>
            <p:pic>
              <p:nvPicPr>
                <p:cNvPr id="2233" name="잉크 2232">
                  <a:extLst>
                    <a:ext uri="{FF2B5EF4-FFF2-40B4-BE49-F238E27FC236}">
                      <a16:creationId xmlns:a16="http://schemas.microsoft.com/office/drawing/2014/main" id="{865E8535-1596-C594-9CC1-846AA7A7169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817113" y="1559609"/>
                  <a:ext cx="92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234" name="잉크 2233">
                  <a:extLst>
                    <a:ext uri="{FF2B5EF4-FFF2-40B4-BE49-F238E27FC236}">
                      <a16:creationId xmlns:a16="http://schemas.microsoft.com/office/drawing/2014/main" id="{E26C44CF-967B-A0BE-74EC-E5B46CF5D7E2}"/>
                    </a:ext>
                  </a:extLst>
                </p14:cNvPr>
                <p14:cNvContentPartPr/>
                <p14:nvPr/>
              </p14:nvContentPartPr>
              <p14:xfrm>
                <a:off x="7864273" y="1404089"/>
                <a:ext cx="91080" cy="111960"/>
              </p14:xfrm>
            </p:contentPart>
          </mc:Choice>
          <mc:Fallback>
            <p:pic>
              <p:nvPicPr>
                <p:cNvPr id="2234" name="잉크 2233">
                  <a:extLst>
                    <a:ext uri="{FF2B5EF4-FFF2-40B4-BE49-F238E27FC236}">
                      <a16:creationId xmlns:a16="http://schemas.microsoft.com/office/drawing/2014/main" id="{E26C44CF-967B-A0BE-74EC-E5B46CF5D7E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855273" y="1395089"/>
                  <a:ext cx="108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235" name="잉크 2234">
                  <a:extLst>
                    <a:ext uri="{FF2B5EF4-FFF2-40B4-BE49-F238E27FC236}">
                      <a16:creationId xmlns:a16="http://schemas.microsoft.com/office/drawing/2014/main" id="{7A7413EB-2D1A-8190-6B52-90FD030826B9}"/>
                    </a:ext>
                  </a:extLst>
                </p14:cNvPr>
                <p14:cNvContentPartPr/>
                <p14:nvPr/>
              </p14:nvContentPartPr>
              <p14:xfrm>
                <a:off x="7936993" y="1493009"/>
                <a:ext cx="158040" cy="88560"/>
              </p14:xfrm>
            </p:contentPart>
          </mc:Choice>
          <mc:Fallback>
            <p:pic>
              <p:nvPicPr>
                <p:cNvPr id="2235" name="잉크 2234">
                  <a:extLst>
                    <a:ext uri="{FF2B5EF4-FFF2-40B4-BE49-F238E27FC236}">
                      <a16:creationId xmlns:a16="http://schemas.microsoft.com/office/drawing/2014/main" id="{7A7413EB-2D1A-8190-6B52-90FD030826B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927993" y="1484009"/>
                  <a:ext cx="175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236" name="잉크 2235">
                  <a:extLst>
                    <a:ext uri="{FF2B5EF4-FFF2-40B4-BE49-F238E27FC236}">
                      <a16:creationId xmlns:a16="http://schemas.microsoft.com/office/drawing/2014/main" id="{9461FE6F-2BF8-B08B-52F9-0D42B36D4451}"/>
                    </a:ext>
                  </a:extLst>
                </p14:cNvPr>
                <p14:cNvContentPartPr/>
                <p14:nvPr/>
              </p14:nvContentPartPr>
              <p14:xfrm>
                <a:off x="7243633" y="2121569"/>
                <a:ext cx="96120" cy="74880"/>
              </p14:xfrm>
            </p:contentPart>
          </mc:Choice>
          <mc:Fallback>
            <p:pic>
              <p:nvPicPr>
                <p:cNvPr id="2236" name="잉크 2235">
                  <a:extLst>
                    <a:ext uri="{FF2B5EF4-FFF2-40B4-BE49-F238E27FC236}">
                      <a16:creationId xmlns:a16="http://schemas.microsoft.com/office/drawing/2014/main" id="{9461FE6F-2BF8-B08B-52F9-0D42B36D445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234633" y="2112929"/>
                  <a:ext cx="113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237" name="잉크 2236">
                  <a:extLst>
                    <a:ext uri="{FF2B5EF4-FFF2-40B4-BE49-F238E27FC236}">
                      <a16:creationId xmlns:a16="http://schemas.microsoft.com/office/drawing/2014/main" id="{10CA8CEA-D074-5E5D-63EF-D95C668A1BEA}"/>
                    </a:ext>
                  </a:extLst>
                </p14:cNvPr>
                <p14:cNvContentPartPr/>
                <p14:nvPr/>
              </p14:nvContentPartPr>
              <p14:xfrm>
                <a:off x="7306993" y="2071889"/>
                <a:ext cx="136440" cy="261000"/>
              </p14:xfrm>
            </p:contentPart>
          </mc:Choice>
          <mc:Fallback>
            <p:pic>
              <p:nvPicPr>
                <p:cNvPr id="2237" name="잉크 2236">
                  <a:extLst>
                    <a:ext uri="{FF2B5EF4-FFF2-40B4-BE49-F238E27FC236}">
                      <a16:creationId xmlns:a16="http://schemas.microsoft.com/office/drawing/2014/main" id="{10CA8CEA-D074-5E5D-63EF-D95C668A1BE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297993" y="2062889"/>
                  <a:ext cx="154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238" name="잉크 2237">
                  <a:extLst>
                    <a:ext uri="{FF2B5EF4-FFF2-40B4-BE49-F238E27FC236}">
                      <a16:creationId xmlns:a16="http://schemas.microsoft.com/office/drawing/2014/main" id="{C55AC82D-DB89-4744-E8AA-F82E4EB9E9D6}"/>
                    </a:ext>
                  </a:extLst>
                </p14:cNvPr>
                <p14:cNvContentPartPr/>
                <p14:nvPr/>
              </p14:nvContentPartPr>
              <p14:xfrm>
                <a:off x="7432633" y="2060729"/>
                <a:ext cx="87840" cy="129240"/>
              </p14:xfrm>
            </p:contentPart>
          </mc:Choice>
          <mc:Fallback>
            <p:pic>
              <p:nvPicPr>
                <p:cNvPr id="2238" name="잉크 2237">
                  <a:extLst>
                    <a:ext uri="{FF2B5EF4-FFF2-40B4-BE49-F238E27FC236}">
                      <a16:creationId xmlns:a16="http://schemas.microsoft.com/office/drawing/2014/main" id="{C55AC82D-DB89-4744-E8AA-F82E4EB9E9D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23633" y="2052089"/>
                  <a:ext cx="105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239" name="잉크 2238">
                  <a:extLst>
                    <a:ext uri="{FF2B5EF4-FFF2-40B4-BE49-F238E27FC236}">
                      <a16:creationId xmlns:a16="http://schemas.microsoft.com/office/drawing/2014/main" id="{C84211E5-D82C-E14F-6E7F-B3A370B67E06}"/>
                    </a:ext>
                  </a:extLst>
                </p14:cNvPr>
                <p14:cNvContentPartPr/>
                <p14:nvPr/>
              </p14:nvContentPartPr>
              <p14:xfrm>
                <a:off x="7502473" y="2088809"/>
                <a:ext cx="24480" cy="29880"/>
              </p14:xfrm>
            </p:contentPart>
          </mc:Choice>
          <mc:Fallback>
            <p:pic>
              <p:nvPicPr>
                <p:cNvPr id="2239" name="잉크 2238">
                  <a:extLst>
                    <a:ext uri="{FF2B5EF4-FFF2-40B4-BE49-F238E27FC236}">
                      <a16:creationId xmlns:a16="http://schemas.microsoft.com/office/drawing/2014/main" id="{C84211E5-D82C-E14F-6E7F-B3A370B67E0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493833" y="2079809"/>
                  <a:ext cx="4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240" name="잉크 2239">
                  <a:extLst>
                    <a:ext uri="{FF2B5EF4-FFF2-40B4-BE49-F238E27FC236}">
                      <a16:creationId xmlns:a16="http://schemas.microsoft.com/office/drawing/2014/main" id="{A91EA4E3-CC47-04A7-A68D-2AA72DBEEBE6}"/>
                    </a:ext>
                  </a:extLst>
                </p14:cNvPr>
                <p14:cNvContentPartPr/>
                <p14:nvPr/>
              </p14:nvContentPartPr>
              <p14:xfrm>
                <a:off x="7491313" y="2000609"/>
                <a:ext cx="89280" cy="150840"/>
              </p14:xfrm>
            </p:contentPart>
          </mc:Choice>
          <mc:Fallback>
            <p:pic>
              <p:nvPicPr>
                <p:cNvPr id="2240" name="잉크 2239">
                  <a:extLst>
                    <a:ext uri="{FF2B5EF4-FFF2-40B4-BE49-F238E27FC236}">
                      <a16:creationId xmlns:a16="http://schemas.microsoft.com/office/drawing/2014/main" id="{A91EA4E3-CC47-04A7-A68D-2AA72DBEEBE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482313" y="1991609"/>
                  <a:ext cx="106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241" name="잉크 2240">
                  <a:extLst>
                    <a:ext uri="{FF2B5EF4-FFF2-40B4-BE49-F238E27FC236}">
                      <a16:creationId xmlns:a16="http://schemas.microsoft.com/office/drawing/2014/main" id="{4704B34A-D691-A4C9-B7ED-5FE7A24D0B95}"/>
                    </a:ext>
                  </a:extLst>
                </p14:cNvPr>
                <p14:cNvContentPartPr/>
                <p14:nvPr/>
              </p14:nvContentPartPr>
              <p14:xfrm>
                <a:off x="7540993" y="1920689"/>
                <a:ext cx="99720" cy="63720"/>
              </p14:xfrm>
            </p:contentPart>
          </mc:Choice>
          <mc:Fallback>
            <p:pic>
              <p:nvPicPr>
                <p:cNvPr id="2241" name="잉크 2240">
                  <a:extLst>
                    <a:ext uri="{FF2B5EF4-FFF2-40B4-BE49-F238E27FC236}">
                      <a16:creationId xmlns:a16="http://schemas.microsoft.com/office/drawing/2014/main" id="{4704B34A-D691-A4C9-B7ED-5FE7A24D0B9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531993" y="1912049"/>
                  <a:ext cx="11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242" name="잉크 2241">
                  <a:extLst>
                    <a:ext uri="{FF2B5EF4-FFF2-40B4-BE49-F238E27FC236}">
                      <a16:creationId xmlns:a16="http://schemas.microsoft.com/office/drawing/2014/main" id="{3A7AA0C0-86BE-2EFF-47D2-AC7846943EAB}"/>
                    </a:ext>
                  </a:extLst>
                </p14:cNvPr>
                <p14:cNvContentPartPr/>
                <p14:nvPr/>
              </p14:nvContentPartPr>
              <p14:xfrm>
                <a:off x="7573393" y="2002769"/>
                <a:ext cx="118080" cy="61560"/>
              </p14:xfrm>
            </p:contentPart>
          </mc:Choice>
          <mc:Fallback>
            <p:pic>
              <p:nvPicPr>
                <p:cNvPr id="2242" name="잉크 2241">
                  <a:extLst>
                    <a:ext uri="{FF2B5EF4-FFF2-40B4-BE49-F238E27FC236}">
                      <a16:creationId xmlns:a16="http://schemas.microsoft.com/office/drawing/2014/main" id="{3A7AA0C0-86BE-2EFF-47D2-AC7846943EA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564753" y="1994129"/>
                  <a:ext cx="1357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243" name="잉크 2242">
                  <a:extLst>
                    <a:ext uri="{FF2B5EF4-FFF2-40B4-BE49-F238E27FC236}">
                      <a16:creationId xmlns:a16="http://schemas.microsoft.com/office/drawing/2014/main" id="{AD50AADE-17B6-CAA6-775B-5D4A0E3D1A50}"/>
                    </a:ext>
                  </a:extLst>
                </p14:cNvPr>
                <p14:cNvContentPartPr/>
                <p14:nvPr/>
              </p14:nvContentPartPr>
              <p14:xfrm>
                <a:off x="7643953" y="2064689"/>
                <a:ext cx="62640" cy="42840"/>
              </p14:xfrm>
            </p:contentPart>
          </mc:Choice>
          <mc:Fallback>
            <p:pic>
              <p:nvPicPr>
                <p:cNvPr id="2243" name="잉크 2242">
                  <a:extLst>
                    <a:ext uri="{FF2B5EF4-FFF2-40B4-BE49-F238E27FC236}">
                      <a16:creationId xmlns:a16="http://schemas.microsoft.com/office/drawing/2014/main" id="{AD50AADE-17B6-CAA6-775B-5D4A0E3D1A50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35313" y="2055689"/>
                  <a:ext cx="80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244" name="잉크 2243">
                  <a:extLst>
                    <a:ext uri="{FF2B5EF4-FFF2-40B4-BE49-F238E27FC236}">
                      <a16:creationId xmlns:a16="http://schemas.microsoft.com/office/drawing/2014/main" id="{EB2F50FB-0965-634C-8916-1749CF4AE312}"/>
                    </a:ext>
                  </a:extLst>
                </p14:cNvPr>
                <p14:cNvContentPartPr/>
                <p14:nvPr/>
              </p14:nvContentPartPr>
              <p14:xfrm>
                <a:off x="7666633" y="1856609"/>
                <a:ext cx="93600" cy="111240"/>
              </p14:xfrm>
            </p:contentPart>
          </mc:Choice>
          <mc:Fallback>
            <p:pic>
              <p:nvPicPr>
                <p:cNvPr id="2244" name="잉크 2243">
                  <a:extLst>
                    <a:ext uri="{FF2B5EF4-FFF2-40B4-BE49-F238E27FC236}">
                      <a16:creationId xmlns:a16="http://schemas.microsoft.com/office/drawing/2014/main" id="{EB2F50FB-0965-634C-8916-1749CF4AE31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657633" y="1847609"/>
                  <a:ext cx="111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245" name="잉크 2244">
                  <a:extLst>
                    <a:ext uri="{FF2B5EF4-FFF2-40B4-BE49-F238E27FC236}">
                      <a16:creationId xmlns:a16="http://schemas.microsoft.com/office/drawing/2014/main" id="{D40A1F38-6C6A-BCD1-C59E-D5FF09359F44}"/>
                    </a:ext>
                  </a:extLst>
                </p14:cNvPr>
                <p14:cNvContentPartPr/>
                <p14:nvPr/>
              </p14:nvContentPartPr>
              <p14:xfrm>
                <a:off x="7759513" y="1827089"/>
                <a:ext cx="99720" cy="96840"/>
              </p14:xfrm>
            </p:contentPart>
          </mc:Choice>
          <mc:Fallback>
            <p:pic>
              <p:nvPicPr>
                <p:cNvPr id="2245" name="잉크 2244">
                  <a:extLst>
                    <a:ext uri="{FF2B5EF4-FFF2-40B4-BE49-F238E27FC236}">
                      <a16:creationId xmlns:a16="http://schemas.microsoft.com/office/drawing/2014/main" id="{D40A1F38-6C6A-BCD1-C59E-D5FF09359F4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750513" y="1818089"/>
                  <a:ext cx="117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246" name="잉크 2245">
                  <a:extLst>
                    <a:ext uri="{FF2B5EF4-FFF2-40B4-BE49-F238E27FC236}">
                      <a16:creationId xmlns:a16="http://schemas.microsoft.com/office/drawing/2014/main" id="{32DF9F32-9B72-26F2-4778-4261C0DCBE4E}"/>
                    </a:ext>
                  </a:extLst>
                </p14:cNvPr>
                <p14:cNvContentPartPr/>
                <p14:nvPr/>
              </p14:nvContentPartPr>
              <p14:xfrm>
                <a:off x="7893793" y="1878929"/>
                <a:ext cx="360" cy="23400"/>
              </p14:xfrm>
            </p:contentPart>
          </mc:Choice>
          <mc:Fallback>
            <p:pic>
              <p:nvPicPr>
                <p:cNvPr id="2246" name="잉크 2245">
                  <a:extLst>
                    <a:ext uri="{FF2B5EF4-FFF2-40B4-BE49-F238E27FC236}">
                      <a16:creationId xmlns:a16="http://schemas.microsoft.com/office/drawing/2014/main" id="{32DF9F32-9B72-26F2-4778-4261C0DCBE4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85153" y="1869929"/>
                  <a:ext cx="18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281" name="잉크 2280">
                  <a:extLst>
                    <a:ext uri="{FF2B5EF4-FFF2-40B4-BE49-F238E27FC236}">
                      <a16:creationId xmlns:a16="http://schemas.microsoft.com/office/drawing/2014/main" id="{EC80CC09-D2D0-C5B1-3A42-2D1A11C560E7}"/>
                    </a:ext>
                  </a:extLst>
                </p14:cNvPr>
                <p14:cNvContentPartPr/>
                <p14:nvPr/>
              </p14:nvContentPartPr>
              <p14:xfrm>
                <a:off x="2750833" y="3221009"/>
                <a:ext cx="118080" cy="519840"/>
              </p14:xfrm>
            </p:contentPart>
          </mc:Choice>
          <mc:Fallback>
            <p:pic>
              <p:nvPicPr>
                <p:cNvPr id="2281" name="잉크 2280">
                  <a:extLst>
                    <a:ext uri="{FF2B5EF4-FFF2-40B4-BE49-F238E27FC236}">
                      <a16:creationId xmlns:a16="http://schemas.microsoft.com/office/drawing/2014/main" id="{EC80CC09-D2D0-C5B1-3A42-2D1A11C560E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42193" y="3212009"/>
                  <a:ext cx="1357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284" name="잉크 2283">
                  <a:extLst>
                    <a:ext uri="{FF2B5EF4-FFF2-40B4-BE49-F238E27FC236}">
                      <a16:creationId xmlns:a16="http://schemas.microsoft.com/office/drawing/2014/main" id="{F2EFBEA7-8CAA-FF33-A835-370ED86988BF}"/>
                    </a:ext>
                  </a:extLst>
                </p14:cNvPr>
                <p14:cNvContentPartPr/>
                <p14:nvPr/>
              </p14:nvContentPartPr>
              <p14:xfrm>
                <a:off x="2044153" y="3399209"/>
                <a:ext cx="726840" cy="680760"/>
              </p14:xfrm>
            </p:contentPart>
          </mc:Choice>
          <mc:Fallback>
            <p:pic>
              <p:nvPicPr>
                <p:cNvPr id="2284" name="잉크 2283">
                  <a:extLst>
                    <a:ext uri="{FF2B5EF4-FFF2-40B4-BE49-F238E27FC236}">
                      <a16:creationId xmlns:a16="http://schemas.microsoft.com/office/drawing/2014/main" id="{F2EFBEA7-8CAA-FF33-A835-370ED86988BF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035153" y="3390209"/>
                  <a:ext cx="7444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285" name="잉크 2284">
                  <a:extLst>
                    <a:ext uri="{FF2B5EF4-FFF2-40B4-BE49-F238E27FC236}">
                      <a16:creationId xmlns:a16="http://schemas.microsoft.com/office/drawing/2014/main" id="{6E4C6A2F-765A-0037-68BC-05D7796EB4A5}"/>
                    </a:ext>
                  </a:extLst>
                </p14:cNvPr>
                <p14:cNvContentPartPr/>
                <p14:nvPr/>
              </p14:nvContentPartPr>
              <p14:xfrm>
                <a:off x="1802953" y="3759209"/>
                <a:ext cx="948960" cy="770400"/>
              </p14:xfrm>
            </p:contentPart>
          </mc:Choice>
          <mc:Fallback>
            <p:pic>
              <p:nvPicPr>
                <p:cNvPr id="2285" name="잉크 2284">
                  <a:extLst>
                    <a:ext uri="{FF2B5EF4-FFF2-40B4-BE49-F238E27FC236}">
                      <a16:creationId xmlns:a16="http://schemas.microsoft.com/office/drawing/2014/main" id="{6E4C6A2F-765A-0037-68BC-05D7796EB4A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793953" y="3750209"/>
                  <a:ext cx="966600" cy="78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4" name="그룹 2323">
            <a:extLst>
              <a:ext uri="{FF2B5EF4-FFF2-40B4-BE49-F238E27FC236}">
                <a16:creationId xmlns:a16="http://schemas.microsoft.com/office/drawing/2014/main" id="{F0BFAF23-3C16-C7FB-F8AE-4D50C3C89DDD}"/>
              </a:ext>
            </a:extLst>
          </p:cNvPr>
          <p:cNvGrpSpPr/>
          <p:nvPr/>
        </p:nvGrpSpPr>
        <p:grpSpPr>
          <a:xfrm>
            <a:off x="2530153" y="3655889"/>
            <a:ext cx="2253240" cy="741960"/>
            <a:chOff x="2530153" y="3655889"/>
            <a:chExt cx="2253240" cy="74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299" name="잉크 2298">
                  <a:extLst>
                    <a:ext uri="{FF2B5EF4-FFF2-40B4-BE49-F238E27FC236}">
                      <a16:creationId xmlns:a16="http://schemas.microsoft.com/office/drawing/2014/main" id="{718FB9BC-5742-8924-920D-408FDDA8EDC1}"/>
                    </a:ext>
                  </a:extLst>
                </p14:cNvPr>
                <p14:cNvContentPartPr/>
                <p14:nvPr/>
              </p14:nvContentPartPr>
              <p14:xfrm>
                <a:off x="2530153" y="3689369"/>
                <a:ext cx="264240" cy="281520"/>
              </p14:xfrm>
            </p:contentPart>
          </mc:Choice>
          <mc:Fallback>
            <p:pic>
              <p:nvPicPr>
                <p:cNvPr id="2299" name="잉크 2298">
                  <a:extLst>
                    <a:ext uri="{FF2B5EF4-FFF2-40B4-BE49-F238E27FC236}">
                      <a16:creationId xmlns:a16="http://schemas.microsoft.com/office/drawing/2014/main" id="{718FB9BC-5742-8924-920D-408FDDA8EDC1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524033" y="3683249"/>
                  <a:ext cx="276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00" name="잉크 2299">
                  <a:extLst>
                    <a:ext uri="{FF2B5EF4-FFF2-40B4-BE49-F238E27FC236}">
                      <a16:creationId xmlns:a16="http://schemas.microsoft.com/office/drawing/2014/main" id="{A121EDAB-363F-9EF1-AAFB-78D1ABC1533D}"/>
                    </a:ext>
                  </a:extLst>
                </p14:cNvPr>
                <p14:cNvContentPartPr/>
                <p14:nvPr/>
              </p14:nvContentPartPr>
              <p14:xfrm>
                <a:off x="2679913" y="3655889"/>
                <a:ext cx="1344600" cy="331200"/>
              </p14:xfrm>
            </p:contentPart>
          </mc:Choice>
          <mc:Fallback>
            <p:pic>
              <p:nvPicPr>
                <p:cNvPr id="2300" name="잉크 2299">
                  <a:extLst>
                    <a:ext uri="{FF2B5EF4-FFF2-40B4-BE49-F238E27FC236}">
                      <a16:creationId xmlns:a16="http://schemas.microsoft.com/office/drawing/2014/main" id="{A121EDAB-363F-9EF1-AAFB-78D1ABC1533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673793" y="3649769"/>
                  <a:ext cx="1356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01" name="잉크 2300">
                  <a:extLst>
                    <a:ext uri="{FF2B5EF4-FFF2-40B4-BE49-F238E27FC236}">
                      <a16:creationId xmlns:a16="http://schemas.microsoft.com/office/drawing/2014/main" id="{3C21A576-6C33-172C-312E-C141A342EBF7}"/>
                    </a:ext>
                  </a:extLst>
                </p14:cNvPr>
                <p14:cNvContentPartPr/>
                <p14:nvPr/>
              </p14:nvContentPartPr>
              <p14:xfrm>
                <a:off x="3867193" y="4058009"/>
                <a:ext cx="108360" cy="153720"/>
              </p14:xfrm>
            </p:contentPart>
          </mc:Choice>
          <mc:Fallback>
            <p:pic>
              <p:nvPicPr>
                <p:cNvPr id="2301" name="잉크 2300">
                  <a:extLst>
                    <a:ext uri="{FF2B5EF4-FFF2-40B4-BE49-F238E27FC236}">
                      <a16:creationId xmlns:a16="http://schemas.microsoft.com/office/drawing/2014/main" id="{3C21A576-6C33-172C-312E-C141A342EBF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61073" y="4051889"/>
                  <a:ext cx="120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302" name="잉크 2301">
                  <a:extLst>
                    <a:ext uri="{FF2B5EF4-FFF2-40B4-BE49-F238E27FC236}">
                      <a16:creationId xmlns:a16="http://schemas.microsoft.com/office/drawing/2014/main" id="{081D521A-D84E-9CE4-2ADE-99D71011C783}"/>
                    </a:ext>
                  </a:extLst>
                </p14:cNvPr>
                <p14:cNvContentPartPr/>
                <p14:nvPr/>
              </p14:nvContentPartPr>
              <p14:xfrm>
                <a:off x="3898153" y="4074929"/>
                <a:ext cx="98640" cy="95760"/>
              </p14:xfrm>
            </p:contentPart>
          </mc:Choice>
          <mc:Fallback>
            <p:pic>
              <p:nvPicPr>
                <p:cNvPr id="2302" name="잉크 2301">
                  <a:extLst>
                    <a:ext uri="{FF2B5EF4-FFF2-40B4-BE49-F238E27FC236}">
                      <a16:creationId xmlns:a16="http://schemas.microsoft.com/office/drawing/2014/main" id="{081D521A-D84E-9CE4-2ADE-99D71011C78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92033" y="4068809"/>
                  <a:ext cx="110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303" name="잉크 2302">
                  <a:extLst>
                    <a:ext uri="{FF2B5EF4-FFF2-40B4-BE49-F238E27FC236}">
                      <a16:creationId xmlns:a16="http://schemas.microsoft.com/office/drawing/2014/main" id="{C4EC7810-BA27-C6FD-6CEF-7832149ACC01}"/>
                    </a:ext>
                  </a:extLst>
                </p14:cNvPr>
                <p14:cNvContentPartPr/>
                <p14:nvPr/>
              </p14:nvContentPartPr>
              <p14:xfrm>
                <a:off x="3901753" y="4043609"/>
                <a:ext cx="39600" cy="16560"/>
              </p14:xfrm>
            </p:contentPart>
          </mc:Choice>
          <mc:Fallback>
            <p:pic>
              <p:nvPicPr>
                <p:cNvPr id="2303" name="잉크 2302">
                  <a:extLst>
                    <a:ext uri="{FF2B5EF4-FFF2-40B4-BE49-F238E27FC236}">
                      <a16:creationId xmlns:a16="http://schemas.microsoft.com/office/drawing/2014/main" id="{C4EC7810-BA27-C6FD-6CEF-7832149ACC0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895633" y="4037489"/>
                  <a:ext cx="518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304" name="잉크 2303">
                  <a:extLst>
                    <a:ext uri="{FF2B5EF4-FFF2-40B4-BE49-F238E27FC236}">
                      <a16:creationId xmlns:a16="http://schemas.microsoft.com/office/drawing/2014/main" id="{829371F5-4680-ACC4-6A52-942E58FC716D}"/>
                    </a:ext>
                  </a:extLst>
                </p14:cNvPr>
                <p14:cNvContentPartPr/>
                <p14:nvPr/>
              </p14:nvContentPartPr>
              <p14:xfrm>
                <a:off x="3950713" y="4079969"/>
                <a:ext cx="35280" cy="15480"/>
              </p14:xfrm>
            </p:contentPart>
          </mc:Choice>
          <mc:Fallback>
            <p:pic>
              <p:nvPicPr>
                <p:cNvPr id="2304" name="잉크 2303">
                  <a:extLst>
                    <a:ext uri="{FF2B5EF4-FFF2-40B4-BE49-F238E27FC236}">
                      <a16:creationId xmlns:a16="http://schemas.microsoft.com/office/drawing/2014/main" id="{829371F5-4680-ACC4-6A52-942E58FC716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944593" y="4073849"/>
                  <a:ext cx="475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305" name="잉크 2304">
                  <a:extLst>
                    <a:ext uri="{FF2B5EF4-FFF2-40B4-BE49-F238E27FC236}">
                      <a16:creationId xmlns:a16="http://schemas.microsoft.com/office/drawing/2014/main" id="{1F9769DD-BE51-8C6A-78A8-65639017346E}"/>
                    </a:ext>
                  </a:extLst>
                </p14:cNvPr>
                <p14:cNvContentPartPr/>
                <p14:nvPr/>
              </p14:nvContentPartPr>
              <p14:xfrm>
                <a:off x="3972673" y="4039289"/>
                <a:ext cx="50760" cy="90360"/>
              </p14:xfrm>
            </p:contentPart>
          </mc:Choice>
          <mc:Fallback>
            <p:pic>
              <p:nvPicPr>
                <p:cNvPr id="2305" name="잉크 2304">
                  <a:extLst>
                    <a:ext uri="{FF2B5EF4-FFF2-40B4-BE49-F238E27FC236}">
                      <a16:creationId xmlns:a16="http://schemas.microsoft.com/office/drawing/2014/main" id="{1F9769DD-BE51-8C6A-78A8-65639017346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966553" y="4033169"/>
                  <a:ext cx="63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306" name="잉크 2305">
                  <a:extLst>
                    <a:ext uri="{FF2B5EF4-FFF2-40B4-BE49-F238E27FC236}">
                      <a16:creationId xmlns:a16="http://schemas.microsoft.com/office/drawing/2014/main" id="{873CAC89-C549-9273-6EF9-FD3397A3CA57}"/>
                    </a:ext>
                  </a:extLst>
                </p14:cNvPr>
                <p14:cNvContentPartPr/>
                <p14:nvPr/>
              </p14:nvContentPartPr>
              <p14:xfrm>
                <a:off x="3990313" y="4150169"/>
                <a:ext cx="126360" cy="72360"/>
              </p14:xfrm>
            </p:contentPart>
          </mc:Choice>
          <mc:Fallback>
            <p:pic>
              <p:nvPicPr>
                <p:cNvPr id="2306" name="잉크 2305">
                  <a:extLst>
                    <a:ext uri="{FF2B5EF4-FFF2-40B4-BE49-F238E27FC236}">
                      <a16:creationId xmlns:a16="http://schemas.microsoft.com/office/drawing/2014/main" id="{873CAC89-C549-9273-6EF9-FD3397A3CA57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84193" y="4144049"/>
                  <a:ext cx="138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307" name="잉크 2306">
                  <a:extLst>
                    <a:ext uri="{FF2B5EF4-FFF2-40B4-BE49-F238E27FC236}">
                      <a16:creationId xmlns:a16="http://schemas.microsoft.com/office/drawing/2014/main" id="{9150D2BE-BCBE-A1BE-5E7E-6002E5A37A95}"/>
                    </a:ext>
                  </a:extLst>
                </p14:cNvPr>
                <p14:cNvContentPartPr/>
                <p14:nvPr/>
              </p14:nvContentPartPr>
              <p14:xfrm>
                <a:off x="4062313" y="4025969"/>
                <a:ext cx="63720" cy="97200"/>
              </p14:xfrm>
            </p:contentPart>
          </mc:Choice>
          <mc:Fallback>
            <p:pic>
              <p:nvPicPr>
                <p:cNvPr id="2307" name="잉크 2306">
                  <a:extLst>
                    <a:ext uri="{FF2B5EF4-FFF2-40B4-BE49-F238E27FC236}">
                      <a16:creationId xmlns:a16="http://schemas.microsoft.com/office/drawing/2014/main" id="{9150D2BE-BCBE-A1BE-5E7E-6002E5A37A95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056193" y="4019849"/>
                  <a:ext cx="75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08" name="잉크 2307">
                  <a:extLst>
                    <a:ext uri="{FF2B5EF4-FFF2-40B4-BE49-F238E27FC236}">
                      <a16:creationId xmlns:a16="http://schemas.microsoft.com/office/drawing/2014/main" id="{B9DF8198-C38D-A682-0687-6863CB194DED}"/>
                    </a:ext>
                  </a:extLst>
                </p14:cNvPr>
                <p14:cNvContentPartPr/>
                <p14:nvPr/>
              </p14:nvContentPartPr>
              <p14:xfrm>
                <a:off x="4110553" y="3994289"/>
                <a:ext cx="98640" cy="135360"/>
              </p14:xfrm>
            </p:contentPart>
          </mc:Choice>
          <mc:Fallback>
            <p:pic>
              <p:nvPicPr>
                <p:cNvPr id="2308" name="잉크 2307">
                  <a:extLst>
                    <a:ext uri="{FF2B5EF4-FFF2-40B4-BE49-F238E27FC236}">
                      <a16:creationId xmlns:a16="http://schemas.microsoft.com/office/drawing/2014/main" id="{B9DF8198-C38D-A682-0687-6863CB194DE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104433" y="3988169"/>
                  <a:ext cx="110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309" name="잉크 2308">
                  <a:extLst>
                    <a:ext uri="{FF2B5EF4-FFF2-40B4-BE49-F238E27FC236}">
                      <a16:creationId xmlns:a16="http://schemas.microsoft.com/office/drawing/2014/main" id="{408CCB33-6728-135D-99A9-EB6762BDEBD9}"/>
                    </a:ext>
                  </a:extLst>
                </p14:cNvPr>
                <p14:cNvContentPartPr/>
                <p14:nvPr/>
              </p14:nvContentPartPr>
              <p14:xfrm>
                <a:off x="4138633" y="3958289"/>
                <a:ext cx="118080" cy="109440"/>
              </p14:xfrm>
            </p:contentPart>
          </mc:Choice>
          <mc:Fallback>
            <p:pic>
              <p:nvPicPr>
                <p:cNvPr id="2309" name="잉크 2308">
                  <a:extLst>
                    <a:ext uri="{FF2B5EF4-FFF2-40B4-BE49-F238E27FC236}">
                      <a16:creationId xmlns:a16="http://schemas.microsoft.com/office/drawing/2014/main" id="{408CCB33-6728-135D-99A9-EB6762BDEBD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132513" y="3952169"/>
                  <a:ext cx="130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310" name="잉크 2309">
                  <a:extLst>
                    <a:ext uri="{FF2B5EF4-FFF2-40B4-BE49-F238E27FC236}">
                      <a16:creationId xmlns:a16="http://schemas.microsoft.com/office/drawing/2014/main" id="{845CFDAE-9DD0-47B2-8490-307B45771984}"/>
                    </a:ext>
                  </a:extLst>
                </p14:cNvPr>
                <p14:cNvContentPartPr/>
                <p14:nvPr/>
              </p14:nvContentPartPr>
              <p14:xfrm>
                <a:off x="4214233" y="3936689"/>
                <a:ext cx="86400" cy="127440"/>
              </p14:xfrm>
            </p:contentPart>
          </mc:Choice>
          <mc:Fallback>
            <p:pic>
              <p:nvPicPr>
                <p:cNvPr id="2310" name="잉크 2309">
                  <a:extLst>
                    <a:ext uri="{FF2B5EF4-FFF2-40B4-BE49-F238E27FC236}">
                      <a16:creationId xmlns:a16="http://schemas.microsoft.com/office/drawing/2014/main" id="{845CFDAE-9DD0-47B2-8490-307B4577198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208113" y="3930569"/>
                  <a:ext cx="98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311" name="잉크 2310">
                  <a:extLst>
                    <a:ext uri="{FF2B5EF4-FFF2-40B4-BE49-F238E27FC236}">
                      <a16:creationId xmlns:a16="http://schemas.microsoft.com/office/drawing/2014/main" id="{9F73A491-34AA-6DA6-39A7-1CF9300CF05B}"/>
                    </a:ext>
                  </a:extLst>
                </p14:cNvPr>
                <p14:cNvContentPartPr/>
                <p14:nvPr/>
              </p14:nvContentPartPr>
              <p14:xfrm>
                <a:off x="4250593" y="3901769"/>
                <a:ext cx="95040" cy="55800"/>
              </p14:xfrm>
            </p:contentPart>
          </mc:Choice>
          <mc:Fallback>
            <p:pic>
              <p:nvPicPr>
                <p:cNvPr id="2311" name="잉크 2310">
                  <a:extLst>
                    <a:ext uri="{FF2B5EF4-FFF2-40B4-BE49-F238E27FC236}">
                      <a16:creationId xmlns:a16="http://schemas.microsoft.com/office/drawing/2014/main" id="{9F73A491-34AA-6DA6-39A7-1CF9300CF05B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44473" y="3895649"/>
                  <a:ext cx="107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312" name="잉크 2311">
                  <a:extLst>
                    <a:ext uri="{FF2B5EF4-FFF2-40B4-BE49-F238E27FC236}">
                      <a16:creationId xmlns:a16="http://schemas.microsoft.com/office/drawing/2014/main" id="{DE26C7B5-C74B-C1FB-F2CB-82AA7EA35218}"/>
                    </a:ext>
                  </a:extLst>
                </p14:cNvPr>
                <p14:cNvContentPartPr/>
                <p14:nvPr/>
              </p14:nvContentPartPr>
              <p14:xfrm>
                <a:off x="4297033" y="3976649"/>
                <a:ext cx="191880" cy="67680"/>
              </p14:xfrm>
            </p:contentPart>
          </mc:Choice>
          <mc:Fallback>
            <p:pic>
              <p:nvPicPr>
                <p:cNvPr id="2312" name="잉크 2311">
                  <a:extLst>
                    <a:ext uri="{FF2B5EF4-FFF2-40B4-BE49-F238E27FC236}">
                      <a16:creationId xmlns:a16="http://schemas.microsoft.com/office/drawing/2014/main" id="{DE26C7B5-C74B-C1FB-F2CB-82AA7EA35218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90913" y="3970529"/>
                  <a:ext cx="204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313" name="잉크 2312">
                  <a:extLst>
                    <a:ext uri="{FF2B5EF4-FFF2-40B4-BE49-F238E27FC236}">
                      <a16:creationId xmlns:a16="http://schemas.microsoft.com/office/drawing/2014/main" id="{CC73FD1B-42C8-2D79-2461-3C50391373D0}"/>
                    </a:ext>
                  </a:extLst>
                </p14:cNvPr>
                <p14:cNvContentPartPr/>
                <p14:nvPr/>
              </p14:nvContentPartPr>
              <p14:xfrm>
                <a:off x="4142233" y="4240169"/>
                <a:ext cx="111960" cy="75600"/>
              </p14:xfrm>
            </p:contentPart>
          </mc:Choice>
          <mc:Fallback>
            <p:pic>
              <p:nvPicPr>
                <p:cNvPr id="2313" name="잉크 2312">
                  <a:extLst>
                    <a:ext uri="{FF2B5EF4-FFF2-40B4-BE49-F238E27FC236}">
                      <a16:creationId xmlns:a16="http://schemas.microsoft.com/office/drawing/2014/main" id="{CC73FD1B-42C8-2D79-2461-3C50391373D0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36113" y="4234049"/>
                  <a:ext cx="12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2314" name="잉크 2313">
                  <a:extLst>
                    <a:ext uri="{FF2B5EF4-FFF2-40B4-BE49-F238E27FC236}">
                      <a16:creationId xmlns:a16="http://schemas.microsoft.com/office/drawing/2014/main" id="{2934E0CB-651F-0DE8-0DD5-B78F658020F0}"/>
                    </a:ext>
                  </a:extLst>
                </p14:cNvPr>
                <p14:cNvContentPartPr/>
                <p14:nvPr/>
              </p14:nvContentPartPr>
              <p14:xfrm>
                <a:off x="4173913" y="4304969"/>
                <a:ext cx="158400" cy="92880"/>
              </p14:xfrm>
            </p:contentPart>
          </mc:Choice>
          <mc:Fallback>
            <p:pic>
              <p:nvPicPr>
                <p:cNvPr id="2314" name="잉크 2313">
                  <a:extLst>
                    <a:ext uri="{FF2B5EF4-FFF2-40B4-BE49-F238E27FC236}">
                      <a16:creationId xmlns:a16="http://schemas.microsoft.com/office/drawing/2014/main" id="{2934E0CB-651F-0DE8-0DD5-B78F658020F0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67793" y="4298849"/>
                  <a:ext cx="170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2315" name="잉크 2314">
                  <a:extLst>
                    <a:ext uri="{FF2B5EF4-FFF2-40B4-BE49-F238E27FC236}">
                      <a16:creationId xmlns:a16="http://schemas.microsoft.com/office/drawing/2014/main" id="{DD8A29EB-C568-7EB0-43B2-9212ABD17321}"/>
                    </a:ext>
                  </a:extLst>
                </p14:cNvPr>
                <p14:cNvContentPartPr/>
                <p14:nvPr/>
              </p14:nvContentPartPr>
              <p14:xfrm>
                <a:off x="4266793" y="4188329"/>
                <a:ext cx="102600" cy="68760"/>
              </p14:xfrm>
            </p:contentPart>
          </mc:Choice>
          <mc:Fallback>
            <p:pic>
              <p:nvPicPr>
                <p:cNvPr id="2315" name="잉크 2314">
                  <a:extLst>
                    <a:ext uri="{FF2B5EF4-FFF2-40B4-BE49-F238E27FC236}">
                      <a16:creationId xmlns:a16="http://schemas.microsoft.com/office/drawing/2014/main" id="{DD8A29EB-C568-7EB0-43B2-9212ABD1732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60673" y="4182209"/>
                  <a:ext cx="114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2316" name="잉크 2315">
                  <a:extLst>
                    <a:ext uri="{FF2B5EF4-FFF2-40B4-BE49-F238E27FC236}">
                      <a16:creationId xmlns:a16="http://schemas.microsoft.com/office/drawing/2014/main" id="{F1B62238-D9E8-FBF1-1B22-346651ABA7DD}"/>
                    </a:ext>
                  </a:extLst>
                </p14:cNvPr>
                <p14:cNvContentPartPr/>
                <p14:nvPr/>
              </p14:nvContentPartPr>
              <p14:xfrm>
                <a:off x="4353553" y="4148009"/>
                <a:ext cx="88200" cy="55080"/>
              </p14:xfrm>
            </p:contentPart>
          </mc:Choice>
          <mc:Fallback>
            <p:pic>
              <p:nvPicPr>
                <p:cNvPr id="2316" name="잉크 2315">
                  <a:extLst>
                    <a:ext uri="{FF2B5EF4-FFF2-40B4-BE49-F238E27FC236}">
                      <a16:creationId xmlns:a16="http://schemas.microsoft.com/office/drawing/2014/main" id="{F1B62238-D9E8-FBF1-1B22-346651ABA7D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47433" y="4141889"/>
                  <a:ext cx="100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2317" name="잉크 2316">
                  <a:extLst>
                    <a:ext uri="{FF2B5EF4-FFF2-40B4-BE49-F238E27FC236}">
                      <a16:creationId xmlns:a16="http://schemas.microsoft.com/office/drawing/2014/main" id="{D6F58597-0B48-271A-50B8-FA6B67D5C85B}"/>
                    </a:ext>
                  </a:extLst>
                </p14:cNvPr>
                <p14:cNvContentPartPr/>
                <p14:nvPr/>
              </p14:nvContentPartPr>
              <p14:xfrm>
                <a:off x="4395313" y="4219289"/>
                <a:ext cx="98640" cy="66600"/>
              </p14:xfrm>
            </p:contentPart>
          </mc:Choice>
          <mc:Fallback>
            <p:pic>
              <p:nvPicPr>
                <p:cNvPr id="2317" name="잉크 2316">
                  <a:extLst>
                    <a:ext uri="{FF2B5EF4-FFF2-40B4-BE49-F238E27FC236}">
                      <a16:creationId xmlns:a16="http://schemas.microsoft.com/office/drawing/2014/main" id="{D6F58597-0B48-271A-50B8-FA6B67D5C85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389193" y="4213169"/>
                  <a:ext cx="1108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2318" name="잉크 2317">
                  <a:extLst>
                    <a:ext uri="{FF2B5EF4-FFF2-40B4-BE49-F238E27FC236}">
                      <a16:creationId xmlns:a16="http://schemas.microsoft.com/office/drawing/2014/main" id="{4D2B3D26-4A5B-69E3-550E-E7FB8DF73302}"/>
                    </a:ext>
                  </a:extLst>
                </p14:cNvPr>
                <p14:cNvContentPartPr/>
                <p14:nvPr/>
              </p14:nvContentPartPr>
              <p14:xfrm>
                <a:off x="4485313" y="4112729"/>
                <a:ext cx="66960" cy="73080"/>
              </p14:xfrm>
            </p:contentPart>
          </mc:Choice>
          <mc:Fallback>
            <p:pic>
              <p:nvPicPr>
                <p:cNvPr id="2318" name="잉크 2317">
                  <a:extLst>
                    <a:ext uri="{FF2B5EF4-FFF2-40B4-BE49-F238E27FC236}">
                      <a16:creationId xmlns:a16="http://schemas.microsoft.com/office/drawing/2014/main" id="{4D2B3D26-4A5B-69E3-550E-E7FB8DF7330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479193" y="4106609"/>
                  <a:ext cx="79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2319" name="잉크 2318">
                  <a:extLst>
                    <a:ext uri="{FF2B5EF4-FFF2-40B4-BE49-F238E27FC236}">
                      <a16:creationId xmlns:a16="http://schemas.microsoft.com/office/drawing/2014/main" id="{7F3A85FF-59D2-CDBB-93E1-5BB6B33824F3}"/>
                    </a:ext>
                  </a:extLst>
                </p14:cNvPr>
                <p14:cNvContentPartPr/>
                <p14:nvPr/>
              </p14:nvContentPartPr>
              <p14:xfrm>
                <a:off x="4504393" y="4064489"/>
                <a:ext cx="111600" cy="124920"/>
              </p14:xfrm>
            </p:contentPart>
          </mc:Choice>
          <mc:Fallback>
            <p:pic>
              <p:nvPicPr>
                <p:cNvPr id="2319" name="잉크 2318">
                  <a:extLst>
                    <a:ext uri="{FF2B5EF4-FFF2-40B4-BE49-F238E27FC236}">
                      <a16:creationId xmlns:a16="http://schemas.microsoft.com/office/drawing/2014/main" id="{7F3A85FF-59D2-CDBB-93E1-5BB6B33824F3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4498273" y="4058369"/>
                  <a:ext cx="123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2320" name="잉크 2319">
                  <a:extLst>
                    <a:ext uri="{FF2B5EF4-FFF2-40B4-BE49-F238E27FC236}">
                      <a16:creationId xmlns:a16="http://schemas.microsoft.com/office/drawing/2014/main" id="{260C6829-7D9A-D8CB-7466-A82FF365CCDA}"/>
                    </a:ext>
                  </a:extLst>
                </p14:cNvPr>
                <p14:cNvContentPartPr/>
                <p14:nvPr/>
              </p14:nvContentPartPr>
              <p14:xfrm>
                <a:off x="4570633" y="4016609"/>
                <a:ext cx="104760" cy="99000"/>
              </p14:xfrm>
            </p:contentPart>
          </mc:Choice>
          <mc:Fallback>
            <p:pic>
              <p:nvPicPr>
                <p:cNvPr id="2320" name="잉크 2319">
                  <a:extLst>
                    <a:ext uri="{FF2B5EF4-FFF2-40B4-BE49-F238E27FC236}">
                      <a16:creationId xmlns:a16="http://schemas.microsoft.com/office/drawing/2014/main" id="{260C6829-7D9A-D8CB-7466-A82FF365CCD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564513" y="4010489"/>
                  <a:ext cx="117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2321" name="잉크 2320">
                  <a:extLst>
                    <a:ext uri="{FF2B5EF4-FFF2-40B4-BE49-F238E27FC236}">
                      <a16:creationId xmlns:a16="http://schemas.microsoft.com/office/drawing/2014/main" id="{37CDC230-0F8F-674B-5506-2010295CADE9}"/>
                    </a:ext>
                  </a:extLst>
                </p14:cNvPr>
                <p14:cNvContentPartPr/>
                <p14:nvPr/>
              </p14:nvContentPartPr>
              <p14:xfrm>
                <a:off x="4646953" y="3989609"/>
                <a:ext cx="74880" cy="98280"/>
              </p14:xfrm>
            </p:contentPart>
          </mc:Choice>
          <mc:Fallback>
            <p:pic>
              <p:nvPicPr>
                <p:cNvPr id="2321" name="잉크 2320">
                  <a:extLst>
                    <a:ext uri="{FF2B5EF4-FFF2-40B4-BE49-F238E27FC236}">
                      <a16:creationId xmlns:a16="http://schemas.microsoft.com/office/drawing/2014/main" id="{37CDC230-0F8F-674B-5506-2010295CADE9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640833" y="3983489"/>
                  <a:ext cx="87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323" name="잉크 2322">
                  <a:extLst>
                    <a:ext uri="{FF2B5EF4-FFF2-40B4-BE49-F238E27FC236}">
                      <a16:creationId xmlns:a16="http://schemas.microsoft.com/office/drawing/2014/main" id="{984ABCD0-1AA6-8ABB-3CB0-35CA355B4B82}"/>
                    </a:ext>
                  </a:extLst>
                </p14:cNvPr>
                <p14:cNvContentPartPr/>
                <p14:nvPr/>
              </p14:nvContentPartPr>
              <p14:xfrm>
                <a:off x="4739473" y="4049009"/>
                <a:ext cx="43920" cy="27720"/>
              </p14:xfrm>
            </p:contentPart>
          </mc:Choice>
          <mc:Fallback>
            <p:pic>
              <p:nvPicPr>
                <p:cNvPr id="2323" name="잉크 2322">
                  <a:extLst>
                    <a:ext uri="{FF2B5EF4-FFF2-40B4-BE49-F238E27FC236}">
                      <a16:creationId xmlns:a16="http://schemas.microsoft.com/office/drawing/2014/main" id="{984ABCD0-1AA6-8ABB-3CB0-35CA355B4B82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733353" y="4042889"/>
                  <a:ext cx="561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2551" name="잉크 2550">
                <a:extLst>
                  <a:ext uri="{FF2B5EF4-FFF2-40B4-BE49-F238E27FC236}">
                    <a16:creationId xmlns:a16="http://schemas.microsoft.com/office/drawing/2014/main" id="{7A0AD96B-2FF1-B78F-4632-97DA58CEA4C5}"/>
                  </a:ext>
                </a:extLst>
              </p14:cNvPr>
              <p14:cNvContentPartPr/>
              <p14:nvPr/>
            </p14:nvContentPartPr>
            <p14:xfrm>
              <a:off x="7772113" y="3195809"/>
              <a:ext cx="891000" cy="1025640"/>
            </p14:xfrm>
          </p:contentPart>
        </mc:Choice>
        <mc:Fallback>
          <p:pic>
            <p:nvPicPr>
              <p:cNvPr id="2551" name="잉크 2550">
                <a:extLst>
                  <a:ext uri="{FF2B5EF4-FFF2-40B4-BE49-F238E27FC236}">
                    <a16:creationId xmlns:a16="http://schemas.microsoft.com/office/drawing/2014/main" id="{7A0AD96B-2FF1-B78F-4632-97DA58CEA4C5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7763473" y="3187169"/>
                <a:ext cx="908640" cy="10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2560" name="잉크 2559">
                <a:extLst>
                  <a:ext uri="{FF2B5EF4-FFF2-40B4-BE49-F238E27FC236}">
                    <a16:creationId xmlns:a16="http://schemas.microsoft.com/office/drawing/2014/main" id="{BBC438E4-1727-3074-5840-8CA58D497914}"/>
                  </a:ext>
                </a:extLst>
              </p14:cNvPr>
              <p14:cNvContentPartPr/>
              <p14:nvPr/>
            </p14:nvContentPartPr>
            <p14:xfrm>
              <a:off x="9067753" y="1034369"/>
              <a:ext cx="255240" cy="1113120"/>
            </p14:xfrm>
          </p:contentPart>
        </mc:Choice>
        <mc:Fallback>
          <p:pic>
            <p:nvPicPr>
              <p:cNvPr id="2560" name="잉크 2559">
                <a:extLst>
                  <a:ext uri="{FF2B5EF4-FFF2-40B4-BE49-F238E27FC236}">
                    <a16:creationId xmlns:a16="http://schemas.microsoft.com/office/drawing/2014/main" id="{BBC438E4-1727-3074-5840-8CA58D497914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9059113" y="1025369"/>
                <a:ext cx="272880" cy="11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2562" name="잉크 2561">
                <a:extLst>
                  <a:ext uri="{FF2B5EF4-FFF2-40B4-BE49-F238E27FC236}">
                    <a16:creationId xmlns:a16="http://schemas.microsoft.com/office/drawing/2014/main" id="{990E4F02-7F56-B0D7-DAEC-CC60DA61FBAB}"/>
                  </a:ext>
                </a:extLst>
              </p14:cNvPr>
              <p14:cNvContentPartPr/>
              <p14:nvPr/>
            </p14:nvContentPartPr>
            <p14:xfrm>
              <a:off x="9123553" y="1019609"/>
              <a:ext cx="1652400" cy="37440"/>
            </p14:xfrm>
          </p:contentPart>
        </mc:Choice>
        <mc:Fallback>
          <p:pic>
            <p:nvPicPr>
              <p:cNvPr id="2562" name="잉크 2561">
                <a:extLst>
                  <a:ext uri="{FF2B5EF4-FFF2-40B4-BE49-F238E27FC236}">
                    <a16:creationId xmlns:a16="http://schemas.microsoft.com/office/drawing/2014/main" id="{990E4F02-7F56-B0D7-DAEC-CC60DA61FBAB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9114913" y="1010609"/>
                <a:ext cx="1670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2563" name="잉크 2562">
                <a:extLst>
                  <a:ext uri="{FF2B5EF4-FFF2-40B4-BE49-F238E27FC236}">
                    <a16:creationId xmlns:a16="http://schemas.microsoft.com/office/drawing/2014/main" id="{EC39D738-F5D5-AB9D-1051-D88C1B556F42}"/>
                  </a:ext>
                </a:extLst>
              </p14:cNvPr>
              <p14:cNvContentPartPr/>
              <p14:nvPr/>
            </p14:nvContentPartPr>
            <p14:xfrm>
              <a:off x="10850833" y="1049849"/>
              <a:ext cx="330120" cy="1146600"/>
            </p14:xfrm>
          </p:contentPart>
        </mc:Choice>
        <mc:Fallback>
          <p:pic>
            <p:nvPicPr>
              <p:cNvPr id="2563" name="잉크 2562">
                <a:extLst>
                  <a:ext uri="{FF2B5EF4-FFF2-40B4-BE49-F238E27FC236}">
                    <a16:creationId xmlns:a16="http://schemas.microsoft.com/office/drawing/2014/main" id="{EC39D738-F5D5-AB9D-1051-D88C1B556F42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0842193" y="1040849"/>
                <a:ext cx="34776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2567" name="잉크 2566">
                <a:extLst>
                  <a:ext uri="{FF2B5EF4-FFF2-40B4-BE49-F238E27FC236}">
                    <a16:creationId xmlns:a16="http://schemas.microsoft.com/office/drawing/2014/main" id="{B251B175-5EC1-D361-2B52-348E8A2FD891}"/>
                  </a:ext>
                </a:extLst>
              </p14:cNvPr>
              <p14:cNvContentPartPr/>
              <p14:nvPr/>
            </p14:nvContentPartPr>
            <p14:xfrm>
              <a:off x="7883353" y="471329"/>
              <a:ext cx="1339200" cy="683640"/>
            </p14:xfrm>
          </p:contentPart>
        </mc:Choice>
        <mc:Fallback>
          <p:pic>
            <p:nvPicPr>
              <p:cNvPr id="2567" name="잉크 2566">
                <a:extLst>
                  <a:ext uri="{FF2B5EF4-FFF2-40B4-BE49-F238E27FC236}">
                    <a16:creationId xmlns:a16="http://schemas.microsoft.com/office/drawing/2014/main" id="{B251B175-5EC1-D361-2B52-348E8A2FD891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874713" y="462689"/>
                <a:ext cx="13568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2568" name="잉크 2567">
                <a:extLst>
                  <a:ext uri="{FF2B5EF4-FFF2-40B4-BE49-F238E27FC236}">
                    <a16:creationId xmlns:a16="http://schemas.microsoft.com/office/drawing/2014/main" id="{C2844AA3-CCEC-09AD-3147-7F5CC12F38B9}"/>
                  </a:ext>
                </a:extLst>
              </p14:cNvPr>
              <p14:cNvContentPartPr/>
              <p14:nvPr/>
            </p14:nvContentPartPr>
            <p14:xfrm>
              <a:off x="7898473" y="231209"/>
              <a:ext cx="1841760" cy="146160"/>
            </p14:xfrm>
          </p:contentPart>
        </mc:Choice>
        <mc:Fallback>
          <p:pic>
            <p:nvPicPr>
              <p:cNvPr id="2568" name="잉크 2567">
                <a:extLst>
                  <a:ext uri="{FF2B5EF4-FFF2-40B4-BE49-F238E27FC236}">
                    <a16:creationId xmlns:a16="http://schemas.microsoft.com/office/drawing/2014/main" id="{C2844AA3-CCEC-09AD-3147-7F5CC12F38B9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889833" y="222209"/>
                <a:ext cx="1859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2569" name="잉크 2568">
                <a:extLst>
                  <a:ext uri="{FF2B5EF4-FFF2-40B4-BE49-F238E27FC236}">
                    <a16:creationId xmlns:a16="http://schemas.microsoft.com/office/drawing/2014/main" id="{5F278AB9-34BE-F50C-CDD4-B82398C96452}"/>
                  </a:ext>
                </a:extLst>
              </p14:cNvPr>
              <p14:cNvContentPartPr/>
              <p14:nvPr/>
            </p14:nvContentPartPr>
            <p14:xfrm>
              <a:off x="9726193" y="252449"/>
              <a:ext cx="1209600" cy="788040"/>
            </p14:xfrm>
          </p:contentPart>
        </mc:Choice>
        <mc:Fallback>
          <p:pic>
            <p:nvPicPr>
              <p:cNvPr id="2569" name="잉크 2568">
                <a:extLst>
                  <a:ext uri="{FF2B5EF4-FFF2-40B4-BE49-F238E27FC236}">
                    <a16:creationId xmlns:a16="http://schemas.microsoft.com/office/drawing/2014/main" id="{5F278AB9-34BE-F50C-CDD4-B82398C96452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9717553" y="243449"/>
                <a:ext cx="122724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2571" name="잉크 2570">
                <a:extLst>
                  <a:ext uri="{FF2B5EF4-FFF2-40B4-BE49-F238E27FC236}">
                    <a16:creationId xmlns:a16="http://schemas.microsoft.com/office/drawing/2014/main" id="{B5FB8F5D-6C2A-136C-8E90-ED4FBE3854D5}"/>
                  </a:ext>
                </a:extLst>
              </p14:cNvPr>
              <p14:cNvContentPartPr/>
              <p14:nvPr/>
            </p14:nvContentPartPr>
            <p14:xfrm>
              <a:off x="9019153" y="518129"/>
              <a:ext cx="157320" cy="162000"/>
            </p14:xfrm>
          </p:contentPart>
        </mc:Choice>
        <mc:Fallback>
          <p:pic>
            <p:nvPicPr>
              <p:cNvPr id="2571" name="잉크 2570">
                <a:extLst>
                  <a:ext uri="{FF2B5EF4-FFF2-40B4-BE49-F238E27FC236}">
                    <a16:creationId xmlns:a16="http://schemas.microsoft.com/office/drawing/2014/main" id="{B5FB8F5D-6C2A-136C-8E90-ED4FBE3854D5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9010513" y="509489"/>
                <a:ext cx="1749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2572" name="잉크 2571">
                <a:extLst>
                  <a:ext uri="{FF2B5EF4-FFF2-40B4-BE49-F238E27FC236}">
                    <a16:creationId xmlns:a16="http://schemas.microsoft.com/office/drawing/2014/main" id="{2C872322-103E-9A0B-D7CE-2E05AE0EAF8D}"/>
                  </a:ext>
                </a:extLst>
              </p14:cNvPr>
              <p14:cNvContentPartPr/>
              <p14:nvPr/>
            </p14:nvContentPartPr>
            <p14:xfrm>
              <a:off x="9158473" y="539009"/>
              <a:ext cx="48240" cy="126360"/>
            </p14:xfrm>
          </p:contentPart>
        </mc:Choice>
        <mc:Fallback>
          <p:pic>
            <p:nvPicPr>
              <p:cNvPr id="2572" name="잉크 2571">
                <a:extLst>
                  <a:ext uri="{FF2B5EF4-FFF2-40B4-BE49-F238E27FC236}">
                    <a16:creationId xmlns:a16="http://schemas.microsoft.com/office/drawing/2014/main" id="{2C872322-103E-9A0B-D7CE-2E05AE0EAF8D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9149473" y="530009"/>
                <a:ext cx="658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2573" name="잉크 2572">
                <a:extLst>
                  <a:ext uri="{FF2B5EF4-FFF2-40B4-BE49-F238E27FC236}">
                    <a16:creationId xmlns:a16="http://schemas.microsoft.com/office/drawing/2014/main" id="{06ACE7F8-0692-FAFE-6AAC-18046BD6324A}"/>
                  </a:ext>
                </a:extLst>
              </p14:cNvPr>
              <p14:cNvContentPartPr/>
              <p14:nvPr/>
            </p14:nvContentPartPr>
            <p14:xfrm>
              <a:off x="9002233" y="455129"/>
              <a:ext cx="247320" cy="281520"/>
            </p14:xfrm>
          </p:contentPart>
        </mc:Choice>
        <mc:Fallback>
          <p:pic>
            <p:nvPicPr>
              <p:cNvPr id="2573" name="잉크 2572">
                <a:extLst>
                  <a:ext uri="{FF2B5EF4-FFF2-40B4-BE49-F238E27FC236}">
                    <a16:creationId xmlns:a16="http://schemas.microsoft.com/office/drawing/2014/main" id="{06ACE7F8-0692-FAFE-6AAC-18046BD6324A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8993233" y="446129"/>
                <a:ext cx="2649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2574" name="잉크 2573">
                <a:extLst>
                  <a:ext uri="{FF2B5EF4-FFF2-40B4-BE49-F238E27FC236}">
                    <a16:creationId xmlns:a16="http://schemas.microsoft.com/office/drawing/2014/main" id="{86BFAC9E-61D3-66A9-C0C6-3B52F8BA5556}"/>
                  </a:ext>
                </a:extLst>
              </p14:cNvPr>
              <p14:cNvContentPartPr/>
              <p14:nvPr/>
            </p14:nvContentPartPr>
            <p14:xfrm>
              <a:off x="9210673" y="469529"/>
              <a:ext cx="133920" cy="152280"/>
            </p14:xfrm>
          </p:contentPart>
        </mc:Choice>
        <mc:Fallback>
          <p:pic>
            <p:nvPicPr>
              <p:cNvPr id="2574" name="잉크 2573">
                <a:extLst>
                  <a:ext uri="{FF2B5EF4-FFF2-40B4-BE49-F238E27FC236}">
                    <a16:creationId xmlns:a16="http://schemas.microsoft.com/office/drawing/2014/main" id="{86BFAC9E-61D3-66A9-C0C6-3B52F8BA5556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9201673" y="460529"/>
                <a:ext cx="1515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2575" name="잉크 2574">
                <a:extLst>
                  <a:ext uri="{FF2B5EF4-FFF2-40B4-BE49-F238E27FC236}">
                    <a16:creationId xmlns:a16="http://schemas.microsoft.com/office/drawing/2014/main" id="{722AD8DD-F6E7-8A0B-A8C7-96197DE9E03D}"/>
                  </a:ext>
                </a:extLst>
              </p14:cNvPr>
              <p14:cNvContentPartPr/>
              <p14:nvPr/>
            </p14:nvContentPartPr>
            <p14:xfrm>
              <a:off x="9319393" y="453329"/>
              <a:ext cx="119880" cy="133560"/>
            </p14:xfrm>
          </p:contentPart>
        </mc:Choice>
        <mc:Fallback>
          <p:pic>
            <p:nvPicPr>
              <p:cNvPr id="2575" name="잉크 2574">
                <a:extLst>
                  <a:ext uri="{FF2B5EF4-FFF2-40B4-BE49-F238E27FC236}">
                    <a16:creationId xmlns:a16="http://schemas.microsoft.com/office/drawing/2014/main" id="{722AD8DD-F6E7-8A0B-A8C7-96197DE9E03D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9310393" y="444689"/>
                <a:ext cx="13752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2576" name="잉크 2575">
                <a:extLst>
                  <a:ext uri="{FF2B5EF4-FFF2-40B4-BE49-F238E27FC236}">
                    <a16:creationId xmlns:a16="http://schemas.microsoft.com/office/drawing/2014/main" id="{70B05B02-E843-AC1E-3133-5B0CE7870118}"/>
                  </a:ext>
                </a:extLst>
              </p14:cNvPr>
              <p14:cNvContentPartPr/>
              <p14:nvPr/>
            </p14:nvContentPartPr>
            <p14:xfrm>
              <a:off x="9323353" y="648809"/>
              <a:ext cx="140760" cy="90360"/>
            </p14:xfrm>
          </p:contentPart>
        </mc:Choice>
        <mc:Fallback>
          <p:pic>
            <p:nvPicPr>
              <p:cNvPr id="2576" name="잉크 2575">
                <a:extLst>
                  <a:ext uri="{FF2B5EF4-FFF2-40B4-BE49-F238E27FC236}">
                    <a16:creationId xmlns:a16="http://schemas.microsoft.com/office/drawing/2014/main" id="{70B05B02-E843-AC1E-3133-5B0CE787011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9314713" y="640169"/>
                <a:ext cx="15840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5" name="그룹 2604">
            <a:extLst>
              <a:ext uri="{FF2B5EF4-FFF2-40B4-BE49-F238E27FC236}">
                <a16:creationId xmlns:a16="http://schemas.microsoft.com/office/drawing/2014/main" id="{2C9A483D-F0F0-7577-8ED7-D2286A379B52}"/>
              </a:ext>
            </a:extLst>
          </p:cNvPr>
          <p:cNvGrpSpPr/>
          <p:nvPr/>
        </p:nvGrpSpPr>
        <p:grpSpPr>
          <a:xfrm>
            <a:off x="9528553" y="1241009"/>
            <a:ext cx="2568600" cy="790560"/>
            <a:chOff x="9528553" y="1241009"/>
            <a:chExt cx="2568600" cy="79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2578" name="잉크 2577">
                  <a:extLst>
                    <a:ext uri="{FF2B5EF4-FFF2-40B4-BE49-F238E27FC236}">
                      <a16:creationId xmlns:a16="http://schemas.microsoft.com/office/drawing/2014/main" id="{781BB823-7BA4-BEB2-03CC-B75F6DC94A55}"/>
                    </a:ext>
                  </a:extLst>
                </p14:cNvPr>
                <p14:cNvContentPartPr/>
                <p14:nvPr/>
              </p14:nvContentPartPr>
              <p14:xfrm>
                <a:off x="9672193" y="1347209"/>
                <a:ext cx="11160" cy="20160"/>
              </p14:xfrm>
            </p:contentPart>
          </mc:Choice>
          <mc:Fallback>
            <p:pic>
              <p:nvPicPr>
                <p:cNvPr id="2578" name="잉크 2577">
                  <a:extLst>
                    <a:ext uri="{FF2B5EF4-FFF2-40B4-BE49-F238E27FC236}">
                      <a16:creationId xmlns:a16="http://schemas.microsoft.com/office/drawing/2014/main" id="{781BB823-7BA4-BEB2-03CC-B75F6DC94A55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9663553" y="1338209"/>
                  <a:ext cx="28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2579" name="잉크 2578">
                  <a:extLst>
                    <a:ext uri="{FF2B5EF4-FFF2-40B4-BE49-F238E27FC236}">
                      <a16:creationId xmlns:a16="http://schemas.microsoft.com/office/drawing/2014/main" id="{E6D3D622-993B-BEA1-1012-051C82AE229F}"/>
                    </a:ext>
                  </a:extLst>
                </p14:cNvPr>
                <p14:cNvContentPartPr/>
                <p14:nvPr/>
              </p14:nvContentPartPr>
              <p14:xfrm>
                <a:off x="9528553" y="1254329"/>
                <a:ext cx="355680" cy="541080"/>
              </p14:xfrm>
            </p:contentPart>
          </mc:Choice>
          <mc:Fallback>
            <p:pic>
              <p:nvPicPr>
                <p:cNvPr id="2579" name="잉크 2578">
                  <a:extLst>
                    <a:ext uri="{FF2B5EF4-FFF2-40B4-BE49-F238E27FC236}">
                      <a16:creationId xmlns:a16="http://schemas.microsoft.com/office/drawing/2014/main" id="{E6D3D622-993B-BEA1-1012-051C82AE229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19553" y="1245689"/>
                  <a:ext cx="3733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2580" name="잉크 2579">
                  <a:extLst>
                    <a:ext uri="{FF2B5EF4-FFF2-40B4-BE49-F238E27FC236}">
                      <a16:creationId xmlns:a16="http://schemas.microsoft.com/office/drawing/2014/main" id="{7F8B01B6-A5B8-109B-C42A-D80865EBB86E}"/>
                    </a:ext>
                  </a:extLst>
                </p14:cNvPr>
                <p14:cNvContentPartPr/>
                <p14:nvPr/>
              </p14:nvContentPartPr>
              <p14:xfrm>
                <a:off x="9779113" y="1241009"/>
                <a:ext cx="447480" cy="570960"/>
              </p14:xfrm>
            </p:contentPart>
          </mc:Choice>
          <mc:Fallback>
            <p:pic>
              <p:nvPicPr>
                <p:cNvPr id="2580" name="잉크 2579">
                  <a:extLst>
                    <a:ext uri="{FF2B5EF4-FFF2-40B4-BE49-F238E27FC236}">
                      <a16:creationId xmlns:a16="http://schemas.microsoft.com/office/drawing/2014/main" id="{7F8B01B6-A5B8-109B-C42A-D80865EBB86E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770113" y="1232009"/>
                  <a:ext cx="46512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2581" name="잉크 2580">
                  <a:extLst>
                    <a:ext uri="{FF2B5EF4-FFF2-40B4-BE49-F238E27FC236}">
                      <a16:creationId xmlns:a16="http://schemas.microsoft.com/office/drawing/2014/main" id="{6806F011-6770-4942-F358-7EEA5DD269B0}"/>
                    </a:ext>
                  </a:extLst>
                </p14:cNvPr>
                <p14:cNvContentPartPr/>
                <p14:nvPr/>
              </p14:nvContentPartPr>
              <p14:xfrm>
                <a:off x="9772273" y="1724849"/>
                <a:ext cx="438840" cy="131400"/>
              </p14:xfrm>
            </p:contentPart>
          </mc:Choice>
          <mc:Fallback>
            <p:pic>
              <p:nvPicPr>
                <p:cNvPr id="2581" name="잉크 2580">
                  <a:extLst>
                    <a:ext uri="{FF2B5EF4-FFF2-40B4-BE49-F238E27FC236}">
                      <a16:creationId xmlns:a16="http://schemas.microsoft.com/office/drawing/2014/main" id="{6806F011-6770-4942-F358-7EEA5DD269B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763273" y="1716209"/>
                  <a:ext cx="4564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2582" name="잉크 2581">
                  <a:extLst>
                    <a:ext uri="{FF2B5EF4-FFF2-40B4-BE49-F238E27FC236}">
                      <a16:creationId xmlns:a16="http://schemas.microsoft.com/office/drawing/2014/main" id="{1EF805C3-257B-B141-44C7-F42AD0AAE924}"/>
                    </a:ext>
                  </a:extLst>
                </p14:cNvPr>
                <p14:cNvContentPartPr/>
                <p14:nvPr/>
              </p14:nvContentPartPr>
              <p14:xfrm>
                <a:off x="10128313" y="1358729"/>
                <a:ext cx="190080" cy="185760"/>
              </p14:xfrm>
            </p:contentPart>
          </mc:Choice>
          <mc:Fallback>
            <p:pic>
              <p:nvPicPr>
                <p:cNvPr id="2582" name="잉크 2581">
                  <a:extLst>
                    <a:ext uri="{FF2B5EF4-FFF2-40B4-BE49-F238E27FC236}">
                      <a16:creationId xmlns:a16="http://schemas.microsoft.com/office/drawing/2014/main" id="{1EF805C3-257B-B141-44C7-F42AD0AAE924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0119673" y="1350089"/>
                  <a:ext cx="207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2583" name="잉크 2582">
                  <a:extLst>
                    <a:ext uri="{FF2B5EF4-FFF2-40B4-BE49-F238E27FC236}">
                      <a16:creationId xmlns:a16="http://schemas.microsoft.com/office/drawing/2014/main" id="{E57136D4-1070-8FD8-C13D-3B150109A5A3}"/>
                    </a:ext>
                  </a:extLst>
                </p14:cNvPr>
                <p14:cNvContentPartPr/>
                <p14:nvPr/>
              </p14:nvContentPartPr>
              <p14:xfrm>
                <a:off x="10105633" y="1548809"/>
                <a:ext cx="184320" cy="164880"/>
              </p14:xfrm>
            </p:contentPart>
          </mc:Choice>
          <mc:Fallback>
            <p:pic>
              <p:nvPicPr>
                <p:cNvPr id="2583" name="잉크 2582">
                  <a:extLst>
                    <a:ext uri="{FF2B5EF4-FFF2-40B4-BE49-F238E27FC236}">
                      <a16:creationId xmlns:a16="http://schemas.microsoft.com/office/drawing/2014/main" id="{E57136D4-1070-8FD8-C13D-3B150109A5A3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0096993" y="1540169"/>
                  <a:ext cx="201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2584" name="잉크 2583">
                  <a:extLst>
                    <a:ext uri="{FF2B5EF4-FFF2-40B4-BE49-F238E27FC236}">
                      <a16:creationId xmlns:a16="http://schemas.microsoft.com/office/drawing/2014/main" id="{00CDD364-EB09-9ED9-94F0-893CF83F9B69}"/>
                    </a:ext>
                  </a:extLst>
                </p14:cNvPr>
                <p14:cNvContentPartPr/>
                <p14:nvPr/>
              </p14:nvContentPartPr>
              <p14:xfrm>
                <a:off x="10141273" y="1543409"/>
                <a:ext cx="937080" cy="75600"/>
              </p14:xfrm>
            </p:contentPart>
          </mc:Choice>
          <mc:Fallback>
            <p:pic>
              <p:nvPicPr>
                <p:cNvPr id="2584" name="잉크 2583">
                  <a:extLst>
                    <a:ext uri="{FF2B5EF4-FFF2-40B4-BE49-F238E27FC236}">
                      <a16:creationId xmlns:a16="http://schemas.microsoft.com/office/drawing/2014/main" id="{00CDD364-EB09-9ED9-94F0-893CF83F9B69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0132273" y="1534769"/>
                  <a:ext cx="9547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2585" name="잉크 2584">
                  <a:extLst>
                    <a:ext uri="{FF2B5EF4-FFF2-40B4-BE49-F238E27FC236}">
                      <a16:creationId xmlns:a16="http://schemas.microsoft.com/office/drawing/2014/main" id="{2245D36E-5AEF-D0F1-721E-9A49987A07F6}"/>
                    </a:ext>
                  </a:extLst>
                </p14:cNvPr>
                <p14:cNvContentPartPr/>
                <p14:nvPr/>
              </p14:nvContentPartPr>
              <p14:xfrm>
                <a:off x="11104273" y="1475009"/>
                <a:ext cx="56520" cy="127440"/>
              </p14:xfrm>
            </p:contentPart>
          </mc:Choice>
          <mc:Fallback>
            <p:pic>
              <p:nvPicPr>
                <p:cNvPr id="2585" name="잉크 2584">
                  <a:extLst>
                    <a:ext uri="{FF2B5EF4-FFF2-40B4-BE49-F238E27FC236}">
                      <a16:creationId xmlns:a16="http://schemas.microsoft.com/office/drawing/2014/main" id="{2245D36E-5AEF-D0F1-721E-9A49987A07F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095273" y="1466009"/>
                  <a:ext cx="7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2586" name="잉크 2585">
                  <a:extLst>
                    <a:ext uri="{FF2B5EF4-FFF2-40B4-BE49-F238E27FC236}">
                      <a16:creationId xmlns:a16="http://schemas.microsoft.com/office/drawing/2014/main" id="{08198CF4-2048-63F9-0677-57294F33D2C3}"/>
                    </a:ext>
                  </a:extLst>
                </p14:cNvPr>
                <p14:cNvContentPartPr/>
                <p14:nvPr/>
              </p14:nvContentPartPr>
              <p14:xfrm>
                <a:off x="11155033" y="1512809"/>
                <a:ext cx="46800" cy="88920"/>
              </p14:xfrm>
            </p:contentPart>
          </mc:Choice>
          <mc:Fallback>
            <p:pic>
              <p:nvPicPr>
                <p:cNvPr id="2586" name="잉크 2585">
                  <a:extLst>
                    <a:ext uri="{FF2B5EF4-FFF2-40B4-BE49-F238E27FC236}">
                      <a16:creationId xmlns:a16="http://schemas.microsoft.com/office/drawing/2014/main" id="{08198CF4-2048-63F9-0677-57294F33D2C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146033" y="1504169"/>
                  <a:ext cx="64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2587" name="잉크 2586">
                  <a:extLst>
                    <a:ext uri="{FF2B5EF4-FFF2-40B4-BE49-F238E27FC236}">
                      <a16:creationId xmlns:a16="http://schemas.microsoft.com/office/drawing/2014/main" id="{DC2C4BFB-E53C-4C3C-1B26-865DE6527EF9}"/>
                    </a:ext>
                  </a:extLst>
                </p14:cNvPr>
                <p14:cNvContentPartPr/>
                <p14:nvPr/>
              </p14:nvContentPartPr>
              <p14:xfrm>
                <a:off x="11146753" y="1468529"/>
                <a:ext cx="47520" cy="7920"/>
              </p14:xfrm>
            </p:contentPart>
          </mc:Choice>
          <mc:Fallback>
            <p:pic>
              <p:nvPicPr>
                <p:cNvPr id="2587" name="잉크 2586">
                  <a:extLst>
                    <a:ext uri="{FF2B5EF4-FFF2-40B4-BE49-F238E27FC236}">
                      <a16:creationId xmlns:a16="http://schemas.microsoft.com/office/drawing/2014/main" id="{DC2C4BFB-E53C-4C3C-1B26-865DE6527EF9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1137753" y="1459889"/>
                  <a:ext cx="65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2588" name="잉크 2587">
                  <a:extLst>
                    <a:ext uri="{FF2B5EF4-FFF2-40B4-BE49-F238E27FC236}">
                      <a16:creationId xmlns:a16="http://schemas.microsoft.com/office/drawing/2014/main" id="{F82B2F70-5616-DFCC-E764-F13EE7FBE446}"/>
                    </a:ext>
                  </a:extLst>
                </p14:cNvPr>
                <p14:cNvContentPartPr/>
                <p14:nvPr/>
              </p14:nvContentPartPr>
              <p14:xfrm>
                <a:off x="11188873" y="1482569"/>
                <a:ext cx="61200" cy="68040"/>
              </p14:xfrm>
            </p:contentPart>
          </mc:Choice>
          <mc:Fallback>
            <p:pic>
              <p:nvPicPr>
                <p:cNvPr id="2588" name="잉크 2587">
                  <a:extLst>
                    <a:ext uri="{FF2B5EF4-FFF2-40B4-BE49-F238E27FC236}">
                      <a16:creationId xmlns:a16="http://schemas.microsoft.com/office/drawing/2014/main" id="{F82B2F70-5616-DFCC-E764-F13EE7FBE446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11179873" y="1473929"/>
                  <a:ext cx="788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2589" name="잉크 2588">
                  <a:extLst>
                    <a:ext uri="{FF2B5EF4-FFF2-40B4-BE49-F238E27FC236}">
                      <a16:creationId xmlns:a16="http://schemas.microsoft.com/office/drawing/2014/main" id="{1C3D2003-1F67-E139-D447-12068CB86CDA}"/>
                    </a:ext>
                  </a:extLst>
                </p14:cNvPr>
                <p14:cNvContentPartPr/>
                <p14:nvPr/>
              </p14:nvContentPartPr>
              <p14:xfrm>
                <a:off x="11181313" y="1618649"/>
                <a:ext cx="132840" cy="92160"/>
              </p14:xfrm>
            </p:contentPart>
          </mc:Choice>
          <mc:Fallback>
            <p:pic>
              <p:nvPicPr>
                <p:cNvPr id="2589" name="잉크 2588">
                  <a:extLst>
                    <a:ext uri="{FF2B5EF4-FFF2-40B4-BE49-F238E27FC236}">
                      <a16:creationId xmlns:a16="http://schemas.microsoft.com/office/drawing/2014/main" id="{1C3D2003-1F67-E139-D447-12068CB86CDA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1172673" y="1610009"/>
                  <a:ext cx="150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2590" name="잉크 2589">
                  <a:extLst>
                    <a:ext uri="{FF2B5EF4-FFF2-40B4-BE49-F238E27FC236}">
                      <a16:creationId xmlns:a16="http://schemas.microsoft.com/office/drawing/2014/main" id="{DFFFE448-BE11-7970-EA80-116148BD207E}"/>
                    </a:ext>
                  </a:extLst>
                </p14:cNvPr>
                <p14:cNvContentPartPr/>
                <p14:nvPr/>
              </p14:nvContentPartPr>
              <p14:xfrm>
                <a:off x="11306953" y="1495169"/>
                <a:ext cx="115920" cy="133920"/>
              </p14:xfrm>
            </p:contentPart>
          </mc:Choice>
          <mc:Fallback>
            <p:pic>
              <p:nvPicPr>
                <p:cNvPr id="2590" name="잉크 2589">
                  <a:extLst>
                    <a:ext uri="{FF2B5EF4-FFF2-40B4-BE49-F238E27FC236}">
                      <a16:creationId xmlns:a16="http://schemas.microsoft.com/office/drawing/2014/main" id="{DFFFE448-BE11-7970-EA80-116148BD207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1298313" y="1486169"/>
                  <a:ext cx="133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2591" name="잉크 2590">
                  <a:extLst>
                    <a:ext uri="{FF2B5EF4-FFF2-40B4-BE49-F238E27FC236}">
                      <a16:creationId xmlns:a16="http://schemas.microsoft.com/office/drawing/2014/main" id="{D2ACE975-FAD7-BB33-27BE-9A3FA7D3511C}"/>
                    </a:ext>
                  </a:extLst>
                </p14:cNvPr>
                <p14:cNvContentPartPr/>
                <p14:nvPr/>
              </p14:nvContentPartPr>
              <p14:xfrm>
                <a:off x="11420713" y="1484009"/>
                <a:ext cx="81000" cy="95400"/>
              </p14:xfrm>
            </p:contentPart>
          </mc:Choice>
          <mc:Fallback>
            <p:pic>
              <p:nvPicPr>
                <p:cNvPr id="2591" name="잉크 2590">
                  <a:extLst>
                    <a:ext uri="{FF2B5EF4-FFF2-40B4-BE49-F238E27FC236}">
                      <a16:creationId xmlns:a16="http://schemas.microsoft.com/office/drawing/2014/main" id="{D2ACE975-FAD7-BB33-27BE-9A3FA7D3511C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11713" y="1475009"/>
                  <a:ext cx="98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2592" name="잉크 2591">
                  <a:extLst>
                    <a:ext uri="{FF2B5EF4-FFF2-40B4-BE49-F238E27FC236}">
                      <a16:creationId xmlns:a16="http://schemas.microsoft.com/office/drawing/2014/main" id="{EAA53C05-E41F-6AF4-DDBD-73054D328D17}"/>
                    </a:ext>
                  </a:extLst>
                </p14:cNvPr>
                <p14:cNvContentPartPr/>
                <p14:nvPr/>
              </p14:nvContentPartPr>
              <p14:xfrm>
                <a:off x="11509273" y="1478969"/>
                <a:ext cx="30960" cy="149400"/>
              </p14:xfrm>
            </p:contentPart>
          </mc:Choice>
          <mc:Fallback>
            <p:pic>
              <p:nvPicPr>
                <p:cNvPr id="2592" name="잉크 2591">
                  <a:extLst>
                    <a:ext uri="{FF2B5EF4-FFF2-40B4-BE49-F238E27FC236}">
                      <a16:creationId xmlns:a16="http://schemas.microsoft.com/office/drawing/2014/main" id="{EAA53C05-E41F-6AF4-DDBD-73054D328D1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1500633" y="1469969"/>
                  <a:ext cx="486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2593" name="잉크 2592">
                  <a:extLst>
                    <a:ext uri="{FF2B5EF4-FFF2-40B4-BE49-F238E27FC236}">
                      <a16:creationId xmlns:a16="http://schemas.microsoft.com/office/drawing/2014/main" id="{4C9AC8A1-FE72-95EF-4D98-C808A277CE66}"/>
                    </a:ext>
                  </a:extLst>
                </p14:cNvPr>
                <p14:cNvContentPartPr/>
                <p14:nvPr/>
              </p14:nvContentPartPr>
              <p14:xfrm>
                <a:off x="11583433" y="1417409"/>
                <a:ext cx="69480" cy="93240"/>
              </p14:xfrm>
            </p:contentPart>
          </mc:Choice>
          <mc:Fallback>
            <p:pic>
              <p:nvPicPr>
                <p:cNvPr id="2593" name="잉크 2592">
                  <a:extLst>
                    <a:ext uri="{FF2B5EF4-FFF2-40B4-BE49-F238E27FC236}">
                      <a16:creationId xmlns:a16="http://schemas.microsoft.com/office/drawing/2014/main" id="{4C9AC8A1-FE72-95EF-4D98-C808A277CE6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1574433" y="1408769"/>
                  <a:ext cx="87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2594" name="잉크 2593">
                  <a:extLst>
                    <a:ext uri="{FF2B5EF4-FFF2-40B4-BE49-F238E27FC236}">
                      <a16:creationId xmlns:a16="http://schemas.microsoft.com/office/drawing/2014/main" id="{B0E112B3-F093-A85E-998B-C4E3C6AB9214}"/>
                    </a:ext>
                  </a:extLst>
                </p14:cNvPr>
                <p14:cNvContentPartPr/>
                <p14:nvPr/>
              </p14:nvContentPartPr>
              <p14:xfrm>
                <a:off x="11560753" y="1551689"/>
                <a:ext cx="124200" cy="107640"/>
              </p14:xfrm>
            </p:contentPart>
          </mc:Choice>
          <mc:Fallback>
            <p:pic>
              <p:nvPicPr>
                <p:cNvPr id="2594" name="잉크 2593">
                  <a:extLst>
                    <a:ext uri="{FF2B5EF4-FFF2-40B4-BE49-F238E27FC236}">
                      <a16:creationId xmlns:a16="http://schemas.microsoft.com/office/drawing/2014/main" id="{B0E112B3-F093-A85E-998B-C4E3C6AB9214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1552113" y="1542689"/>
                  <a:ext cx="141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2595" name="잉크 2594">
                  <a:extLst>
                    <a:ext uri="{FF2B5EF4-FFF2-40B4-BE49-F238E27FC236}">
                      <a16:creationId xmlns:a16="http://schemas.microsoft.com/office/drawing/2014/main" id="{B470F5E5-AECD-6962-874E-A04B4F363819}"/>
                    </a:ext>
                  </a:extLst>
                </p14:cNvPr>
                <p14:cNvContentPartPr/>
                <p14:nvPr/>
              </p14:nvContentPartPr>
              <p14:xfrm>
                <a:off x="11267713" y="1819889"/>
                <a:ext cx="114840" cy="84600"/>
              </p14:xfrm>
            </p:contentPart>
          </mc:Choice>
          <mc:Fallback>
            <p:pic>
              <p:nvPicPr>
                <p:cNvPr id="2595" name="잉크 2594">
                  <a:extLst>
                    <a:ext uri="{FF2B5EF4-FFF2-40B4-BE49-F238E27FC236}">
                      <a16:creationId xmlns:a16="http://schemas.microsoft.com/office/drawing/2014/main" id="{B470F5E5-AECD-6962-874E-A04B4F36381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258713" y="1810889"/>
                  <a:ext cx="132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2596" name="잉크 2595">
                  <a:extLst>
                    <a:ext uri="{FF2B5EF4-FFF2-40B4-BE49-F238E27FC236}">
                      <a16:creationId xmlns:a16="http://schemas.microsoft.com/office/drawing/2014/main" id="{4FC819B0-ECC4-E1F3-85DC-1CEE4AFC7106}"/>
                    </a:ext>
                  </a:extLst>
                </p14:cNvPr>
                <p14:cNvContentPartPr/>
                <p14:nvPr/>
              </p14:nvContentPartPr>
              <p14:xfrm>
                <a:off x="11425393" y="1803329"/>
                <a:ext cx="58680" cy="70560"/>
              </p14:xfrm>
            </p:contentPart>
          </mc:Choice>
          <mc:Fallback>
            <p:pic>
              <p:nvPicPr>
                <p:cNvPr id="2596" name="잉크 2595">
                  <a:extLst>
                    <a:ext uri="{FF2B5EF4-FFF2-40B4-BE49-F238E27FC236}">
                      <a16:creationId xmlns:a16="http://schemas.microsoft.com/office/drawing/2014/main" id="{4FC819B0-ECC4-E1F3-85DC-1CEE4AFC710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416393" y="1794329"/>
                  <a:ext cx="76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2597" name="잉크 2596">
                  <a:extLst>
                    <a:ext uri="{FF2B5EF4-FFF2-40B4-BE49-F238E27FC236}">
                      <a16:creationId xmlns:a16="http://schemas.microsoft.com/office/drawing/2014/main" id="{D0F84D19-B9B6-9DCE-1C5D-9E631528ED89}"/>
                    </a:ext>
                  </a:extLst>
                </p14:cNvPr>
                <p14:cNvContentPartPr/>
                <p14:nvPr/>
              </p14:nvContentPartPr>
              <p14:xfrm>
                <a:off x="11359873" y="1954169"/>
                <a:ext cx="40680" cy="49320"/>
              </p14:xfrm>
            </p:contentPart>
          </mc:Choice>
          <mc:Fallback>
            <p:pic>
              <p:nvPicPr>
                <p:cNvPr id="2597" name="잉크 2596">
                  <a:extLst>
                    <a:ext uri="{FF2B5EF4-FFF2-40B4-BE49-F238E27FC236}">
                      <a16:creationId xmlns:a16="http://schemas.microsoft.com/office/drawing/2014/main" id="{D0F84D19-B9B6-9DCE-1C5D-9E631528ED89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351233" y="1945529"/>
                  <a:ext cx="5832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2598" name="잉크 2597">
                  <a:extLst>
                    <a:ext uri="{FF2B5EF4-FFF2-40B4-BE49-F238E27FC236}">
                      <a16:creationId xmlns:a16="http://schemas.microsoft.com/office/drawing/2014/main" id="{B252CA34-6DA5-212E-5510-69EC12340C6E}"/>
                    </a:ext>
                  </a:extLst>
                </p14:cNvPr>
                <p14:cNvContentPartPr/>
                <p14:nvPr/>
              </p14:nvContentPartPr>
              <p14:xfrm>
                <a:off x="11502793" y="1815929"/>
                <a:ext cx="82080" cy="91080"/>
              </p14:xfrm>
            </p:contentPart>
          </mc:Choice>
          <mc:Fallback>
            <p:pic>
              <p:nvPicPr>
                <p:cNvPr id="2598" name="잉크 2597">
                  <a:extLst>
                    <a:ext uri="{FF2B5EF4-FFF2-40B4-BE49-F238E27FC236}">
                      <a16:creationId xmlns:a16="http://schemas.microsoft.com/office/drawing/2014/main" id="{B252CA34-6DA5-212E-5510-69EC12340C6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494153" y="1806929"/>
                  <a:ext cx="99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2599" name="잉크 2598">
                  <a:extLst>
                    <a:ext uri="{FF2B5EF4-FFF2-40B4-BE49-F238E27FC236}">
                      <a16:creationId xmlns:a16="http://schemas.microsoft.com/office/drawing/2014/main" id="{DD2F3252-6B91-F08C-9ECF-F492DE1BA884}"/>
                    </a:ext>
                  </a:extLst>
                </p14:cNvPr>
                <p14:cNvContentPartPr/>
                <p14:nvPr/>
              </p14:nvContentPartPr>
              <p14:xfrm>
                <a:off x="11559673" y="1775609"/>
                <a:ext cx="88200" cy="109080"/>
              </p14:xfrm>
            </p:contentPart>
          </mc:Choice>
          <mc:Fallback>
            <p:pic>
              <p:nvPicPr>
                <p:cNvPr id="2599" name="잉크 2598">
                  <a:extLst>
                    <a:ext uri="{FF2B5EF4-FFF2-40B4-BE49-F238E27FC236}">
                      <a16:creationId xmlns:a16="http://schemas.microsoft.com/office/drawing/2014/main" id="{DD2F3252-6B91-F08C-9ECF-F492DE1BA884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551033" y="1766969"/>
                  <a:ext cx="105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2600" name="잉크 2599">
                  <a:extLst>
                    <a:ext uri="{FF2B5EF4-FFF2-40B4-BE49-F238E27FC236}">
                      <a16:creationId xmlns:a16="http://schemas.microsoft.com/office/drawing/2014/main" id="{B0A14EA4-FD47-7BFD-D4CF-3E8E29745079}"/>
                    </a:ext>
                  </a:extLst>
                </p14:cNvPr>
                <p14:cNvContentPartPr/>
                <p14:nvPr/>
              </p14:nvContentPartPr>
              <p14:xfrm>
                <a:off x="11651113" y="1783889"/>
                <a:ext cx="31680" cy="139320"/>
              </p14:xfrm>
            </p:contentPart>
          </mc:Choice>
          <mc:Fallback>
            <p:pic>
              <p:nvPicPr>
                <p:cNvPr id="2600" name="잉크 2599">
                  <a:extLst>
                    <a:ext uri="{FF2B5EF4-FFF2-40B4-BE49-F238E27FC236}">
                      <a16:creationId xmlns:a16="http://schemas.microsoft.com/office/drawing/2014/main" id="{B0A14EA4-FD47-7BFD-D4CF-3E8E2974507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642473" y="1775249"/>
                  <a:ext cx="49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2601" name="잉크 2600">
                  <a:extLst>
                    <a:ext uri="{FF2B5EF4-FFF2-40B4-BE49-F238E27FC236}">
                      <a16:creationId xmlns:a16="http://schemas.microsoft.com/office/drawing/2014/main" id="{1B93D2C9-E2C3-3E3E-0357-DBE0CC644CE9}"/>
                    </a:ext>
                  </a:extLst>
                </p14:cNvPr>
                <p14:cNvContentPartPr/>
                <p14:nvPr/>
              </p14:nvContentPartPr>
              <p14:xfrm>
                <a:off x="11711593" y="1719449"/>
                <a:ext cx="12960" cy="52920"/>
              </p14:xfrm>
            </p:contentPart>
          </mc:Choice>
          <mc:Fallback>
            <p:pic>
              <p:nvPicPr>
                <p:cNvPr id="2601" name="잉크 2600">
                  <a:extLst>
                    <a:ext uri="{FF2B5EF4-FFF2-40B4-BE49-F238E27FC236}">
                      <a16:creationId xmlns:a16="http://schemas.microsoft.com/office/drawing/2014/main" id="{1B93D2C9-E2C3-3E3E-0357-DBE0CC644CE9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1702593" y="1710449"/>
                  <a:ext cx="306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2602" name="잉크 2601">
                  <a:extLst>
                    <a:ext uri="{FF2B5EF4-FFF2-40B4-BE49-F238E27FC236}">
                      <a16:creationId xmlns:a16="http://schemas.microsoft.com/office/drawing/2014/main" id="{0BB9968C-947B-60F0-90B4-126BAE0B1AEB}"/>
                    </a:ext>
                  </a:extLst>
                </p14:cNvPr>
                <p14:cNvContentPartPr/>
                <p14:nvPr/>
              </p14:nvContentPartPr>
              <p14:xfrm>
                <a:off x="11722753" y="1718369"/>
                <a:ext cx="75600" cy="85680"/>
              </p14:xfrm>
            </p:contentPart>
          </mc:Choice>
          <mc:Fallback>
            <p:pic>
              <p:nvPicPr>
                <p:cNvPr id="2602" name="잉크 2601">
                  <a:extLst>
                    <a:ext uri="{FF2B5EF4-FFF2-40B4-BE49-F238E27FC236}">
                      <a16:creationId xmlns:a16="http://schemas.microsoft.com/office/drawing/2014/main" id="{0BB9968C-947B-60F0-90B4-126BAE0B1AEB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713753" y="1709729"/>
                  <a:ext cx="932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2603" name="잉크 2602">
                  <a:extLst>
                    <a:ext uri="{FF2B5EF4-FFF2-40B4-BE49-F238E27FC236}">
                      <a16:creationId xmlns:a16="http://schemas.microsoft.com/office/drawing/2014/main" id="{D1B6A3ED-9A47-F0D9-8B2C-BD834CF0921D}"/>
                    </a:ext>
                  </a:extLst>
                </p14:cNvPr>
                <p14:cNvContentPartPr/>
                <p14:nvPr/>
              </p14:nvContentPartPr>
              <p14:xfrm>
                <a:off x="11687833" y="1804769"/>
                <a:ext cx="92160" cy="73440"/>
              </p14:xfrm>
            </p:contentPart>
          </mc:Choice>
          <mc:Fallback>
            <p:pic>
              <p:nvPicPr>
                <p:cNvPr id="2603" name="잉크 2602">
                  <a:extLst>
                    <a:ext uri="{FF2B5EF4-FFF2-40B4-BE49-F238E27FC236}">
                      <a16:creationId xmlns:a16="http://schemas.microsoft.com/office/drawing/2014/main" id="{D1B6A3ED-9A47-F0D9-8B2C-BD834CF0921D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679193" y="1795769"/>
                  <a:ext cx="1098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2604" name="잉크 2603">
                  <a:extLst>
                    <a:ext uri="{FF2B5EF4-FFF2-40B4-BE49-F238E27FC236}">
                      <a16:creationId xmlns:a16="http://schemas.microsoft.com/office/drawing/2014/main" id="{80B2D11C-5EEA-8DF4-D966-CF08C03009FE}"/>
                    </a:ext>
                  </a:extLst>
                </p14:cNvPr>
                <p14:cNvContentPartPr/>
                <p14:nvPr/>
              </p14:nvContentPartPr>
              <p14:xfrm>
                <a:off x="11709433" y="1887569"/>
                <a:ext cx="387720" cy="144000"/>
              </p14:xfrm>
            </p:contentPart>
          </mc:Choice>
          <mc:Fallback>
            <p:pic>
              <p:nvPicPr>
                <p:cNvPr id="2604" name="잉크 2603">
                  <a:extLst>
                    <a:ext uri="{FF2B5EF4-FFF2-40B4-BE49-F238E27FC236}">
                      <a16:creationId xmlns:a16="http://schemas.microsoft.com/office/drawing/2014/main" id="{80B2D11C-5EEA-8DF4-D966-CF08C03009F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700793" y="1878569"/>
                  <a:ext cx="4053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9" name="그룹 2618">
            <a:extLst>
              <a:ext uri="{FF2B5EF4-FFF2-40B4-BE49-F238E27FC236}">
                <a16:creationId xmlns:a16="http://schemas.microsoft.com/office/drawing/2014/main" id="{F324BDD6-B58B-E3F1-1A3A-74FAD6CFD2A1}"/>
              </a:ext>
            </a:extLst>
          </p:cNvPr>
          <p:cNvGrpSpPr/>
          <p:nvPr/>
        </p:nvGrpSpPr>
        <p:grpSpPr>
          <a:xfrm>
            <a:off x="6225913" y="2205809"/>
            <a:ext cx="4968000" cy="2019600"/>
            <a:chOff x="6225913" y="2205809"/>
            <a:chExt cx="4968000" cy="20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2525" name="잉크 2524">
                  <a:extLst>
                    <a:ext uri="{FF2B5EF4-FFF2-40B4-BE49-F238E27FC236}">
                      <a16:creationId xmlns:a16="http://schemas.microsoft.com/office/drawing/2014/main" id="{FC311AE5-6748-103A-3218-3F6E5479EFD6}"/>
                    </a:ext>
                  </a:extLst>
                </p14:cNvPr>
                <p14:cNvContentPartPr/>
                <p14:nvPr/>
              </p14:nvContentPartPr>
              <p14:xfrm>
                <a:off x="8366473" y="2205809"/>
                <a:ext cx="953640" cy="1118160"/>
              </p14:xfrm>
            </p:contentPart>
          </mc:Choice>
          <mc:Fallback>
            <p:pic>
              <p:nvPicPr>
                <p:cNvPr id="2525" name="잉크 2524">
                  <a:extLst>
                    <a:ext uri="{FF2B5EF4-FFF2-40B4-BE49-F238E27FC236}">
                      <a16:creationId xmlns:a16="http://schemas.microsoft.com/office/drawing/2014/main" id="{FC311AE5-6748-103A-3218-3F6E5479EFD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57833" y="2197169"/>
                  <a:ext cx="971280" cy="11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2526" name="잉크 2525">
                  <a:extLst>
                    <a:ext uri="{FF2B5EF4-FFF2-40B4-BE49-F238E27FC236}">
                      <a16:creationId xmlns:a16="http://schemas.microsoft.com/office/drawing/2014/main" id="{10BB2D2C-8B5D-B90B-B216-E62D95248CBF}"/>
                    </a:ext>
                  </a:extLst>
                </p14:cNvPr>
                <p14:cNvContentPartPr/>
                <p14:nvPr/>
              </p14:nvContentPartPr>
              <p14:xfrm>
                <a:off x="8371873" y="3321809"/>
                <a:ext cx="2063160" cy="57240"/>
              </p14:xfrm>
            </p:contentPart>
          </mc:Choice>
          <mc:Fallback>
            <p:pic>
              <p:nvPicPr>
                <p:cNvPr id="2526" name="잉크 2525">
                  <a:extLst>
                    <a:ext uri="{FF2B5EF4-FFF2-40B4-BE49-F238E27FC236}">
                      <a16:creationId xmlns:a16="http://schemas.microsoft.com/office/drawing/2014/main" id="{10BB2D2C-8B5D-B90B-B216-E62D95248CBF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8363233" y="3312809"/>
                  <a:ext cx="20808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2527" name="잉크 2526">
                  <a:extLst>
                    <a:ext uri="{FF2B5EF4-FFF2-40B4-BE49-F238E27FC236}">
                      <a16:creationId xmlns:a16="http://schemas.microsoft.com/office/drawing/2014/main" id="{5B893CE8-996F-B6C7-2592-3EBCDB8DA605}"/>
                    </a:ext>
                  </a:extLst>
                </p14:cNvPr>
                <p14:cNvContentPartPr/>
                <p14:nvPr/>
              </p14:nvContentPartPr>
              <p14:xfrm>
                <a:off x="9269713" y="2205809"/>
                <a:ext cx="1924200" cy="73080"/>
              </p14:xfrm>
            </p:contentPart>
          </mc:Choice>
          <mc:Fallback>
            <p:pic>
              <p:nvPicPr>
                <p:cNvPr id="2527" name="잉크 2526">
                  <a:extLst>
                    <a:ext uri="{FF2B5EF4-FFF2-40B4-BE49-F238E27FC236}">
                      <a16:creationId xmlns:a16="http://schemas.microsoft.com/office/drawing/2014/main" id="{5B893CE8-996F-B6C7-2592-3EBCDB8DA60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9260713" y="2196809"/>
                  <a:ext cx="1941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2528" name="잉크 2527">
                  <a:extLst>
                    <a:ext uri="{FF2B5EF4-FFF2-40B4-BE49-F238E27FC236}">
                      <a16:creationId xmlns:a16="http://schemas.microsoft.com/office/drawing/2014/main" id="{378CA306-79AC-FE28-ABA6-DC25FF9510F3}"/>
                    </a:ext>
                  </a:extLst>
                </p14:cNvPr>
                <p14:cNvContentPartPr/>
                <p14:nvPr/>
              </p14:nvContentPartPr>
              <p14:xfrm>
                <a:off x="10455193" y="2240369"/>
                <a:ext cx="716400" cy="956880"/>
              </p14:xfrm>
            </p:contentPart>
          </mc:Choice>
          <mc:Fallback>
            <p:pic>
              <p:nvPicPr>
                <p:cNvPr id="2528" name="잉크 2527">
                  <a:extLst>
                    <a:ext uri="{FF2B5EF4-FFF2-40B4-BE49-F238E27FC236}">
                      <a16:creationId xmlns:a16="http://schemas.microsoft.com/office/drawing/2014/main" id="{378CA306-79AC-FE28-ABA6-DC25FF9510F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446553" y="2231369"/>
                  <a:ext cx="73404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2531" name="잉크 2530">
                  <a:extLst>
                    <a:ext uri="{FF2B5EF4-FFF2-40B4-BE49-F238E27FC236}">
                      <a16:creationId xmlns:a16="http://schemas.microsoft.com/office/drawing/2014/main" id="{D59AF9B7-865E-F821-039D-2A79DC7E8D0E}"/>
                    </a:ext>
                  </a:extLst>
                </p14:cNvPr>
                <p14:cNvContentPartPr/>
                <p14:nvPr/>
              </p14:nvContentPartPr>
              <p14:xfrm>
                <a:off x="6870313" y="3992849"/>
                <a:ext cx="1892520" cy="222120"/>
              </p14:xfrm>
            </p:contentPart>
          </mc:Choice>
          <mc:Fallback>
            <p:pic>
              <p:nvPicPr>
                <p:cNvPr id="2531" name="잉크 2530">
                  <a:extLst>
                    <a:ext uri="{FF2B5EF4-FFF2-40B4-BE49-F238E27FC236}">
                      <a16:creationId xmlns:a16="http://schemas.microsoft.com/office/drawing/2014/main" id="{D59AF9B7-865E-F821-039D-2A79DC7E8D0E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861673" y="3984209"/>
                  <a:ext cx="191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2532" name="잉크 2531">
                  <a:extLst>
                    <a:ext uri="{FF2B5EF4-FFF2-40B4-BE49-F238E27FC236}">
                      <a16:creationId xmlns:a16="http://schemas.microsoft.com/office/drawing/2014/main" id="{99F4AFA2-82F6-065F-FAB7-F263F93BCBED}"/>
                    </a:ext>
                  </a:extLst>
                </p14:cNvPr>
                <p14:cNvContentPartPr/>
                <p14:nvPr/>
              </p14:nvContentPartPr>
              <p14:xfrm>
                <a:off x="8717113" y="3473009"/>
                <a:ext cx="1508400" cy="752400"/>
              </p14:xfrm>
            </p:contentPart>
          </mc:Choice>
          <mc:Fallback>
            <p:pic>
              <p:nvPicPr>
                <p:cNvPr id="2532" name="잉크 2531">
                  <a:extLst>
                    <a:ext uri="{FF2B5EF4-FFF2-40B4-BE49-F238E27FC236}">
                      <a16:creationId xmlns:a16="http://schemas.microsoft.com/office/drawing/2014/main" id="{99F4AFA2-82F6-065F-FAB7-F263F93BCBE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708473" y="3464369"/>
                  <a:ext cx="15260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2534" name="잉크 2533">
                  <a:extLst>
                    <a:ext uri="{FF2B5EF4-FFF2-40B4-BE49-F238E27FC236}">
                      <a16:creationId xmlns:a16="http://schemas.microsoft.com/office/drawing/2014/main" id="{1C67E55D-24C6-0AFA-9002-CBAF5136FC75}"/>
                    </a:ext>
                  </a:extLst>
                </p14:cNvPr>
                <p14:cNvContentPartPr/>
                <p14:nvPr/>
              </p14:nvContentPartPr>
              <p14:xfrm>
                <a:off x="6297553" y="3076289"/>
                <a:ext cx="591120" cy="956160"/>
              </p14:xfrm>
            </p:contentPart>
          </mc:Choice>
          <mc:Fallback>
            <p:pic>
              <p:nvPicPr>
                <p:cNvPr id="2534" name="잉크 2533">
                  <a:extLst>
                    <a:ext uri="{FF2B5EF4-FFF2-40B4-BE49-F238E27FC236}">
                      <a16:creationId xmlns:a16="http://schemas.microsoft.com/office/drawing/2014/main" id="{1C67E55D-24C6-0AFA-9002-CBAF5136FC7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6288553" y="3067649"/>
                  <a:ext cx="60876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2535" name="잉크 2534">
                  <a:extLst>
                    <a:ext uri="{FF2B5EF4-FFF2-40B4-BE49-F238E27FC236}">
                      <a16:creationId xmlns:a16="http://schemas.microsoft.com/office/drawing/2014/main" id="{5C8C07C9-1E7D-3A42-E6B9-3B47ADCD5552}"/>
                    </a:ext>
                  </a:extLst>
                </p14:cNvPr>
                <p14:cNvContentPartPr/>
                <p14:nvPr/>
              </p14:nvContentPartPr>
              <p14:xfrm>
                <a:off x="6225913" y="3012569"/>
                <a:ext cx="1542960" cy="180000"/>
              </p14:xfrm>
            </p:contentPart>
          </mc:Choice>
          <mc:Fallback>
            <p:pic>
              <p:nvPicPr>
                <p:cNvPr id="2535" name="잉크 2534">
                  <a:extLst>
                    <a:ext uri="{FF2B5EF4-FFF2-40B4-BE49-F238E27FC236}">
                      <a16:creationId xmlns:a16="http://schemas.microsoft.com/office/drawing/2014/main" id="{5C8C07C9-1E7D-3A42-E6B9-3B47ADCD555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216913" y="3003929"/>
                  <a:ext cx="1560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2554" name="잉크 2553">
                  <a:extLst>
                    <a:ext uri="{FF2B5EF4-FFF2-40B4-BE49-F238E27FC236}">
                      <a16:creationId xmlns:a16="http://schemas.microsoft.com/office/drawing/2014/main" id="{51BEB3AF-55DB-6C95-A016-4FAF218ACF54}"/>
                    </a:ext>
                  </a:extLst>
                </p14:cNvPr>
                <p14:cNvContentPartPr/>
                <p14:nvPr/>
              </p14:nvContentPartPr>
              <p14:xfrm>
                <a:off x="6884353" y="3934169"/>
                <a:ext cx="128520" cy="92520"/>
              </p14:xfrm>
            </p:contentPart>
          </mc:Choice>
          <mc:Fallback>
            <p:pic>
              <p:nvPicPr>
                <p:cNvPr id="2554" name="잉크 2553">
                  <a:extLst>
                    <a:ext uri="{FF2B5EF4-FFF2-40B4-BE49-F238E27FC236}">
                      <a16:creationId xmlns:a16="http://schemas.microsoft.com/office/drawing/2014/main" id="{51BEB3AF-55DB-6C95-A016-4FAF218ACF5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6875353" y="3925169"/>
                  <a:ext cx="1461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2555" name="잉크 2554">
                  <a:extLst>
                    <a:ext uri="{FF2B5EF4-FFF2-40B4-BE49-F238E27FC236}">
                      <a16:creationId xmlns:a16="http://schemas.microsoft.com/office/drawing/2014/main" id="{8EF8443C-1EBE-76E8-9A53-D1A696E02655}"/>
                    </a:ext>
                  </a:extLst>
                </p14:cNvPr>
                <p14:cNvContentPartPr/>
                <p14:nvPr/>
              </p14:nvContentPartPr>
              <p14:xfrm>
                <a:off x="7172353" y="3853529"/>
                <a:ext cx="26640" cy="13680"/>
              </p14:xfrm>
            </p:contentPart>
          </mc:Choice>
          <mc:Fallback>
            <p:pic>
              <p:nvPicPr>
                <p:cNvPr id="2555" name="잉크 2554">
                  <a:extLst>
                    <a:ext uri="{FF2B5EF4-FFF2-40B4-BE49-F238E27FC236}">
                      <a16:creationId xmlns:a16="http://schemas.microsoft.com/office/drawing/2014/main" id="{8EF8443C-1EBE-76E8-9A53-D1A696E02655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7163353" y="3844889"/>
                  <a:ext cx="44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2556" name="잉크 2555">
                  <a:extLst>
                    <a:ext uri="{FF2B5EF4-FFF2-40B4-BE49-F238E27FC236}">
                      <a16:creationId xmlns:a16="http://schemas.microsoft.com/office/drawing/2014/main" id="{89CCC464-C78A-3C39-33A7-E6645086C0EE}"/>
                    </a:ext>
                  </a:extLst>
                </p14:cNvPr>
                <p14:cNvContentPartPr/>
                <p14:nvPr/>
              </p14:nvContentPartPr>
              <p14:xfrm>
                <a:off x="7331833" y="3719969"/>
                <a:ext cx="186840" cy="72000"/>
              </p14:xfrm>
            </p:contentPart>
          </mc:Choice>
          <mc:Fallback>
            <p:pic>
              <p:nvPicPr>
                <p:cNvPr id="2556" name="잉크 2555">
                  <a:extLst>
                    <a:ext uri="{FF2B5EF4-FFF2-40B4-BE49-F238E27FC236}">
                      <a16:creationId xmlns:a16="http://schemas.microsoft.com/office/drawing/2014/main" id="{89CCC464-C78A-3C39-33A7-E6645086C0EE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7322833" y="3710969"/>
                  <a:ext cx="204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2557" name="잉크 2556">
                  <a:extLst>
                    <a:ext uri="{FF2B5EF4-FFF2-40B4-BE49-F238E27FC236}">
                      <a16:creationId xmlns:a16="http://schemas.microsoft.com/office/drawing/2014/main" id="{16181B2B-3609-9027-BB95-5E3860362D4F}"/>
                    </a:ext>
                  </a:extLst>
                </p14:cNvPr>
                <p14:cNvContentPartPr/>
                <p14:nvPr/>
              </p14:nvContentPartPr>
              <p14:xfrm>
                <a:off x="7557913" y="3632849"/>
                <a:ext cx="226440" cy="75240"/>
              </p14:xfrm>
            </p:contentPart>
          </mc:Choice>
          <mc:Fallback>
            <p:pic>
              <p:nvPicPr>
                <p:cNvPr id="2557" name="잉크 2556">
                  <a:extLst>
                    <a:ext uri="{FF2B5EF4-FFF2-40B4-BE49-F238E27FC236}">
                      <a16:creationId xmlns:a16="http://schemas.microsoft.com/office/drawing/2014/main" id="{16181B2B-3609-9027-BB95-5E3860362D4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7549273" y="3624209"/>
                  <a:ext cx="2440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2558" name="잉크 2557">
                  <a:extLst>
                    <a:ext uri="{FF2B5EF4-FFF2-40B4-BE49-F238E27FC236}">
                      <a16:creationId xmlns:a16="http://schemas.microsoft.com/office/drawing/2014/main" id="{9E01ABA7-EF9A-03E7-277B-1BD0DD2255BC}"/>
                    </a:ext>
                  </a:extLst>
                </p14:cNvPr>
                <p14:cNvContentPartPr/>
                <p14:nvPr/>
              </p14:nvContentPartPr>
              <p14:xfrm>
                <a:off x="8019433" y="3339449"/>
                <a:ext cx="326160" cy="200520"/>
              </p14:xfrm>
            </p:contentPart>
          </mc:Choice>
          <mc:Fallback>
            <p:pic>
              <p:nvPicPr>
                <p:cNvPr id="2558" name="잉크 2557">
                  <a:extLst>
                    <a:ext uri="{FF2B5EF4-FFF2-40B4-BE49-F238E27FC236}">
                      <a16:creationId xmlns:a16="http://schemas.microsoft.com/office/drawing/2014/main" id="{9E01ABA7-EF9A-03E7-277B-1BD0DD2255BC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010433" y="3330809"/>
                  <a:ext cx="3438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2606" name="잉크 2605">
                  <a:extLst>
                    <a:ext uri="{FF2B5EF4-FFF2-40B4-BE49-F238E27FC236}">
                      <a16:creationId xmlns:a16="http://schemas.microsoft.com/office/drawing/2014/main" id="{CAF1C6FB-BF2F-90DF-359C-5B362DD92732}"/>
                    </a:ext>
                  </a:extLst>
                </p14:cNvPr>
                <p14:cNvContentPartPr/>
                <p14:nvPr/>
              </p14:nvContentPartPr>
              <p14:xfrm>
                <a:off x="8689753" y="2783249"/>
                <a:ext cx="524520" cy="706680"/>
              </p14:xfrm>
            </p:contentPart>
          </mc:Choice>
          <mc:Fallback>
            <p:pic>
              <p:nvPicPr>
                <p:cNvPr id="2606" name="잉크 2605">
                  <a:extLst>
                    <a:ext uri="{FF2B5EF4-FFF2-40B4-BE49-F238E27FC236}">
                      <a16:creationId xmlns:a16="http://schemas.microsoft.com/office/drawing/2014/main" id="{CAF1C6FB-BF2F-90DF-359C-5B362DD9273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680753" y="2774249"/>
                  <a:ext cx="542160" cy="72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2607" name="잉크 2606">
                  <a:extLst>
                    <a:ext uri="{FF2B5EF4-FFF2-40B4-BE49-F238E27FC236}">
                      <a16:creationId xmlns:a16="http://schemas.microsoft.com/office/drawing/2014/main" id="{30C274B3-25A8-552F-CAEB-77696F964F89}"/>
                    </a:ext>
                  </a:extLst>
                </p14:cNvPr>
                <p14:cNvContentPartPr/>
                <p14:nvPr/>
              </p14:nvContentPartPr>
              <p14:xfrm>
                <a:off x="8786593" y="3416489"/>
                <a:ext cx="396000" cy="109800"/>
              </p14:xfrm>
            </p:contentPart>
          </mc:Choice>
          <mc:Fallback>
            <p:pic>
              <p:nvPicPr>
                <p:cNvPr id="2607" name="잉크 2606">
                  <a:extLst>
                    <a:ext uri="{FF2B5EF4-FFF2-40B4-BE49-F238E27FC236}">
                      <a16:creationId xmlns:a16="http://schemas.microsoft.com/office/drawing/2014/main" id="{30C274B3-25A8-552F-CAEB-77696F964F8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777593" y="3407489"/>
                  <a:ext cx="413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2608" name="잉크 2607">
                  <a:extLst>
                    <a:ext uri="{FF2B5EF4-FFF2-40B4-BE49-F238E27FC236}">
                      <a16:creationId xmlns:a16="http://schemas.microsoft.com/office/drawing/2014/main" id="{B23476B0-4CE4-72FF-9F5E-A25B738A5DAD}"/>
                    </a:ext>
                  </a:extLst>
                </p14:cNvPr>
                <p14:cNvContentPartPr/>
                <p14:nvPr/>
              </p14:nvContentPartPr>
              <p14:xfrm>
                <a:off x="8816473" y="2899889"/>
                <a:ext cx="31680" cy="11520"/>
              </p14:xfrm>
            </p:contentPart>
          </mc:Choice>
          <mc:Fallback>
            <p:pic>
              <p:nvPicPr>
                <p:cNvPr id="2608" name="잉크 2607">
                  <a:extLst>
                    <a:ext uri="{FF2B5EF4-FFF2-40B4-BE49-F238E27FC236}">
                      <a16:creationId xmlns:a16="http://schemas.microsoft.com/office/drawing/2014/main" id="{B23476B0-4CE4-72FF-9F5E-A25B738A5DA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807833" y="2890889"/>
                  <a:ext cx="493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2609" name="잉크 2608">
                  <a:extLst>
                    <a:ext uri="{FF2B5EF4-FFF2-40B4-BE49-F238E27FC236}">
                      <a16:creationId xmlns:a16="http://schemas.microsoft.com/office/drawing/2014/main" id="{913A8DE4-7D88-413A-770E-75413AD717CA}"/>
                    </a:ext>
                  </a:extLst>
                </p14:cNvPr>
                <p14:cNvContentPartPr/>
                <p14:nvPr/>
              </p14:nvContentPartPr>
              <p14:xfrm>
                <a:off x="8799193" y="2952809"/>
                <a:ext cx="73800" cy="133920"/>
              </p14:xfrm>
            </p:contentPart>
          </mc:Choice>
          <mc:Fallback>
            <p:pic>
              <p:nvPicPr>
                <p:cNvPr id="2609" name="잉크 2608">
                  <a:extLst>
                    <a:ext uri="{FF2B5EF4-FFF2-40B4-BE49-F238E27FC236}">
                      <a16:creationId xmlns:a16="http://schemas.microsoft.com/office/drawing/2014/main" id="{913A8DE4-7D88-413A-770E-75413AD717CA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790553" y="2943809"/>
                  <a:ext cx="914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2610" name="잉크 2609">
                  <a:extLst>
                    <a:ext uri="{FF2B5EF4-FFF2-40B4-BE49-F238E27FC236}">
                      <a16:creationId xmlns:a16="http://schemas.microsoft.com/office/drawing/2014/main" id="{AC34B35C-DD01-C279-4D8B-2B55164710D8}"/>
                    </a:ext>
                  </a:extLst>
                </p14:cNvPr>
                <p14:cNvContentPartPr/>
                <p14:nvPr/>
              </p14:nvContentPartPr>
              <p14:xfrm>
                <a:off x="8858953" y="2979089"/>
                <a:ext cx="23400" cy="117360"/>
              </p14:xfrm>
            </p:contentPart>
          </mc:Choice>
          <mc:Fallback>
            <p:pic>
              <p:nvPicPr>
                <p:cNvPr id="2610" name="잉크 2609">
                  <a:extLst>
                    <a:ext uri="{FF2B5EF4-FFF2-40B4-BE49-F238E27FC236}">
                      <a16:creationId xmlns:a16="http://schemas.microsoft.com/office/drawing/2014/main" id="{AC34B35C-DD01-C279-4D8B-2B55164710D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850313" y="2970449"/>
                  <a:ext cx="41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2611" name="잉크 2610">
                  <a:extLst>
                    <a:ext uri="{FF2B5EF4-FFF2-40B4-BE49-F238E27FC236}">
                      <a16:creationId xmlns:a16="http://schemas.microsoft.com/office/drawing/2014/main" id="{213FC779-BAEA-9FE9-4141-BE2C8B3ECFF9}"/>
                    </a:ext>
                  </a:extLst>
                </p14:cNvPr>
                <p14:cNvContentPartPr/>
                <p14:nvPr/>
              </p14:nvContentPartPr>
              <p14:xfrm>
                <a:off x="8880553" y="2928689"/>
                <a:ext cx="99360" cy="96840"/>
              </p14:xfrm>
            </p:contentPart>
          </mc:Choice>
          <mc:Fallback>
            <p:pic>
              <p:nvPicPr>
                <p:cNvPr id="2611" name="잉크 2610">
                  <a:extLst>
                    <a:ext uri="{FF2B5EF4-FFF2-40B4-BE49-F238E27FC236}">
                      <a16:creationId xmlns:a16="http://schemas.microsoft.com/office/drawing/2014/main" id="{213FC779-BAEA-9FE9-4141-BE2C8B3ECFF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871553" y="2920049"/>
                  <a:ext cx="117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2612" name="잉크 2611">
                  <a:extLst>
                    <a:ext uri="{FF2B5EF4-FFF2-40B4-BE49-F238E27FC236}">
                      <a16:creationId xmlns:a16="http://schemas.microsoft.com/office/drawing/2014/main" id="{0FD8AEFE-275F-6F77-3EF9-C07B1904D8D2}"/>
                    </a:ext>
                  </a:extLst>
                </p14:cNvPr>
                <p14:cNvContentPartPr/>
                <p14:nvPr/>
              </p14:nvContentPartPr>
              <p14:xfrm>
                <a:off x="8967313" y="2918969"/>
                <a:ext cx="15840" cy="85320"/>
              </p14:xfrm>
            </p:contentPart>
          </mc:Choice>
          <mc:Fallback>
            <p:pic>
              <p:nvPicPr>
                <p:cNvPr id="2612" name="잉크 2611">
                  <a:extLst>
                    <a:ext uri="{FF2B5EF4-FFF2-40B4-BE49-F238E27FC236}">
                      <a16:creationId xmlns:a16="http://schemas.microsoft.com/office/drawing/2014/main" id="{0FD8AEFE-275F-6F77-3EF9-C07B1904D8D2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958673" y="2910329"/>
                  <a:ext cx="33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2613" name="잉크 2612">
                  <a:extLst>
                    <a:ext uri="{FF2B5EF4-FFF2-40B4-BE49-F238E27FC236}">
                      <a16:creationId xmlns:a16="http://schemas.microsoft.com/office/drawing/2014/main" id="{CD0457C8-15C9-9A11-7FD3-86F389E85262}"/>
                    </a:ext>
                  </a:extLst>
                </p14:cNvPr>
                <p14:cNvContentPartPr/>
                <p14:nvPr/>
              </p14:nvContentPartPr>
              <p14:xfrm>
                <a:off x="8947153" y="3036329"/>
                <a:ext cx="60840" cy="75240"/>
              </p14:xfrm>
            </p:contentPart>
          </mc:Choice>
          <mc:Fallback>
            <p:pic>
              <p:nvPicPr>
                <p:cNvPr id="2613" name="잉크 2612">
                  <a:extLst>
                    <a:ext uri="{FF2B5EF4-FFF2-40B4-BE49-F238E27FC236}">
                      <a16:creationId xmlns:a16="http://schemas.microsoft.com/office/drawing/2014/main" id="{CD0457C8-15C9-9A11-7FD3-86F389E85262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938153" y="3027689"/>
                  <a:ext cx="784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2614" name="잉크 2613">
                  <a:extLst>
                    <a:ext uri="{FF2B5EF4-FFF2-40B4-BE49-F238E27FC236}">
                      <a16:creationId xmlns:a16="http://schemas.microsoft.com/office/drawing/2014/main" id="{0C46A692-0ADD-65C8-16A2-80CF1503BEB9}"/>
                    </a:ext>
                  </a:extLst>
                </p14:cNvPr>
                <p14:cNvContentPartPr/>
                <p14:nvPr/>
              </p14:nvContentPartPr>
              <p14:xfrm>
                <a:off x="8788033" y="3196889"/>
                <a:ext cx="64440" cy="99720"/>
              </p14:xfrm>
            </p:contentPart>
          </mc:Choice>
          <mc:Fallback>
            <p:pic>
              <p:nvPicPr>
                <p:cNvPr id="2614" name="잉크 2613">
                  <a:extLst>
                    <a:ext uri="{FF2B5EF4-FFF2-40B4-BE49-F238E27FC236}">
                      <a16:creationId xmlns:a16="http://schemas.microsoft.com/office/drawing/2014/main" id="{0C46A692-0ADD-65C8-16A2-80CF1503BEB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779033" y="3188249"/>
                  <a:ext cx="82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2615" name="잉크 2614">
                  <a:extLst>
                    <a:ext uri="{FF2B5EF4-FFF2-40B4-BE49-F238E27FC236}">
                      <a16:creationId xmlns:a16="http://schemas.microsoft.com/office/drawing/2014/main" id="{8767E521-43E1-B62F-1A5D-70902FC6D448}"/>
                    </a:ext>
                  </a:extLst>
                </p14:cNvPr>
                <p14:cNvContentPartPr/>
                <p14:nvPr/>
              </p14:nvContentPartPr>
              <p14:xfrm>
                <a:off x="8849953" y="3169529"/>
                <a:ext cx="56160" cy="136440"/>
              </p14:xfrm>
            </p:contentPart>
          </mc:Choice>
          <mc:Fallback>
            <p:pic>
              <p:nvPicPr>
                <p:cNvPr id="2615" name="잉크 2614">
                  <a:extLst>
                    <a:ext uri="{FF2B5EF4-FFF2-40B4-BE49-F238E27FC236}">
                      <a16:creationId xmlns:a16="http://schemas.microsoft.com/office/drawing/2014/main" id="{8767E521-43E1-B62F-1A5D-70902FC6D448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841313" y="3160889"/>
                  <a:ext cx="73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2616" name="잉크 2615">
                  <a:extLst>
                    <a:ext uri="{FF2B5EF4-FFF2-40B4-BE49-F238E27FC236}">
                      <a16:creationId xmlns:a16="http://schemas.microsoft.com/office/drawing/2014/main" id="{059A998E-8AEF-A7EE-81E8-AF388299B3B3}"/>
                    </a:ext>
                  </a:extLst>
                </p14:cNvPr>
                <p14:cNvContentPartPr/>
                <p14:nvPr/>
              </p14:nvContentPartPr>
              <p14:xfrm>
                <a:off x="8908633" y="3184289"/>
                <a:ext cx="70200" cy="91800"/>
              </p14:xfrm>
            </p:contentPart>
          </mc:Choice>
          <mc:Fallback>
            <p:pic>
              <p:nvPicPr>
                <p:cNvPr id="2616" name="잉크 2615">
                  <a:extLst>
                    <a:ext uri="{FF2B5EF4-FFF2-40B4-BE49-F238E27FC236}">
                      <a16:creationId xmlns:a16="http://schemas.microsoft.com/office/drawing/2014/main" id="{059A998E-8AEF-A7EE-81E8-AF388299B3B3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899633" y="3175649"/>
                  <a:ext cx="878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2617" name="잉크 2616">
                  <a:extLst>
                    <a:ext uri="{FF2B5EF4-FFF2-40B4-BE49-F238E27FC236}">
                      <a16:creationId xmlns:a16="http://schemas.microsoft.com/office/drawing/2014/main" id="{A27E8279-8E80-0D12-1C49-ABEA1E024756}"/>
                    </a:ext>
                  </a:extLst>
                </p14:cNvPr>
                <p14:cNvContentPartPr/>
                <p14:nvPr/>
              </p14:nvContentPartPr>
              <p14:xfrm>
                <a:off x="8959033" y="3218129"/>
                <a:ext cx="46440" cy="16560"/>
              </p14:xfrm>
            </p:contentPart>
          </mc:Choice>
          <mc:Fallback>
            <p:pic>
              <p:nvPicPr>
                <p:cNvPr id="2617" name="잉크 2616">
                  <a:extLst>
                    <a:ext uri="{FF2B5EF4-FFF2-40B4-BE49-F238E27FC236}">
                      <a16:creationId xmlns:a16="http://schemas.microsoft.com/office/drawing/2014/main" id="{A27E8279-8E80-0D12-1C49-ABEA1E02475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950393" y="3209489"/>
                  <a:ext cx="64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2618" name="잉크 2617">
                  <a:extLst>
                    <a:ext uri="{FF2B5EF4-FFF2-40B4-BE49-F238E27FC236}">
                      <a16:creationId xmlns:a16="http://schemas.microsoft.com/office/drawing/2014/main" id="{3048B0B7-F0B1-5481-3EB0-C3914A80232E}"/>
                    </a:ext>
                  </a:extLst>
                </p14:cNvPr>
                <p14:cNvContentPartPr/>
                <p14:nvPr/>
              </p14:nvContentPartPr>
              <p14:xfrm>
                <a:off x="9001153" y="3112289"/>
                <a:ext cx="87480" cy="132840"/>
              </p14:xfrm>
            </p:contentPart>
          </mc:Choice>
          <mc:Fallback>
            <p:pic>
              <p:nvPicPr>
                <p:cNvPr id="2618" name="잉크 2617">
                  <a:extLst>
                    <a:ext uri="{FF2B5EF4-FFF2-40B4-BE49-F238E27FC236}">
                      <a16:creationId xmlns:a16="http://schemas.microsoft.com/office/drawing/2014/main" id="{3048B0B7-F0B1-5481-3EB0-C3914A80232E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992153" y="3103289"/>
                  <a:ext cx="105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0" name="그룹 2799">
            <a:extLst>
              <a:ext uri="{FF2B5EF4-FFF2-40B4-BE49-F238E27FC236}">
                <a16:creationId xmlns:a16="http://schemas.microsoft.com/office/drawing/2014/main" id="{F255D587-83AA-5DD5-17E8-B5C8CB904DD9}"/>
              </a:ext>
            </a:extLst>
          </p:cNvPr>
          <p:cNvGrpSpPr/>
          <p:nvPr/>
        </p:nvGrpSpPr>
        <p:grpSpPr>
          <a:xfrm>
            <a:off x="8046793" y="2801609"/>
            <a:ext cx="3780000" cy="2404440"/>
            <a:chOff x="8046793" y="2801609"/>
            <a:chExt cx="3780000" cy="240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2620" name="잉크 2619">
                  <a:extLst>
                    <a:ext uri="{FF2B5EF4-FFF2-40B4-BE49-F238E27FC236}">
                      <a16:creationId xmlns:a16="http://schemas.microsoft.com/office/drawing/2014/main" id="{4E8BC1D4-445B-1C87-1C56-F8E97D299C6F}"/>
                    </a:ext>
                  </a:extLst>
                </p14:cNvPr>
                <p14:cNvContentPartPr/>
                <p14:nvPr/>
              </p14:nvContentPartPr>
              <p14:xfrm>
                <a:off x="10280953" y="3481289"/>
                <a:ext cx="134640" cy="179640"/>
              </p14:xfrm>
            </p:contentPart>
          </mc:Choice>
          <mc:Fallback>
            <p:pic>
              <p:nvPicPr>
                <p:cNvPr id="2620" name="잉크 2619">
                  <a:extLst>
                    <a:ext uri="{FF2B5EF4-FFF2-40B4-BE49-F238E27FC236}">
                      <a16:creationId xmlns:a16="http://schemas.microsoft.com/office/drawing/2014/main" id="{4E8BC1D4-445B-1C87-1C56-F8E97D299C6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0271953" y="3472289"/>
                  <a:ext cx="152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2621" name="잉크 2620">
                  <a:extLst>
                    <a:ext uri="{FF2B5EF4-FFF2-40B4-BE49-F238E27FC236}">
                      <a16:creationId xmlns:a16="http://schemas.microsoft.com/office/drawing/2014/main" id="{8FC8DFDA-10DD-830D-2051-91B7EBF9A3D7}"/>
                    </a:ext>
                  </a:extLst>
                </p14:cNvPr>
                <p14:cNvContentPartPr/>
                <p14:nvPr/>
              </p14:nvContentPartPr>
              <p14:xfrm>
                <a:off x="10330993" y="3529529"/>
                <a:ext cx="286560" cy="321840"/>
              </p14:xfrm>
            </p:contentPart>
          </mc:Choice>
          <mc:Fallback>
            <p:pic>
              <p:nvPicPr>
                <p:cNvPr id="2621" name="잉크 2620">
                  <a:extLst>
                    <a:ext uri="{FF2B5EF4-FFF2-40B4-BE49-F238E27FC236}">
                      <a16:creationId xmlns:a16="http://schemas.microsoft.com/office/drawing/2014/main" id="{8FC8DFDA-10DD-830D-2051-91B7EBF9A3D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0322353" y="3520889"/>
                  <a:ext cx="3042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2623" name="잉크 2622">
                  <a:extLst>
                    <a:ext uri="{FF2B5EF4-FFF2-40B4-BE49-F238E27FC236}">
                      <a16:creationId xmlns:a16="http://schemas.microsoft.com/office/drawing/2014/main" id="{1B42D117-D252-DFC1-987A-672200CB7F3B}"/>
                    </a:ext>
                  </a:extLst>
                </p14:cNvPr>
                <p14:cNvContentPartPr/>
                <p14:nvPr/>
              </p14:nvContentPartPr>
              <p14:xfrm>
                <a:off x="10082953" y="3948929"/>
                <a:ext cx="9360" cy="102960"/>
              </p14:xfrm>
            </p:contentPart>
          </mc:Choice>
          <mc:Fallback>
            <p:pic>
              <p:nvPicPr>
                <p:cNvPr id="2623" name="잉크 2622">
                  <a:extLst>
                    <a:ext uri="{FF2B5EF4-FFF2-40B4-BE49-F238E27FC236}">
                      <a16:creationId xmlns:a16="http://schemas.microsoft.com/office/drawing/2014/main" id="{1B42D117-D252-DFC1-987A-672200CB7F3B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0073953" y="3939929"/>
                  <a:ext cx="27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2624" name="잉크 2623">
                  <a:extLst>
                    <a:ext uri="{FF2B5EF4-FFF2-40B4-BE49-F238E27FC236}">
                      <a16:creationId xmlns:a16="http://schemas.microsoft.com/office/drawing/2014/main" id="{FF229F0F-BC8B-DF22-9159-7FDFC684CA24}"/>
                    </a:ext>
                  </a:extLst>
                </p14:cNvPr>
                <p14:cNvContentPartPr/>
                <p14:nvPr/>
              </p14:nvContentPartPr>
              <p14:xfrm>
                <a:off x="10091593" y="3959729"/>
                <a:ext cx="51840" cy="57960"/>
              </p14:xfrm>
            </p:contentPart>
          </mc:Choice>
          <mc:Fallback>
            <p:pic>
              <p:nvPicPr>
                <p:cNvPr id="2624" name="잉크 2623">
                  <a:extLst>
                    <a:ext uri="{FF2B5EF4-FFF2-40B4-BE49-F238E27FC236}">
                      <a16:creationId xmlns:a16="http://schemas.microsoft.com/office/drawing/2014/main" id="{FF229F0F-BC8B-DF22-9159-7FDFC684CA24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0082953" y="3950729"/>
                  <a:ext cx="69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2625" name="잉크 2624">
                  <a:extLst>
                    <a:ext uri="{FF2B5EF4-FFF2-40B4-BE49-F238E27FC236}">
                      <a16:creationId xmlns:a16="http://schemas.microsoft.com/office/drawing/2014/main" id="{55FB320E-4037-F765-2575-4A1FB68DC3AD}"/>
                    </a:ext>
                  </a:extLst>
                </p14:cNvPr>
                <p14:cNvContentPartPr/>
                <p14:nvPr/>
              </p14:nvContentPartPr>
              <p14:xfrm>
                <a:off x="10092313" y="4034969"/>
                <a:ext cx="36360" cy="6120"/>
              </p14:xfrm>
            </p:contentPart>
          </mc:Choice>
          <mc:Fallback>
            <p:pic>
              <p:nvPicPr>
                <p:cNvPr id="2625" name="잉크 2624">
                  <a:extLst>
                    <a:ext uri="{FF2B5EF4-FFF2-40B4-BE49-F238E27FC236}">
                      <a16:creationId xmlns:a16="http://schemas.microsoft.com/office/drawing/2014/main" id="{55FB320E-4037-F765-2575-4A1FB68DC3AD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10083313" y="4025969"/>
                  <a:ext cx="540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2629" name="잉크 2628">
                  <a:extLst>
                    <a:ext uri="{FF2B5EF4-FFF2-40B4-BE49-F238E27FC236}">
                      <a16:creationId xmlns:a16="http://schemas.microsoft.com/office/drawing/2014/main" id="{1D8F5688-D565-3542-92AB-9137F819F554}"/>
                    </a:ext>
                  </a:extLst>
                </p14:cNvPr>
                <p14:cNvContentPartPr/>
                <p14:nvPr/>
              </p14:nvContentPartPr>
              <p14:xfrm>
                <a:off x="10175473" y="3925889"/>
                <a:ext cx="9360" cy="125640"/>
              </p14:xfrm>
            </p:contentPart>
          </mc:Choice>
          <mc:Fallback>
            <p:pic>
              <p:nvPicPr>
                <p:cNvPr id="2629" name="잉크 2628">
                  <a:extLst>
                    <a:ext uri="{FF2B5EF4-FFF2-40B4-BE49-F238E27FC236}">
                      <a16:creationId xmlns:a16="http://schemas.microsoft.com/office/drawing/2014/main" id="{1D8F5688-D565-3542-92AB-9137F819F554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66473" y="3916889"/>
                  <a:ext cx="27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2630" name="잉크 2629">
                  <a:extLst>
                    <a:ext uri="{FF2B5EF4-FFF2-40B4-BE49-F238E27FC236}">
                      <a16:creationId xmlns:a16="http://schemas.microsoft.com/office/drawing/2014/main" id="{64C11EE7-396B-3F92-E03F-D0D3E8257383}"/>
                    </a:ext>
                  </a:extLst>
                </p14:cNvPr>
                <p14:cNvContentPartPr/>
                <p14:nvPr/>
              </p14:nvContentPartPr>
              <p14:xfrm>
                <a:off x="10184113" y="3983849"/>
                <a:ext cx="23040" cy="26280"/>
              </p14:xfrm>
            </p:contentPart>
          </mc:Choice>
          <mc:Fallback>
            <p:pic>
              <p:nvPicPr>
                <p:cNvPr id="2630" name="잉크 2629">
                  <a:extLst>
                    <a:ext uri="{FF2B5EF4-FFF2-40B4-BE49-F238E27FC236}">
                      <a16:creationId xmlns:a16="http://schemas.microsoft.com/office/drawing/2014/main" id="{64C11EE7-396B-3F92-E03F-D0D3E825738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0175113" y="3975209"/>
                  <a:ext cx="40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2631" name="잉크 2630">
                  <a:extLst>
                    <a:ext uri="{FF2B5EF4-FFF2-40B4-BE49-F238E27FC236}">
                      <a16:creationId xmlns:a16="http://schemas.microsoft.com/office/drawing/2014/main" id="{DAD1F60E-81B3-0CB9-E21E-1010EFB766BC}"/>
                    </a:ext>
                  </a:extLst>
                </p14:cNvPr>
                <p14:cNvContentPartPr/>
                <p14:nvPr/>
              </p14:nvContentPartPr>
              <p14:xfrm>
                <a:off x="10217233" y="3948929"/>
                <a:ext cx="9360" cy="110520"/>
              </p14:xfrm>
            </p:contentPart>
          </mc:Choice>
          <mc:Fallback>
            <p:pic>
              <p:nvPicPr>
                <p:cNvPr id="2631" name="잉크 2630">
                  <a:extLst>
                    <a:ext uri="{FF2B5EF4-FFF2-40B4-BE49-F238E27FC236}">
                      <a16:creationId xmlns:a16="http://schemas.microsoft.com/office/drawing/2014/main" id="{DAD1F60E-81B3-0CB9-E21E-1010EFB766BC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10208593" y="3939929"/>
                  <a:ext cx="270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2632" name="잉크 2631">
                  <a:extLst>
                    <a:ext uri="{FF2B5EF4-FFF2-40B4-BE49-F238E27FC236}">
                      <a16:creationId xmlns:a16="http://schemas.microsoft.com/office/drawing/2014/main" id="{C5272B02-7DB4-9A0D-69E5-8E646F098E95}"/>
                    </a:ext>
                  </a:extLst>
                </p14:cNvPr>
                <p14:cNvContentPartPr/>
                <p14:nvPr/>
              </p14:nvContentPartPr>
              <p14:xfrm>
                <a:off x="10108513" y="4093289"/>
                <a:ext cx="53280" cy="76320"/>
              </p14:xfrm>
            </p:contentPart>
          </mc:Choice>
          <mc:Fallback>
            <p:pic>
              <p:nvPicPr>
                <p:cNvPr id="2632" name="잉크 2631">
                  <a:extLst>
                    <a:ext uri="{FF2B5EF4-FFF2-40B4-BE49-F238E27FC236}">
                      <a16:creationId xmlns:a16="http://schemas.microsoft.com/office/drawing/2014/main" id="{C5272B02-7DB4-9A0D-69E5-8E646F098E95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10099873" y="4084649"/>
                  <a:ext cx="70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2633" name="잉크 2632">
                  <a:extLst>
                    <a:ext uri="{FF2B5EF4-FFF2-40B4-BE49-F238E27FC236}">
                      <a16:creationId xmlns:a16="http://schemas.microsoft.com/office/drawing/2014/main" id="{37C99B25-758C-D5FE-6478-13107B014F22}"/>
                    </a:ext>
                  </a:extLst>
                </p14:cNvPr>
                <p14:cNvContentPartPr/>
                <p14:nvPr/>
              </p14:nvContentPartPr>
              <p14:xfrm>
                <a:off x="10163593" y="4091489"/>
                <a:ext cx="4320" cy="59400"/>
              </p14:xfrm>
            </p:contentPart>
          </mc:Choice>
          <mc:Fallback>
            <p:pic>
              <p:nvPicPr>
                <p:cNvPr id="2633" name="잉크 2632">
                  <a:extLst>
                    <a:ext uri="{FF2B5EF4-FFF2-40B4-BE49-F238E27FC236}">
                      <a16:creationId xmlns:a16="http://schemas.microsoft.com/office/drawing/2014/main" id="{37C99B25-758C-D5FE-6478-13107B014F22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10154593" y="4082849"/>
                  <a:ext cx="21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2634" name="잉크 2633">
                  <a:extLst>
                    <a:ext uri="{FF2B5EF4-FFF2-40B4-BE49-F238E27FC236}">
                      <a16:creationId xmlns:a16="http://schemas.microsoft.com/office/drawing/2014/main" id="{CE3FCB43-991A-463D-D35D-12C6A3C9A635}"/>
                    </a:ext>
                  </a:extLst>
                </p14:cNvPr>
                <p14:cNvContentPartPr/>
                <p14:nvPr/>
              </p14:nvContentPartPr>
              <p14:xfrm>
                <a:off x="10106713" y="4177169"/>
                <a:ext cx="68040" cy="8280"/>
              </p14:xfrm>
            </p:contentPart>
          </mc:Choice>
          <mc:Fallback>
            <p:pic>
              <p:nvPicPr>
                <p:cNvPr id="2634" name="잉크 2633">
                  <a:extLst>
                    <a:ext uri="{FF2B5EF4-FFF2-40B4-BE49-F238E27FC236}">
                      <a16:creationId xmlns:a16="http://schemas.microsoft.com/office/drawing/2014/main" id="{CE3FCB43-991A-463D-D35D-12C6A3C9A635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10097713" y="4168169"/>
                  <a:ext cx="85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2635" name="잉크 2634">
                  <a:extLst>
                    <a:ext uri="{FF2B5EF4-FFF2-40B4-BE49-F238E27FC236}">
                      <a16:creationId xmlns:a16="http://schemas.microsoft.com/office/drawing/2014/main" id="{8A048124-B901-B8F5-7FC5-20212C7CDFEB}"/>
                    </a:ext>
                  </a:extLst>
                </p14:cNvPr>
                <p14:cNvContentPartPr/>
                <p14:nvPr/>
              </p14:nvContentPartPr>
              <p14:xfrm>
                <a:off x="10228393" y="4049009"/>
                <a:ext cx="54720" cy="70560"/>
              </p14:xfrm>
            </p:contentPart>
          </mc:Choice>
          <mc:Fallback>
            <p:pic>
              <p:nvPicPr>
                <p:cNvPr id="2635" name="잉크 2634">
                  <a:extLst>
                    <a:ext uri="{FF2B5EF4-FFF2-40B4-BE49-F238E27FC236}">
                      <a16:creationId xmlns:a16="http://schemas.microsoft.com/office/drawing/2014/main" id="{8A048124-B901-B8F5-7FC5-20212C7CDFE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10219393" y="4040009"/>
                  <a:ext cx="72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2636" name="잉크 2635">
                  <a:extLst>
                    <a:ext uri="{FF2B5EF4-FFF2-40B4-BE49-F238E27FC236}">
                      <a16:creationId xmlns:a16="http://schemas.microsoft.com/office/drawing/2014/main" id="{54747BD0-526A-A503-F32B-590E0F57864C}"/>
                    </a:ext>
                  </a:extLst>
                </p14:cNvPr>
                <p14:cNvContentPartPr/>
                <p14:nvPr/>
              </p14:nvContentPartPr>
              <p14:xfrm>
                <a:off x="10318033" y="3987089"/>
                <a:ext cx="27000" cy="170280"/>
              </p14:xfrm>
            </p:contentPart>
          </mc:Choice>
          <mc:Fallback>
            <p:pic>
              <p:nvPicPr>
                <p:cNvPr id="2636" name="잉크 2635">
                  <a:extLst>
                    <a:ext uri="{FF2B5EF4-FFF2-40B4-BE49-F238E27FC236}">
                      <a16:creationId xmlns:a16="http://schemas.microsoft.com/office/drawing/2014/main" id="{54747BD0-526A-A503-F32B-590E0F57864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10309393" y="3978089"/>
                  <a:ext cx="44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2637" name="잉크 2636">
                  <a:extLst>
                    <a:ext uri="{FF2B5EF4-FFF2-40B4-BE49-F238E27FC236}">
                      <a16:creationId xmlns:a16="http://schemas.microsoft.com/office/drawing/2014/main" id="{48CC2942-630D-2241-6086-9D1A4879E6CE}"/>
                    </a:ext>
                  </a:extLst>
                </p14:cNvPr>
                <p14:cNvContentPartPr/>
                <p14:nvPr/>
              </p14:nvContentPartPr>
              <p14:xfrm>
                <a:off x="10567153" y="3909689"/>
                <a:ext cx="52200" cy="77400"/>
              </p14:xfrm>
            </p:contentPart>
          </mc:Choice>
          <mc:Fallback>
            <p:pic>
              <p:nvPicPr>
                <p:cNvPr id="2637" name="잉크 2636">
                  <a:extLst>
                    <a:ext uri="{FF2B5EF4-FFF2-40B4-BE49-F238E27FC236}">
                      <a16:creationId xmlns:a16="http://schemas.microsoft.com/office/drawing/2014/main" id="{48CC2942-630D-2241-6086-9D1A4879E6CE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10558153" y="3901049"/>
                  <a:ext cx="69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2638" name="잉크 2637">
                  <a:extLst>
                    <a:ext uri="{FF2B5EF4-FFF2-40B4-BE49-F238E27FC236}">
                      <a16:creationId xmlns:a16="http://schemas.microsoft.com/office/drawing/2014/main" id="{5690C7D2-9AEF-5DE2-31E1-4C8AC79E82AE}"/>
                    </a:ext>
                  </a:extLst>
                </p14:cNvPr>
                <p14:cNvContentPartPr/>
                <p14:nvPr/>
              </p14:nvContentPartPr>
              <p14:xfrm>
                <a:off x="10525753" y="4017689"/>
                <a:ext cx="115560" cy="25560"/>
              </p14:xfrm>
            </p:contentPart>
          </mc:Choice>
          <mc:Fallback>
            <p:pic>
              <p:nvPicPr>
                <p:cNvPr id="2638" name="잉크 2637">
                  <a:extLst>
                    <a:ext uri="{FF2B5EF4-FFF2-40B4-BE49-F238E27FC236}">
                      <a16:creationId xmlns:a16="http://schemas.microsoft.com/office/drawing/2014/main" id="{5690C7D2-9AEF-5DE2-31E1-4C8AC79E82A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10517113" y="4009049"/>
                  <a:ext cx="1332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2639" name="잉크 2638">
                  <a:extLst>
                    <a:ext uri="{FF2B5EF4-FFF2-40B4-BE49-F238E27FC236}">
                      <a16:creationId xmlns:a16="http://schemas.microsoft.com/office/drawing/2014/main" id="{1D3FA45C-1DB6-952D-6E6C-EB2D3DCED78B}"/>
                    </a:ext>
                  </a:extLst>
                </p14:cNvPr>
                <p14:cNvContentPartPr/>
                <p14:nvPr/>
              </p14:nvContentPartPr>
              <p14:xfrm>
                <a:off x="10548073" y="4064489"/>
                <a:ext cx="96480" cy="59760"/>
              </p14:xfrm>
            </p:contentPart>
          </mc:Choice>
          <mc:Fallback>
            <p:pic>
              <p:nvPicPr>
                <p:cNvPr id="2639" name="잉크 2638">
                  <a:extLst>
                    <a:ext uri="{FF2B5EF4-FFF2-40B4-BE49-F238E27FC236}">
                      <a16:creationId xmlns:a16="http://schemas.microsoft.com/office/drawing/2014/main" id="{1D3FA45C-1DB6-952D-6E6C-EB2D3DCED78B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10539073" y="4055489"/>
                  <a:ext cx="114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2640" name="잉크 2639">
                  <a:extLst>
                    <a:ext uri="{FF2B5EF4-FFF2-40B4-BE49-F238E27FC236}">
                      <a16:creationId xmlns:a16="http://schemas.microsoft.com/office/drawing/2014/main" id="{69613BAF-64A6-7F27-19DE-1C7B5DF8890B}"/>
                    </a:ext>
                  </a:extLst>
                </p14:cNvPr>
                <p14:cNvContentPartPr/>
                <p14:nvPr/>
              </p14:nvContentPartPr>
              <p14:xfrm>
                <a:off x="10682353" y="3998969"/>
                <a:ext cx="61200" cy="60120"/>
              </p14:xfrm>
            </p:contentPart>
          </mc:Choice>
          <mc:Fallback>
            <p:pic>
              <p:nvPicPr>
                <p:cNvPr id="2640" name="잉크 2639">
                  <a:extLst>
                    <a:ext uri="{FF2B5EF4-FFF2-40B4-BE49-F238E27FC236}">
                      <a16:creationId xmlns:a16="http://schemas.microsoft.com/office/drawing/2014/main" id="{69613BAF-64A6-7F27-19DE-1C7B5DF8890B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10673353" y="3990329"/>
                  <a:ext cx="78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2641" name="잉크 2640">
                  <a:extLst>
                    <a:ext uri="{FF2B5EF4-FFF2-40B4-BE49-F238E27FC236}">
                      <a16:creationId xmlns:a16="http://schemas.microsoft.com/office/drawing/2014/main" id="{0F5E3998-4AC0-B563-60DB-6A04F424E65D}"/>
                    </a:ext>
                  </a:extLst>
                </p14:cNvPr>
                <p14:cNvContentPartPr/>
                <p14:nvPr/>
              </p14:nvContentPartPr>
              <p14:xfrm>
                <a:off x="10770913" y="3930929"/>
                <a:ext cx="84960" cy="127440"/>
              </p14:xfrm>
            </p:contentPart>
          </mc:Choice>
          <mc:Fallback>
            <p:pic>
              <p:nvPicPr>
                <p:cNvPr id="2641" name="잉크 2640">
                  <a:extLst>
                    <a:ext uri="{FF2B5EF4-FFF2-40B4-BE49-F238E27FC236}">
                      <a16:creationId xmlns:a16="http://schemas.microsoft.com/office/drawing/2014/main" id="{0F5E3998-4AC0-B563-60DB-6A04F424E65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10762273" y="3921929"/>
                  <a:ext cx="102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2642" name="잉크 2641">
                  <a:extLst>
                    <a:ext uri="{FF2B5EF4-FFF2-40B4-BE49-F238E27FC236}">
                      <a16:creationId xmlns:a16="http://schemas.microsoft.com/office/drawing/2014/main" id="{EE7105D2-6BD3-1CDF-7FA2-D53F77D98F9C}"/>
                    </a:ext>
                  </a:extLst>
                </p14:cNvPr>
                <p14:cNvContentPartPr/>
                <p14:nvPr/>
              </p14:nvContentPartPr>
              <p14:xfrm>
                <a:off x="10871713" y="3942449"/>
                <a:ext cx="55080" cy="76320"/>
              </p14:xfrm>
            </p:contentPart>
          </mc:Choice>
          <mc:Fallback>
            <p:pic>
              <p:nvPicPr>
                <p:cNvPr id="2642" name="잉크 2641">
                  <a:extLst>
                    <a:ext uri="{FF2B5EF4-FFF2-40B4-BE49-F238E27FC236}">
                      <a16:creationId xmlns:a16="http://schemas.microsoft.com/office/drawing/2014/main" id="{EE7105D2-6BD3-1CDF-7FA2-D53F77D98F9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10863073" y="3933449"/>
                  <a:ext cx="72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2643" name="잉크 2642">
                  <a:extLst>
                    <a:ext uri="{FF2B5EF4-FFF2-40B4-BE49-F238E27FC236}">
                      <a16:creationId xmlns:a16="http://schemas.microsoft.com/office/drawing/2014/main" id="{7142FEF4-3B73-6B22-2A4F-AB8AEF87ABF3}"/>
                    </a:ext>
                  </a:extLst>
                </p14:cNvPr>
                <p14:cNvContentPartPr/>
                <p14:nvPr/>
              </p14:nvContentPartPr>
              <p14:xfrm>
                <a:off x="10963873" y="3916169"/>
                <a:ext cx="40320" cy="108000"/>
              </p14:xfrm>
            </p:contentPart>
          </mc:Choice>
          <mc:Fallback>
            <p:pic>
              <p:nvPicPr>
                <p:cNvPr id="2643" name="잉크 2642">
                  <a:extLst>
                    <a:ext uri="{FF2B5EF4-FFF2-40B4-BE49-F238E27FC236}">
                      <a16:creationId xmlns:a16="http://schemas.microsoft.com/office/drawing/2014/main" id="{7142FEF4-3B73-6B22-2A4F-AB8AEF87ABF3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10955233" y="3907169"/>
                  <a:ext cx="57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2644" name="잉크 2643">
                  <a:extLst>
                    <a:ext uri="{FF2B5EF4-FFF2-40B4-BE49-F238E27FC236}">
                      <a16:creationId xmlns:a16="http://schemas.microsoft.com/office/drawing/2014/main" id="{EFAFCA7D-56D1-03EE-B4B7-DF8277C52F88}"/>
                    </a:ext>
                  </a:extLst>
                </p14:cNvPr>
                <p14:cNvContentPartPr/>
                <p14:nvPr/>
              </p14:nvContentPartPr>
              <p14:xfrm>
                <a:off x="11039473" y="3917249"/>
                <a:ext cx="20880" cy="79920"/>
              </p14:xfrm>
            </p:contentPart>
          </mc:Choice>
          <mc:Fallback>
            <p:pic>
              <p:nvPicPr>
                <p:cNvPr id="2644" name="잉크 2643">
                  <a:extLst>
                    <a:ext uri="{FF2B5EF4-FFF2-40B4-BE49-F238E27FC236}">
                      <a16:creationId xmlns:a16="http://schemas.microsoft.com/office/drawing/2014/main" id="{EFAFCA7D-56D1-03EE-B4B7-DF8277C52F8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11030473" y="3908609"/>
                  <a:ext cx="385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2645" name="잉크 2644">
                  <a:extLst>
                    <a:ext uri="{FF2B5EF4-FFF2-40B4-BE49-F238E27FC236}">
                      <a16:creationId xmlns:a16="http://schemas.microsoft.com/office/drawing/2014/main" id="{633C52C0-89C6-678B-537D-CB18C75AB783}"/>
                    </a:ext>
                  </a:extLst>
                </p14:cNvPr>
                <p14:cNvContentPartPr/>
                <p14:nvPr/>
              </p14:nvContentPartPr>
              <p14:xfrm>
                <a:off x="11056393" y="3901049"/>
                <a:ext cx="47520" cy="58680"/>
              </p14:xfrm>
            </p:contentPart>
          </mc:Choice>
          <mc:Fallback>
            <p:pic>
              <p:nvPicPr>
                <p:cNvPr id="2645" name="잉크 2644">
                  <a:extLst>
                    <a:ext uri="{FF2B5EF4-FFF2-40B4-BE49-F238E27FC236}">
                      <a16:creationId xmlns:a16="http://schemas.microsoft.com/office/drawing/2014/main" id="{633C52C0-89C6-678B-537D-CB18C75AB783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11047393" y="3892409"/>
                  <a:ext cx="65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2646" name="잉크 2645">
                  <a:extLst>
                    <a:ext uri="{FF2B5EF4-FFF2-40B4-BE49-F238E27FC236}">
                      <a16:creationId xmlns:a16="http://schemas.microsoft.com/office/drawing/2014/main" id="{708DF0DF-F673-0C8D-379B-BFA46D15455C}"/>
                    </a:ext>
                  </a:extLst>
                </p14:cNvPr>
                <p14:cNvContentPartPr/>
                <p14:nvPr/>
              </p14:nvContentPartPr>
              <p14:xfrm>
                <a:off x="11062873" y="3974489"/>
                <a:ext cx="66600" cy="10440"/>
              </p14:xfrm>
            </p:contentPart>
          </mc:Choice>
          <mc:Fallback>
            <p:pic>
              <p:nvPicPr>
                <p:cNvPr id="2646" name="잉크 2645">
                  <a:extLst>
                    <a:ext uri="{FF2B5EF4-FFF2-40B4-BE49-F238E27FC236}">
                      <a16:creationId xmlns:a16="http://schemas.microsoft.com/office/drawing/2014/main" id="{708DF0DF-F673-0C8D-379B-BFA46D15455C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054233" y="3965849"/>
                  <a:ext cx="8424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2647" name="잉크 2646">
                  <a:extLst>
                    <a:ext uri="{FF2B5EF4-FFF2-40B4-BE49-F238E27FC236}">
                      <a16:creationId xmlns:a16="http://schemas.microsoft.com/office/drawing/2014/main" id="{6199FE1A-73BE-E3A7-B278-786EA7159922}"/>
                    </a:ext>
                  </a:extLst>
                </p14:cNvPr>
                <p14:cNvContentPartPr/>
                <p14:nvPr/>
              </p14:nvContentPartPr>
              <p14:xfrm>
                <a:off x="11131633" y="3875489"/>
                <a:ext cx="68040" cy="151560"/>
              </p14:xfrm>
            </p:contentPart>
          </mc:Choice>
          <mc:Fallback>
            <p:pic>
              <p:nvPicPr>
                <p:cNvPr id="2647" name="잉크 2646">
                  <a:extLst>
                    <a:ext uri="{FF2B5EF4-FFF2-40B4-BE49-F238E27FC236}">
                      <a16:creationId xmlns:a16="http://schemas.microsoft.com/office/drawing/2014/main" id="{6199FE1A-73BE-E3A7-B278-786EA715992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122993" y="3866489"/>
                  <a:ext cx="85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2648" name="잉크 2647">
                  <a:extLst>
                    <a:ext uri="{FF2B5EF4-FFF2-40B4-BE49-F238E27FC236}">
                      <a16:creationId xmlns:a16="http://schemas.microsoft.com/office/drawing/2014/main" id="{A66ED004-75F2-5C41-61DA-9C5D47CF9CE2}"/>
                    </a:ext>
                  </a:extLst>
                </p14:cNvPr>
                <p14:cNvContentPartPr/>
                <p14:nvPr/>
              </p14:nvContentPartPr>
              <p14:xfrm>
                <a:off x="11122993" y="4026329"/>
                <a:ext cx="95400" cy="53280"/>
              </p14:xfrm>
            </p:contentPart>
          </mc:Choice>
          <mc:Fallback>
            <p:pic>
              <p:nvPicPr>
                <p:cNvPr id="2648" name="잉크 2647">
                  <a:extLst>
                    <a:ext uri="{FF2B5EF4-FFF2-40B4-BE49-F238E27FC236}">
                      <a16:creationId xmlns:a16="http://schemas.microsoft.com/office/drawing/2014/main" id="{A66ED004-75F2-5C41-61DA-9C5D47CF9CE2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11114353" y="4017329"/>
                  <a:ext cx="113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2649" name="잉크 2648">
                  <a:extLst>
                    <a:ext uri="{FF2B5EF4-FFF2-40B4-BE49-F238E27FC236}">
                      <a16:creationId xmlns:a16="http://schemas.microsoft.com/office/drawing/2014/main" id="{8477DC2A-1F71-A842-5E70-E2463C0C9320}"/>
                    </a:ext>
                  </a:extLst>
                </p14:cNvPr>
                <p14:cNvContentPartPr/>
                <p14:nvPr/>
              </p14:nvContentPartPr>
              <p14:xfrm>
                <a:off x="11241793" y="3888449"/>
                <a:ext cx="103680" cy="124200"/>
              </p14:xfrm>
            </p:contentPart>
          </mc:Choice>
          <mc:Fallback>
            <p:pic>
              <p:nvPicPr>
                <p:cNvPr id="2649" name="잉크 2648">
                  <a:extLst>
                    <a:ext uri="{FF2B5EF4-FFF2-40B4-BE49-F238E27FC236}">
                      <a16:creationId xmlns:a16="http://schemas.microsoft.com/office/drawing/2014/main" id="{8477DC2A-1F71-A842-5E70-E2463C0C9320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11232793" y="3879809"/>
                  <a:ext cx="1213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2650" name="잉크 2649">
                  <a:extLst>
                    <a:ext uri="{FF2B5EF4-FFF2-40B4-BE49-F238E27FC236}">
                      <a16:creationId xmlns:a16="http://schemas.microsoft.com/office/drawing/2014/main" id="{80784228-ABE5-FD4F-A002-02A0E7A01C9F}"/>
                    </a:ext>
                  </a:extLst>
                </p14:cNvPr>
                <p14:cNvContentPartPr/>
                <p14:nvPr/>
              </p14:nvContentPartPr>
              <p14:xfrm>
                <a:off x="11349433" y="3875489"/>
                <a:ext cx="17640" cy="192960"/>
              </p14:xfrm>
            </p:contentPart>
          </mc:Choice>
          <mc:Fallback>
            <p:pic>
              <p:nvPicPr>
                <p:cNvPr id="2650" name="잉크 2649">
                  <a:extLst>
                    <a:ext uri="{FF2B5EF4-FFF2-40B4-BE49-F238E27FC236}">
                      <a16:creationId xmlns:a16="http://schemas.microsoft.com/office/drawing/2014/main" id="{80784228-ABE5-FD4F-A002-02A0E7A01C9F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11340433" y="3866489"/>
                  <a:ext cx="35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2652" name="잉크 2651">
                  <a:extLst>
                    <a:ext uri="{FF2B5EF4-FFF2-40B4-BE49-F238E27FC236}">
                      <a16:creationId xmlns:a16="http://schemas.microsoft.com/office/drawing/2014/main" id="{0D32E1F8-8A86-FA27-D30A-9185903CF3F9}"/>
                    </a:ext>
                  </a:extLst>
                </p14:cNvPr>
                <p14:cNvContentPartPr/>
                <p14:nvPr/>
              </p14:nvContentPartPr>
              <p14:xfrm>
                <a:off x="10032913" y="4292009"/>
                <a:ext cx="50400" cy="115560"/>
              </p14:xfrm>
            </p:contentPart>
          </mc:Choice>
          <mc:Fallback>
            <p:pic>
              <p:nvPicPr>
                <p:cNvPr id="2652" name="잉크 2651">
                  <a:extLst>
                    <a:ext uri="{FF2B5EF4-FFF2-40B4-BE49-F238E27FC236}">
                      <a16:creationId xmlns:a16="http://schemas.microsoft.com/office/drawing/2014/main" id="{0D32E1F8-8A86-FA27-D30A-9185903CF3F9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10023913" y="4283009"/>
                  <a:ext cx="68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2653" name="잉크 2652">
                  <a:extLst>
                    <a:ext uri="{FF2B5EF4-FFF2-40B4-BE49-F238E27FC236}">
                      <a16:creationId xmlns:a16="http://schemas.microsoft.com/office/drawing/2014/main" id="{AC6AFE48-F482-7BC4-CB83-C52C3D639484}"/>
                    </a:ext>
                  </a:extLst>
                </p14:cNvPr>
                <p14:cNvContentPartPr/>
                <p14:nvPr/>
              </p14:nvContentPartPr>
              <p14:xfrm>
                <a:off x="10082953" y="4291289"/>
                <a:ext cx="9360" cy="69840"/>
              </p14:xfrm>
            </p:contentPart>
          </mc:Choice>
          <mc:Fallback>
            <p:pic>
              <p:nvPicPr>
                <p:cNvPr id="2653" name="잉크 2652">
                  <a:extLst>
                    <a:ext uri="{FF2B5EF4-FFF2-40B4-BE49-F238E27FC236}">
                      <a16:creationId xmlns:a16="http://schemas.microsoft.com/office/drawing/2014/main" id="{AC6AFE48-F482-7BC4-CB83-C52C3D639484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10073953" y="4282289"/>
                  <a:ext cx="27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2654" name="잉크 2653">
                  <a:extLst>
                    <a:ext uri="{FF2B5EF4-FFF2-40B4-BE49-F238E27FC236}">
                      <a16:creationId xmlns:a16="http://schemas.microsoft.com/office/drawing/2014/main" id="{B7017D70-4429-545D-A3CA-DFC607940641}"/>
                    </a:ext>
                  </a:extLst>
                </p14:cNvPr>
                <p14:cNvContentPartPr/>
                <p14:nvPr/>
              </p14:nvContentPartPr>
              <p14:xfrm>
                <a:off x="10045873" y="4403969"/>
                <a:ext cx="36000" cy="4320"/>
              </p14:xfrm>
            </p:contentPart>
          </mc:Choice>
          <mc:Fallback>
            <p:pic>
              <p:nvPicPr>
                <p:cNvPr id="2654" name="잉크 2653">
                  <a:extLst>
                    <a:ext uri="{FF2B5EF4-FFF2-40B4-BE49-F238E27FC236}">
                      <a16:creationId xmlns:a16="http://schemas.microsoft.com/office/drawing/2014/main" id="{B7017D70-4429-545D-A3CA-DFC607940641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10037233" y="4394969"/>
                  <a:ext cx="536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2655" name="잉크 2654">
                  <a:extLst>
                    <a:ext uri="{FF2B5EF4-FFF2-40B4-BE49-F238E27FC236}">
                      <a16:creationId xmlns:a16="http://schemas.microsoft.com/office/drawing/2014/main" id="{B5CF57FC-EE6C-10A5-4DF6-1CE88353C495}"/>
                    </a:ext>
                  </a:extLst>
                </p14:cNvPr>
                <p14:cNvContentPartPr/>
                <p14:nvPr/>
              </p14:nvContentPartPr>
              <p14:xfrm>
                <a:off x="10091593" y="4329089"/>
                <a:ext cx="56520" cy="34920"/>
              </p14:xfrm>
            </p:contentPart>
          </mc:Choice>
          <mc:Fallback>
            <p:pic>
              <p:nvPicPr>
                <p:cNvPr id="2655" name="잉크 2654">
                  <a:extLst>
                    <a:ext uri="{FF2B5EF4-FFF2-40B4-BE49-F238E27FC236}">
                      <a16:creationId xmlns:a16="http://schemas.microsoft.com/office/drawing/2014/main" id="{B5CF57FC-EE6C-10A5-4DF6-1CE88353C495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10082953" y="4320449"/>
                  <a:ext cx="74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2656" name="잉크 2655">
                  <a:extLst>
                    <a:ext uri="{FF2B5EF4-FFF2-40B4-BE49-F238E27FC236}">
                      <a16:creationId xmlns:a16="http://schemas.microsoft.com/office/drawing/2014/main" id="{F3147402-5D67-0B0B-7E30-8D7F37A2C7D5}"/>
                    </a:ext>
                  </a:extLst>
                </p14:cNvPr>
                <p14:cNvContentPartPr/>
                <p14:nvPr/>
              </p14:nvContentPartPr>
              <p14:xfrm>
                <a:off x="10149913" y="4303169"/>
                <a:ext cx="9000" cy="101880"/>
              </p14:xfrm>
            </p:contentPart>
          </mc:Choice>
          <mc:Fallback>
            <p:pic>
              <p:nvPicPr>
                <p:cNvPr id="2656" name="잉크 2655">
                  <a:extLst>
                    <a:ext uri="{FF2B5EF4-FFF2-40B4-BE49-F238E27FC236}">
                      <a16:creationId xmlns:a16="http://schemas.microsoft.com/office/drawing/2014/main" id="{F3147402-5D67-0B0B-7E30-8D7F37A2C7D5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10141273" y="4294529"/>
                  <a:ext cx="26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2657" name="잉크 2656">
                  <a:extLst>
                    <a:ext uri="{FF2B5EF4-FFF2-40B4-BE49-F238E27FC236}">
                      <a16:creationId xmlns:a16="http://schemas.microsoft.com/office/drawing/2014/main" id="{F0A9BD76-DF1F-B0A8-5B35-86A7A9CD38B6}"/>
                    </a:ext>
                  </a:extLst>
                </p14:cNvPr>
                <p14:cNvContentPartPr/>
                <p14:nvPr/>
              </p14:nvContentPartPr>
              <p14:xfrm>
                <a:off x="10096273" y="4439249"/>
                <a:ext cx="67320" cy="43560"/>
              </p14:xfrm>
            </p:contentPart>
          </mc:Choice>
          <mc:Fallback>
            <p:pic>
              <p:nvPicPr>
                <p:cNvPr id="2657" name="잉크 2656">
                  <a:extLst>
                    <a:ext uri="{FF2B5EF4-FFF2-40B4-BE49-F238E27FC236}">
                      <a16:creationId xmlns:a16="http://schemas.microsoft.com/office/drawing/2014/main" id="{F0A9BD76-DF1F-B0A8-5B35-86A7A9CD38B6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087273" y="4430249"/>
                  <a:ext cx="849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2658" name="잉크 2657">
                  <a:extLst>
                    <a:ext uri="{FF2B5EF4-FFF2-40B4-BE49-F238E27FC236}">
                      <a16:creationId xmlns:a16="http://schemas.microsoft.com/office/drawing/2014/main" id="{B7584067-6DB9-12A1-6B01-B197CC2A54DB}"/>
                    </a:ext>
                  </a:extLst>
                </p14:cNvPr>
                <p14:cNvContentPartPr/>
                <p14:nvPr/>
              </p14:nvContentPartPr>
              <p14:xfrm>
                <a:off x="10199593" y="4347809"/>
                <a:ext cx="52560" cy="83880"/>
              </p14:xfrm>
            </p:contentPart>
          </mc:Choice>
          <mc:Fallback>
            <p:pic>
              <p:nvPicPr>
                <p:cNvPr id="2658" name="잉크 2657">
                  <a:extLst>
                    <a:ext uri="{FF2B5EF4-FFF2-40B4-BE49-F238E27FC236}">
                      <a16:creationId xmlns:a16="http://schemas.microsoft.com/office/drawing/2014/main" id="{B7584067-6DB9-12A1-6B01-B197CC2A54DB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10190953" y="4338809"/>
                  <a:ext cx="70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2662" name="잉크 2661">
                  <a:extLst>
                    <a:ext uri="{FF2B5EF4-FFF2-40B4-BE49-F238E27FC236}">
                      <a16:creationId xmlns:a16="http://schemas.microsoft.com/office/drawing/2014/main" id="{BD2CF343-F976-9BA6-C001-CA4E941D7E4D}"/>
                    </a:ext>
                  </a:extLst>
                </p14:cNvPr>
                <p14:cNvContentPartPr/>
                <p14:nvPr/>
              </p14:nvContentPartPr>
              <p14:xfrm>
                <a:off x="10259353" y="4363289"/>
                <a:ext cx="50760" cy="15840"/>
              </p14:xfrm>
            </p:contentPart>
          </mc:Choice>
          <mc:Fallback>
            <p:pic>
              <p:nvPicPr>
                <p:cNvPr id="2662" name="잉크 2661">
                  <a:extLst>
                    <a:ext uri="{FF2B5EF4-FFF2-40B4-BE49-F238E27FC236}">
                      <a16:creationId xmlns:a16="http://schemas.microsoft.com/office/drawing/2014/main" id="{BD2CF343-F976-9BA6-C001-CA4E941D7E4D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10250713" y="4354649"/>
                  <a:ext cx="68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2663" name="잉크 2662">
                  <a:extLst>
                    <a:ext uri="{FF2B5EF4-FFF2-40B4-BE49-F238E27FC236}">
                      <a16:creationId xmlns:a16="http://schemas.microsoft.com/office/drawing/2014/main" id="{89B5D2D1-46F6-0720-97E4-35DBEC6508D4}"/>
                    </a:ext>
                  </a:extLst>
                </p14:cNvPr>
                <p14:cNvContentPartPr/>
                <p14:nvPr/>
              </p14:nvContentPartPr>
              <p14:xfrm>
                <a:off x="10318033" y="4286609"/>
                <a:ext cx="12240" cy="155520"/>
              </p14:xfrm>
            </p:contentPart>
          </mc:Choice>
          <mc:Fallback>
            <p:pic>
              <p:nvPicPr>
                <p:cNvPr id="2663" name="잉크 2662">
                  <a:extLst>
                    <a:ext uri="{FF2B5EF4-FFF2-40B4-BE49-F238E27FC236}">
                      <a16:creationId xmlns:a16="http://schemas.microsoft.com/office/drawing/2014/main" id="{89B5D2D1-46F6-0720-97E4-35DBEC6508D4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10309393" y="4277609"/>
                  <a:ext cx="29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2664" name="잉크 2663">
                  <a:extLst>
                    <a:ext uri="{FF2B5EF4-FFF2-40B4-BE49-F238E27FC236}">
                      <a16:creationId xmlns:a16="http://schemas.microsoft.com/office/drawing/2014/main" id="{64952F84-D298-060E-6538-32FC625C6C38}"/>
                    </a:ext>
                  </a:extLst>
                </p14:cNvPr>
                <p14:cNvContentPartPr/>
                <p14:nvPr/>
              </p14:nvContentPartPr>
              <p14:xfrm>
                <a:off x="10367713" y="4294889"/>
                <a:ext cx="12960" cy="162360"/>
              </p14:xfrm>
            </p:contentPart>
          </mc:Choice>
          <mc:Fallback>
            <p:pic>
              <p:nvPicPr>
                <p:cNvPr id="2664" name="잉크 2663">
                  <a:extLst>
                    <a:ext uri="{FF2B5EF4-FFF2-40B4-BE49-F238E27FC236}">
                      <a16:creationId xmlns:a16="http://schemas.microsoft.com/office/drawing/2014/main" id="{64952F84-D298-060E-6538-32FC625C6C3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10358713" y="4285889"/>
                  <a:ext cx="30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2665" name="잉크 2664">
                  <a:extLst>
                    <a:ext uri="{FF2B5EF4-FFF2-40B4-BE49-F238E27FC236}">
                      <a16:creationId xmlns:a16="http://schemas.microsoft.com/office/drawing/2014/main" id="{F9F4CD25-30B5-95FE-90BD-B758B61B6CF7}"/>
                    </a:ext>
                  </a:extLst>
                </p14:cNvPr>
                <p14:cNvContentPartPr/>
                <p14:nvPr/>
              </p14:nvContentPartPr>
              <p14:xfrm>
                <a:off x="10502713" y="4261049"/>
                <a:ext cx="27000" cy="82080"/>
              </p14:xfrm>
            </p:contentPart>
          </mc:Choice>
          <mc:Fallback>
            <p:pic>
              <p:nvPicPr>
                <p:cNvPr id="2665" name="잉크 2664">
                  <a:extLst>
                    <a:ext uri="{FF2B5EF4-FFF2-40B4-BE49-F238E27FC236}">
                      <a16:creationId xmlns:a16="http://schemas.microsoft.com/office/drawing/2014/main" id="{F9F4CD25-30B5-95FE-90BD-B758B61B6CF7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10493713" y="4252409"/>
                  <a:ext cx="44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2666" name="잉크 2665">
                  <a:extLst>
                    <a:ext uri="{FF2B5EF4-FFF2-40B4-BE49-F238E27FC236}">
                      <a16:creationId xmlns:a16="http://schemas.microsoft.com/office/drawing/2014/main" id="{B14DB68E-1CDC-6946-2275-E280FBED0647}"/>
                    </a:ext>
                  </a:extLst>
                </p14:cNvPr>
                <p14:cNvContentPartPr/>
                <p14:nvPr/>
              </p14:nvContentPartPr>
              <p14:xfrm>
                <a:off x="10553113" y="4242329"/>
                <a:ext cx="360" cy="68400"/>
              </p14:xfrm>
            </p:contentPart>
          </mc:Choice>
          <mc:Fallback>
            <p:pic>
              <p:nvPicPr>
                <p:cNvPr id="2666" name="잉크 2665">
                  <a:extLst>
                    <a:ext uri="{FF2B5EF4-FFF2-40B4-BE49-F238E27FC236}">
                      <a16:creationId xmlns:a16="http://schemas.microsoft.com/office/drawing/2014/main" id="{B14DB68E-1CDC-6946-2275-E280FBED0647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10544113" y="4233689"/>
                  <a:ext cx="180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2667" name="잉크 2666">
                  <a:extLst>
                    <a:ext uri="{FF2B5EF4-FFF2-40B4-BE49-F238E27FC236}">
                      <a16:creationId xmlns:a16="http://schemas.microsoft.com/office/drawing/2014/main" id="{328A3ECB-B030-383E-A120-84A776A47911}"/>
                    </a:ext>
                  </a:extLst>
                </p14:cNvPr>
                <p14:cNvContentPartPr/>
                <p14:nvPr/>
              </p14:nvContentPartPr>
              <p14:xfrm>
                <a:off x="10517473" y="4330169"/>
                <a:ext cx="47880" cy="6840"/>
              </p14:xfrm>
            </p:contentPart>
          </mc:Choice>
          <mc:Fallback>
            <p:pic>
              <p:nvPicPr>
                <p:cNvPr id="2667" name="잉크 2666">
                  <a:extLst>
                    <a:ext uri="{FF2B5EF4-FFF2-40B4-BE49-F238E27FC236}">
                      <a16:creationId xmlns:a16="http://schemas.microsoft.com/office/drawing/2014/main" id="{328A3ECB-B030-383E-A120-84A776A47911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0508833" y="4321169"/>
                  <a:ext cx="655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2668" name="잉크 2667">
                  <a:extLst>
                    <a:ext uri="{FF2B5EF4-FFF2-40B4-BE49-F238E27FC236}">
                      <a16:creationId xmlns:a16="http://schemas.microsoft.com/office/drawing/2014/main" id="{7740BBF7-7AB1-5B65-C8F9-B32645A0F64A}"/>
                    </a:ext>
                  </a:extLst>
                </p14:cNvPr>
                <p14:cNvContentPartPr/>
                <p14:nvPr/>
              </p14:nvContentPartPr>
              <p14:xfrm>
                <a:off x="10476073" y="4363289"/>
                <a:ext cx="92520" cy="64800"/>
              </p14:xfrm>
            </p:contentPart>
          </mc:Choice>
          <mc:Fallback>
            <p:pic>
              <p:nvPicPr>
                <p:cNvPr id="2668" name="잉크 2667">
                  <a:extLst>
                    <a:ext uri="{FF2B5EF4-FFF2-40B4-BE49-F238E27FC236}">
                      <a16:creationId xmlns:a16="http://schemas.microsoft.com/office/drawing/2014/main" id="{7740BBF7-7AB1-5B65-C8F9-B32645A0F64A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467433" y="4354289"/>
                  <a:ext cx="11016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2669" name="잉크 2668">
                  <a:extLst>
                    <a:ext uri="{FF2B5EF4-FFF2-40B4-BE49-F238E27FC236}">
                      <a16:creationId xmlns:a16="http://schemas.microsoft.com/office/drawing/2014/main" id="{2DB22A2B-F950-1B64-CAE9-5A626463F2B3}"/>
                    </a:ext>
                  </a:extLst>
                </p14:cNvPr>
                <p14:cNvContentPartPr/>
                <p14:nvPr/>
              </p14:nvContentPartPr>
              <p14:xfrm>
                <a:off x="10504153" y="4430249"/>
                <a:ext cx="65520" cy="15840"/>
              </p14:xfrm>
            </p:contentPart>
          </mc:Choice>
          <mc:Fallback>
            <p:pic>
              <p:nvPicPr>
                <p:cNvPr id="2669" name="잉크 2668">
                  <a:extLst>
                    <a:ext uri="{FF2B5EF4-FFF2-40B4-BE49-F238E27FC236}">
                      <a16:creationId xmlns:a16="http://schemas.microsoft.com/office/drawing/2014/main" id="{2DB22A2B-F950-1B64-CAE9-5A626463F2B3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495153" y="4421609"/>
                  <a:ext cx="831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2670" name="잉크 2669">
                  <a:extLst>
                    <a:ext uri="{FF2B5EF4-FFF2-40B4-BE49-F238E27FC236}">
                      <a16:creationId xmlns:a16="http://schemas.microsoft.com/office/drawing/2014/main" id="{8C9526E9-5D6A-0746-DFEE-4A020103139D}"/>
                    </a:ext>
                  </a:extLst>
                </p14:cNvPr>
                <p14:cNvContentPartPr/>
                <p14:nvPr/>
              </p14:nvContentPartPr>
              <p14:xfrm>
                <a:off x="10525393" y="4433489"/>
                <a:ext cx="65160" cy="90720"/>
              </p14:xfrm>
            </p:contentPart>
          </mc:Choice>
          <mc:Fallback>
            <p:pic>
              <p:nvPicPr>
                <p:cNvPr id="2670" name="잉크 2669">
                  <a:extLst>
                    <a:ext uri="{FF2B5EF4-FFF2-40B4-BE49-F238E27FC236}">
                      <a16:creationId xmlns:a16="http://schemas.microsoft.com/office/drawing/2014/main" id="{8C9526E9-5D6A-0746-DFEE-4A020103139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0516753" y="4424489"/>
                  <a:ext cx="82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2671" name="잉크 2670">
                  <a:extLst>
                    <a:ext uri="{FF2B5EF4-FFF2-40B4-BE49-F238E27FC236}">
                      <a16:creationId xmlns:a16="http://schemas.microsoft.com/office/drawing/2014/main" id="{B7ACD7C9-BB55-9D63-F11F-2C7F9F8D9D6A}"/>
                    </a:ext>
                  </a:extLst>
                </p14:cNvPr>
                <p14:cNvContentPartPr/>
                <p14:nvPr/>
              </p14:nvContentPartPr>
              <p14:xfrm>
                <a:off x="10540873" y="4483529"/>
                <a:ext cx="60120" cy="21600"/>
              </p14:xfrm>
            </p:contentPart>
          </mc:Choice>
          <mc:Fallback>
            <p:pic>
              <p:nvPicPr>
                <p:cNvPr id="2671" name="잉크 2670">
                  <a:extLst>
                    <a:ext uri="{FF2B5EF4-FFF2-40B4-BE49-F238E27FC236}">
                      <a16:creationId xmlns:a16="http://schemas.microsoft.com/office/drawing/2014/main" id="{B7ACD7C9-BB55-9D63-F11F-2C7F9F8D9D6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10532233" y="4474889"/>
                  <a:ext cx="77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2672" name="잉크 2671">
                  <a:extLst>
                    <a:ext uri="{FF2B5EF4-FFF2-40B4-BE49-F238E27FC236}">
                      <a16:creationId xmlns:a16="http://schemas.microsoft.com/office/drawing/2014/main" id="{1BE1DB46-14E8-64AF-46DB-EC23FC3169CD}"/>
                    </a:ext>
                  </a:extLst>
                </p14:cNvPr>
                <p14:cNvContentPartPr/>
                <p14:nvPr/>
              </p14:nvContentPartPr>
              <p14:xfrm>
                <a:off x="10661473" y="4338089"/>
                <a:ext cx="51480" cy="45000"/>
              </p14:xfrm>
            </p:contentPart>
          </mc:Choice>
          <mc:Fallback>
            <p:pic>
              <p:nvPicPr>
                <p:cNvPr id="2672" name="잉크 2671">
                  <a:extLst>
                    <a:ext uri="{FF2B5EF4-FFF2-40B4-BE49-F238E27FC236}">
                      <a16:creationId xmlns:a16="http://schemas.microsoft.com/office/drawing/2014/main" id="{1BE1DB46-14E8-64AF-46DB-EC23FC3169CD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10652833" y="4329089"/>
                  <a:ext cx="69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2673" name="잉크 2672">
                  <a:extLst>
                    <a:ext uri="{FF2B5EF4-FFF2-40B4-BE49-F238E27FC236}">
                      <a16:creationId xmlns:a16="http://schemas.microsoft.com/office/drawing/2014/main" id="{9F53CDA1-4A2F-8B9F-804D-DE4BC8095622}"/>
                    </a:ext>
                  </a:extLst>
                </p14:cNvPr>
                <p14:cNvContentPartPr/>
                <p14:nvPr/>
              </p14:nvContentPartPr>
              <p14:xfrm>
                <a:off x="10594873" y="4425209"/>
                <a:ext cx="175680" cy="75960"/>
              </p14:xfrm>
            </p:contentPart>
          </mc:Choice>
          <mc:Fallback>
            <p:pic>
              <p:nvPicPr>
                <p:cNvPr id="2673" name="잉크 2672">
                  <a:extLst>
                    <a:ext uri="{FF2B5EF4-FFF2-40B4-BE49-F238E27FC236}">
                      <a16:creationId xmlns:a16="http://schemas.microsoft.com/office/drawing/2014/main" id="{9F53CDA1-4A2F-8B9F-804D-DE4BC8095622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10586233" y="4416209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2674" name="잉크 2673">
                  <a:extLst>
                    <a:ext uri="{FF2B5EF4-FFF2-40B4-BE49-F238E27FC236}">
                      <a16:creationId xmlns:a16="http://schemas.microsoft.com/office/drawing/2014/main" id="{3CAD1995-F93F-5301-B3D0-BFDF11D0C3B6}"/>
                    </a:ext>
                  </a:extLst>
                </p14:cNvPr>
                <p14:cNvContentPartPr/>
                <p14:nvPr/>
              </p14:nvContentPartPr>
              <p14:xfrm>
                <a:off x="10874233" y="4271489"/>
                <a:ext cx="72000" cy="91080"/>
              </p14:xfrm>
            </p:contentPart>
          </mc:Choice>
          <mc:Fallback>
            <p:pic>
              <p:nvPicPr>
                <p:cNvPr id="2674" name="잉크 2673">
                  <a:extLst>
                    <a:ext uri="{FF2B5EF4-FFF2-40B4-BE49-F238E27FC236}">
                      <a16:creationId xmlns:a16="http://schemas.microsoft.com/office/drawing/2014/main" id="{3CAD1995-F93F-5301-B3D0-BFDF11D0C3B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10865593" y="4262489"/>
                  <a:ext cx="89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2675" name="잉크 2674">
                  <a:extLst>
                    <a:ext uri="{FF2B5EF4-FFF2-40B4-BE49-F238E27FC236}">
                      <a16:creationId xmlns:a16="http://schemas.microsoft.com/office/drawing/2014/main" id="{91EE8FF3-0EB9-C96B-2339-4C0F9F858C0D}"/>
                    </a:ext>
                  </a:extLst>
                </p14:cNvPr>
                <p14:cNvContentPartPr/>
                <p14:nvPr/>
              </p14:nvContentPartPr>
              <p14:xfrm>
                <a:off x="10980793" y="4274009"/>
                <a:ext cx="63000" cy="40680"/>
              </p14:xfrm>
            </p:contentPart>
          </mc:Choice>
          <mc:Fallback>
            <p:pic>
              <p:nvPicPr>
                <p:cNvPr id="2675" name="잉크 2674">
                  <a:extLst>
                    <a:ext uri="{FF2B5EF4-FFF2-40B4-BE49-F238E27FC236}">
                      <a16:creationId xmlns:a16="http://schemas.microsoft.com/office/drawing/2014/main" id="{91EE8FF3-0EB9-C96B-2339-4C0F9F858C0D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10972153" y="4265369"/>
                  <a:ext cx="80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2676" name="잉크 2675">
                  <a:extLst>
                    <a:ext uri="{FF2B5EF4-FFF2-40B4-BE49-F238E27FC236}">
                      <a16:creationId xmlns:a16="http://schemas.microsoft.com/office/drawing/2014/main" id="{31F7BBAE-6820-334E-4B2C-918BDB644D3A}"/>
                    </a:ext>
                  </a:extLst>
                </p14:cNvPr>
                <p14:cNvContentPartPr/>
                <p14:nvPr/>
              </p14:nvContentPartPr>
              <p14:xfrm>
                <a:off x="10973233" y="4370129"/>
                <a:ext cx="36720" cy="48600"/>
              </p14:xfrm>
            </p:contentPart>
          </mc:Choice>
          <mc:Fallback>
            <p:pic>
              <p:nvPicPr>
                <p:cNvPr id="2676" name="잉크 2675">
                  <a:extLst>
                    <a:ext uri="{FF2B5EF4-FFF2-40B4-BE49-F238E27FC236}">
                      <a16:creationId xmlns:a16="http://schemas.microsoft.com/office/drawing/2014/main" id="{31F7BBAE-6820-334E-4B2C-918BDB644D3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10964593" y="4361489"/>
                  <a:ext cx="543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2677" name="잉크 2676">
                  <a:extLst>
                    <a:ext uri="{FF2B5EF4-FFF2-40B4-BE49-F238E27FC236}">
                      <a16:creationId xmlns:a16="http://schemas.microsoft.com/office/drawing/2014/main" id="{FE52A9FF-AC5A-36E5-6BC4-31EAC7084A39}"/>
                    </a:ext>
                  </a:extLst>
                </p14:cNvPr>
                <p14:cNvContentPartPr/>
                <p14:nvPr/>
              </p14:nvContentPartPr>
              <p14:xfrm>
                <a:off x="11082673" y="4290209"/>
                <a:ext cx="49320" cy="60120"/>
              </p14:xfrm>
            </p:contentPart>
          </mc:Choice>
          <mc:Fallback>
            <p:pic>
              <p:nvPicPr>
                <p:cNvPr id="2677" name="잉크 2676">
                  <a:extLst>
                    <a:ext uri="{FF2B5EF4-FFF2-40B4-BE49-F238E27FC236}">
                      <a16:creationId xmlns:a16="http://schemas.microsoft.com/office/drawing/2014/main" id="{FE52A9FF-AC5A-36E5-6BC4-31EAC7084A39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11074033" y="4281569"/>
                  <a:ext cx="669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2678" name="잉크 2677">
                  <a:extLst>
                    <a:ext uri="{FF2B5EF4-FFF2-40B4-BE49-F238E27FC236}">
                      <a16:creationId xmlns:a16="http://schemas.microsoft.com/office/drawing/2014/main" id="{D7CA7965-11A5-8F93-09E9-B29DF23D242E}"/>
                    </a:ext>
                  </a:extLst>
                </p14:cNvPr>
                <p14:cNvContentPartPr/>
                <p14:nvPr/>
              </p14:nvContentPartPr>
              <p14:xfrm>
                <a:off x="11148193" y="4249529"/>
                <a:ext cx="65520" cy="107640"/>
              </p14:xfrm>
            </p:contentPart>
          </mc:Choice>
          <mc:Fallback>
            <p:pic>
              <p:nvPicPr>
                <p:cNvPr id="2678" name="잉크 2677">
                  <a:extLst>
                    <a:ext uri="{FF2B5EF4-FFF2-40B4-BE49-F238E27FC236}">
                      <a16:creationId xmlns:a16="http://schemas.microsoft.com/office/drawing/2014/main" id="{D7CA7965-11A5-8F93-09E9-B29DF23D242E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1139193" y="4240889"/>
                  <a:ext cx="83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2679" name="잉크 2678">
                  <a:extLst>
                    <a:ext uri="{FF2B5EF4-FFF2-40B4-BE49-F238E27FC236}">
                      <a16:creationId xmlns:a16="http://schemas.microsoft.com/office/drawing/2014/main" id="{EC24BF8B-388E-1E66-238A-2989E885B88E}"/>
                    </a:ext>
                  </a:extLst>
                </p14:cNvPr>
                <p14:cNvContentPartPr/>
                <p14:nvPr/>
              </p14:nvContentPartPr>
              <p14:xfrm>
                <a:off x="11223433" y="4252769"/>
                <a:ext cx="10800" cy="136800"/>
              </p14:xfrm>
            </p:contentPart>
          </mc:Choice>
          <mc:Fallback>
            <p:pic>
              <p:nvPicPr>
                <p:cNvPr id="2679" name="잉크 2678">
                  <a:extLst>
                    <a:ext uri="{FF2B5EF4-FFF2-40B4-BE49-F238E27FC236}">
                      <a16:creationId xmlns:a16="http://schemas.microsoft.com/office/drawing/2014/main" id="{EC24BF8B-388E-1E66-238A-2989E885B88E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11214433" y="4244129"/>
                  <a:ext cx="28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2680" name="잉크 2679">
                  <a:extLst>
                    <a:ext uri="{FF2B5EF4-FFF2-40B4-BE49-F238E27FC236}">
                      <a16:creationId xmlns:a16="http://schemas.microsoft.com/office/drawing/2014/main" id="{57ECA1FA-9F01-384B-8E5E-51FA2A9E2244}"/>
                    </a:ext>
                  </a:extLst>
                </p14:cNvPr>
                <p14:cNvContentPartPr/>
                <p14:nvPr/>
              </p14:nvContentPartPr>
              <p14:xfrm>
                <a:off x="11286793" y="4186529"/>
                <a:ext cx="71280" cy="58320"/>
              </p14:xfrm>
            </p:contentPart>
          </mc:Choice>
          <mc:Fallback>
            <p:pic>
              <p:nvPicPr>
                <p:cNvPr id="2680" name="잉크 2679">
                  <a:extLst>
                    <a:ext uri="{FF2B5EF4-FFF2-40B4-BE49-F238E27FC236}">
                      <a16:creationId xmlns:a16="http://schemas.microsoft.com/office/drawing/2014/main" id="{57ECA1FA-9F01-384B-8E5E-51FA2A9E2244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277793" y="4177529"/>
                  <a:ext cx="88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2681" name="잉크 2680">
                  <a:extLst>
                    <a:ext uri="{FF2B5EF4-FFF2-40B4-BE49-F238E27FC236}">
                      <a16:creationId xmlns:a16="http://schemas.microsoft.com/office/drawing/2014/main" id="{6ECB0D37-6CD1-7F48-F49A-EF1A70E3A73D}"/>
                    </a:ext>
                  </a:extLst>
                </p14:cNvPr>
                <p14:cNvContentPartPr/>
                <p14:nvPr/>
              </p14:nvContentPartPr>
              <p14:xfrm>
                <a:off x="11281033" y="4239089"/>
                <a:ext cx="56160" cy="18720"/>
              </p14:xfrm>
            </p:contentPart>
          </mc:Choice>
          <mc:Fallback>
            <p:pic>
              <p:nvPicPr>
                <p:cNvPr id="2681" name="잉크 2680">
                  <a:extLst>
                    <a:ext uri="{FF2B5EF4-FFF2-40B4-BE49-F238E27FC236}">
                      <a16:creationId xmlns:a16="http://schemas.microsoft.com/office/drawing/2014/main" id="{6ECB0D37-6CD1-7F48-F49A-EF1A70E3A73D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272033" y="4230089"/>
                  <a:ext cx="73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2682" name="잉크 2681">
                  <a:extLst>
                    <a:ext uri="{FF2B5EF4-FFF2-40B4-BE49-F238E27FC236}">
                      <a16:creationId xmlns:a16="http://schemas.microsoft.com/office/drawing/2014/main" id="{713CB339-B489-7686-0EBB-DFC6C3CEC942}"/>
                    </a:ext>
                  </a:extLst>
                </p14:cNvPr>
                <p14:cNvContentPartPr/>
                <p14:nvPr/>
              </p14:nvContentPartPr>
              <p14:xfrm>
                <a:off x="11256913" y="4275449"/>
                <a:ext cx="75600" cy="66600"/>
              </p14:xfrm>
            </p:contentPart>
          </mc:Choice>
          <mc:Fallback>
            <p:pic>
              <p:nvPicPr>
                <p:cNvPr id="2682" name="잉크 2681">
                  <a:extLst>
                    <a:ext uri="{FF2B5EF4-FFF2-40B4-BE49-F238E27FC236}">
                      <a16:creationId xmlns:a16="http://schemas.microsoft.com/office/drawing/2014/main" id="{713CB339-B489-7686-0EBB-DFC6C3CEC94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248273" y="4266449"/>
                  <a:ext cx="93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2683" name="잉크 2682">
                  <a:extLst>
                    <a:ext uri="{FF2B5EF4-FFF2-40B4-BE49-F238E27FC236}">
                      <a16:creationId xmlns:a16="http://schemas.microsoft.com/office/drawing/2014/main" id="{D7166F29-38A4-F850-B4FE-54C4DD2C4CB4}"/>
                    </a:ext>
                  </a:extLst>
                </p14:cNvPr>
                <p14:cNvContentPartPr/>
                <p14:nvPr/>
              </p14:nvContentPartPr>
              <p14:xfrm>
                <a:off x="11254753" y="4352489"/>
                <a:ext cx="145440" cy="56520"/>
              </p14:xfrm>
            </p:contentPart>
          </mc:Choice>
          <mc:Fallback>
            <p:pic>
              <p:nvPicPr>
                <p:cNvPr id="2683" name="잉크 2682">
                  <a:extLst>
                    <a:ext uri="{FF2B5EF4-FFF2-40B4-BE49-F238E27FC236}">
                      <a16:creationId xmlns:a16="http://schemas.microsoft.com/office/drawing/2014/main" id="{D7166F29-38A4-F850-B4FE-54C4DD2C4CB4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245753" y="4343489"/>
                  <a:ext cx="1630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2684" name="잉크 2683">
                  <a:extLst>
                    <a:ext uri="{FF2B5EF4-FFF2-40B4-BE49-F238E27FC236}">
                      <a16:creationId xmlns:a16="http://schemas.microsoft.com/office/drawing/2014/main" id="{3284447A-DC9C-91B2-8631-1263805DDCA4}"/>
                    </a:ext>
                  </a:extLst>
                </p14:cNvPr>
                <p14:cNvContentPartPr/>
                <p14:nvPr/>
              </p14:nvContentPartPr>
              <p14:xfrm>
                <a:off x="11433673" y="4248089"/>
                <a:ext cx="50760" cy="62640"/>
              </p14:xfrm>
            </p:contentPart>
          </mc:Choice>
          <mc:Fallback>
            <p:pic>
              <p:nvPicPr>
                <p:cNvPr id="2684" name="잉크 2683">
                  <a:extLst>
                    <a:ext uri="{FF2B5EF4-FFF2-40B4-BE49-F238E27FC236}">
                      <a16:creationId xmlns:a16="http://schemas.microsoft.com/office/drawing/2014/main" id="{3284447A-DC9C-91B2-8631-1263805DDCA4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425033" y="4239449"/>
                  <a:ext cx="68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2685" name="잉크 2684">
                  <a:extLst>
                    <a:ext uri="{FF2B5EF4-FFF2-40B4-BE49-F238E27FC236}">
                      <a16:creationId xmlns:a16="http://schemas.microsoft.com/office/drawing/2014/main" id="{3BB5EF2F-BE05-DA69-9701-2A3C282FF1DC}"/>
                    </a:ext>
                  </a:extLst>
                </p14:cNvPr>
                <p14:cNvContentPartPr/>
                <p14:nvPr/>
              </p14:nvContentPartPr>
              <p14:xfrm>
                <a:off x="11559673" y="4193729"/>
                <a:ext cx="15480" cy="151200"/>
              </p14:xfrm>
            </p:contentPart>
          </mc:Choice>
          <mc:Fallback>
            <p:pic>
              <p:nvPicPr>
                <p:cNvPr id="2685" name="잉크 2684">
                  <a:extLst>
                    <a:ext uri="{FF2B5EF4-FFF2-40B4-BE49-F238E27FC236}">
                      <a16:creationId xmlns:a16="http://schemas.microsoft.com/office/drawing/2014/main" id="{3BB5EF2F-BE05-DA69-9701-2A3C282FF1D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551033" y="4185089"/>
                  <a:ext cx="33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2686" name="잉크 2685">
                  <a:extLst>
                    <a:ext uri="{FF2B5EF4-FFF2-40B4-BE49-F238E27FC236}">
                      <a16:creationId xmlns:a16="http://schemas.microsoft.com/office/drawing/2014/main" id="{AA1572A3-47E6-1593-89CD-69ADD0674A72}"/>
                    </a:ext>
                  </a:extLst>
                </p14:cNvPr>
                <p14:cNvContentPartPr/>
                <p14:nvPr/>
              </p14:nvContentPartPr>
              <p14:xfrm>
                <a:off x="10518553" y="4626089"/>
                <a:ext cx="95040" cy="38160"/>
              </p14:xfrm>
            </p:contentPart>
          </mc:Choice>
          <mc:Fallback>
            <p:pic>
              <p:nvPicPr>
                <p:cNvPr id="2686" name="잉크 2685">
                  <a:extLst>
                    <a:ext uri="{FF2B5EF4-FFF2-40B4-BE49-F238E27FC236}">
                      <a16:creationId xmlns:a16="http://schemas.microsoft.com/office/drawing/2014/main" id="{AA1572A3-47E6-1593-89CD-69ADD0674A72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509553" y="4617449"/>
                  <a:ext cx="112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2687" name="잉크 2686">
                  <a:extLst>
                    <a:ext uri="{FF2B5EF4-FFF2-40B4-BE49-F238E27FC236}">
                      <a16:creationId xmlns:a16="http://schemas.microsoft.com/office/drawing/2014/main" id="{0FF3ED2F-6120-F2BB-F29F-B0CF88EAC15A}"/>
                    </a:ext>
                  </a:extLst>
                </p14:cNvPr>
                <p14:cNvContentPartPr/>
                <p14:nvPr/>
              </p14:nvContentPartPr>
              <p14:xfrm>
                <a:off x="10575793" y="4638689"/>
                <a:ext cx="73440" cy="111960"/>
              </p14:xfrm>
            </p:contentPart>
          </mc:Choice>
          <mc:Fallback>
            <p:pic>
              <p:nvPicPr>
                <p:cNvPr id="2687" name="잉크 2686">
                  <a:extLst>
                    <a:ext uri="{FF2B5EF4-FFF2-40B4-BE49-F238E27FC236}">
                      <a16:creationId xmlns:a16="http://schemas.microsoft.com/office/drawing/2014/main" id="{0FF3ED2F-6120-F2BB-F29F-B0CF88EAC15A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567153" y="4630049"/>
                  <a:ext cx="91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2688" name="잉크 2687">
                  <a:extLst>
                    <a:ext uri="{FF2B5EF4-FFF2-40B4-BE49-F238E27FC236}">
                      <a16:creationId xmlns:a16="http://schemas.microsoft.com/office/drawing/2014/main" id="{3B5B5D9D-FE26-B06E-1E1D-4CC879343A50}"/>
                    </a:ext>
                  </a:extLst>
                </p14:cNvPr>
                <p14:cNvContentPartPr/>
                <p14:nvPr/>
              </p14:nvContentPartPr>
              <p14:xfrm>
                <a:off x="10627993" y="4631849"/>
                <a:ext cx="65160" cy="100800"/>
              </p14:xfrm>
            </p:contentPart>
          </mc:Choice>
          <mc:Fallback>
            <p:pic>
              <p:nvPicPr>
                <p:cNvPr id="2688" name="잉크 2687">
                  <a:extLst>
                    <a:ext uri="{FF2B5EF4-FFF2-40B4-BE49-F238E27FC236}">
                      <a16:creationId xmlns:a16="http://schemas.microsoft.com/office/drawing/2014/main" id="{3B5B5D9D-FE26-B06E-1E1D-4CC879343A50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0618993" y="4622849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2689" name="잉크 2688">
                  <a:extLst>
                    <a:ext uri="{FF2B5EF4-FFF2-40B4-BE49-F238E27FC236}">
                      <a16:creationId xmlns:a16="http://schemas.microsoft.com/office/drawing/2014/main" id="{00589608-7F0F-DE04-B8A8-4BE6D23E1E08}"/>
                    </a:ext>
                  </a:extLst>
                </p14:cNvPr>
                <p14:cNvContentPartPr/>
                <p14:nvPr/>
              </p14:nvContentPartPr>
              <p14:xfrm>
                <a:off x="10633033" y="4605569"/>
                <a:ext cx="75240" cy="33840"/>
              </p14:xfrm>
            </p:contentPart>
          </mc:Choice>
          <mc:Fallback>
            <p:pic>
              <p:nvPicPr>
                <p:cNvPr id="2689" name="잉크 2688">
                  <a:extLst>
                    <a:ext uri="{FF2B5EF4-FFF2-40B4-BE49-F238E27FC236}">
                      <a16:creationId xmlns:a16="http://schemas.microsoft.com/office/drawing/2014/main" id="{00589608-7F0F-DE04-B8A8-4BE6D23E1E08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0624393" y="4596569"/>
                  <a:ext cx="92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2690" name="잉크 2689">
                  <a:extLst>
                    <a:ext uri="{FF2B5EF4-FFF2-40B4-BE49-F238E27FC236}">
                      <a16:creationId xmlns:a16="http://schemas.microsoft.com/office/drawing/2014/main" id="{71F4B4A4-7B31-FA2D-ADDA-B88999DF4683}"/>
                    </a:ext>
                  </a:extLst>
                </p14:cNvPr>
                <p14:cNvContentPartPr/>
                <p14:nvPr/>
              </p14:nvContentPartPr>
              <p14:xfrm>
                <a:off x="10693873" y="4633289"/>
                <a:ext cx="45360" cy="12240"/>
              </p14:xfrm>
            </p:contentPart>
          </mc:Choice>
          <mc:Fallback>
            <p:pic>
              <p:nvPicPr>
                <p:cNvPr id="2690" name="잉크 2689">
                  <a:extLst>
                    <a:ext uri="{FF2B5EF4-FFF2-40B4-BE49-F238E27FC236}">
                      <a16:creationId xmlns:a16="http://schemas.microsoft.com/office/drawing/2014/main" id="{71F4B4A4-7B31-FA2D-ADDA-B88999DF4683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0684873" y="4624649"/>
                  <a:ext cx="63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2691" name="잉크 2690">
                  <a:extLst>
                    <a:ext uri="{FF2B5EF4-FFF2-40B4-BE49-F238E27FC236}">
                      <a16:creationId xmlns:a16="http://schemas.microsoft.com/office/drawing/2014/main" id="{82709BB5-02D0-E0F9-3B27-F720086CAB58}"/>
                    </a:ext>
                  </a:extLst>
                </p14:cNvPr>
                <p14:cNvContentPartPr/>
                <p14:nvPr/>
              </p14:nvContentPartPr>
              <p14:xfrm>
                <a:off x="10754353" y="4588289"/>
                <a:ext cx="14040" cy="131400"/>
              </p14:xfrm>
            </p:contentPart>
          </mc:Choice>
          <mc:Fallback>
            <p:pic>
              <p:nvPicPr>
                <p:cNvPr id="2691" name="잉크 2690">
                  <a:extLst>
                    <a:ext uri="{FF2B5EF4-FFF2-40B4-BE49-F238E27FC236}">
                      <a16:creationId xmlns:a16="http://schemas.microsoft.com/office/drawing/2014/main" id="{82709BB5-02D0-E0F9-3B27-F720086CAB58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0745713" y="4579649"/>
                  <a:ext cx="316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2692" name="잉크 2691">
                  <a:extLst>
                    <a:ext uri="{FF2B5EF4-FFF2-40B4-BE49-F238E27FC236}">
                      <a16:creationId xmlns:a16="http://schemas.microsoft.com/office/drawing/2014/main" id="{672BBB67-EA24-4C24-C02D-168646E2EC6C}"/>
                    </a:ext>
                  </a:extLst>
                </p14:cNvPr>
                <p14:cNvContentPartPr/>
                <p14:nvPr/>
              </p14:nvContentPartPr>
              <p14:xfrm>
                <a:off x="10684873" y="4756049"/>
                <a:ext cx="146160" cy="50040"/>
              </p14:xfrm>
            </p:contentPart>
          </mc:Choice>
          <mc:Fallback>
            <p:pic>
              <p:nvPicPr>
                <p:cNvPr id="2692" name="잉크 2691">
                  <a:extLst>
                    <a:ext uri="{FF2B5EF4-FFF2-40B4-BE49-F238E27FC236}">
                      <a16:creationId xmlns:a16="http://schemas.microsoft.com/office/drawing/2014/main" id="{672BBB67-EA24-4C24-C02D-168646E2EC6C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0676233" y="4747409"/>
                  <a:ext cx="1638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2693" name="잉크 2692">
                  <a:extLst>
                    <a:ext uri="{FF2B5EF4-FFF2-40B4-BE49-F238E27FC236}">
                      <a16:creationId xmlns:a16="http://schemas.microsoft.com/office/drawing/2014/main" id="{DFB402F2-09BF-15C1-6CA3-16C47C3416B5}"/>
                    </a:ext>
                  </a:extLst>
                </p14:cNvPr>
                <p14:cNvContentPartPr/>
                <p14:nvPr/>
              </p14:nvContentPartPr>
              <p14:xfrm>
                <a:off x="10846873" y="4627529"/>
                <a:ext cx="112680" cy="92520"/>
              </p14:xfrm>
            </p:contentPart>
          </mc:Choice>
          <mc:Fallback>
            <p:pic>
              <p:nvPicPr>
                <p:cNvPr id="2693" name="잉크 2692">
                  <a:extLst>
                    <a:ext uri="{FF2B5EF4-FFF2-40B4-BE49-F238E27FC236}">
                      <a16:creationId xmlns:a16="http://schemas.microsoft.com/office/drawing/2014/main" id="{DFB402F2-09BF-15C1-6CA3-16C47C3416B5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0838233" y="4618529"/>
                  <a:ext cx="130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2694" name="잉크 2693">
                  <a:extLst>
                    <a:ext uri="{FF2B5EF4-FFF2-40B4-BE49-F238E27FC236}">
                      <a16:creationId xmlns:a16="http://schemas.microsoft.com/office/drawing/2014/main" id="{12A7A4B1-2D70-70C2-2946-9D7018B6770B}"/>
                    </a:ext>
                  </a:extLst>
                </p14:cNvPr>
                <p14:cNvContentPartPr/>
                <p14:nvPr/>
              </p14:nvContentPartPr>
              <p14:xfrm>
                <a:off x="10980073" y="4580009"/>
                <a:ext cx="21960" cy="191160"/>
              </p14:xfrm>
            </p:contentPart>
          </mc:Choice>
          <mc:Fallback>
            <p:pic>
              <p:nvPicPr>
                <p:cNvPr id="2694" name="잉크 2693">
                  <a:extLst>
                    <a:ext uri="{FF2B5EF4-FFF2-40B4-BE49-F238E27FC236}">
                      <a16:creationId xmlns:a16="http://schemas.microsoft.com/office/drawing/2014/main" id="{12A7A4B1-2D70-70C2-2946-9D7018B6770B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0971073" y="4571009"/>
                  <a:ext cx="396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2695" name="잉크 2694">
                  <a:extLst>
                    <a:ext uri="{FF2B5EF4-FFF2-40B4-BE49-F238E27FC236}">
                      <a16:creationId xmlns:a16="http://schemas.microsoft.com/office/drawing/2014/main" id="{FDA7DC7D-9966-EBF7-041B-177A5A4F6B70}"/>
                    </a:ext>
                  </a:extLst>
                </p14:cNvPr>
                <p14:cNvContentPartPr/>
                <p14:nvPr/>
              </p14:nvContentPartPr>
              <p14:xfrm>
                <a:off x="11032633" y="4571009"/>
                <a:ext cx="81360" cy="78480"/>
              </p14:xfrm>
            </p:contentPart>
          </mc:Choice>
          <mc:Fallback>
            <p:pic>
              <p:nvPicPr>
                <p:cNvPr id="2695" name="잉크 2694">
                  <a:extLst>
                    <a:ext uri="{FF2B5EF4-FFF2-40B4-BE49-F238E27FC236}">
                      <a16:creationId xmlns:a16="http://schemas.microsoft.com/office/drawing/2014/main" id="{FDA7DC7D-9966-EBF7-041B-177A5A4F6B70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023993" y="4562009"/>
                  <a:ext cx="99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6">
              <p14:nvContentPartPr>
                <p14:cNvPr id="2696" name="잉크 2695">
                  <a:extLst>
                    <a:ext uri="{FF2B5EF4-FFF2-40B4-BE49-F238E27FC236}">
                      <a16:creationId xmlns:a16="http://schemas.microsoft.com/office/drawing/2014/main" id="{62700F06-C9A0-6B98-8780-53CE0AC5F770}"/>
                    </a:ext>
                  </a:extLst>
                </p14:cNvPr>
                <p14:cNvContentPartPr/>
                <p14:nvPr/>
              </p14:nvContentPartPr>
              <p14:xfrm>
                <a:off x="11147113" y="4578209"/>
                <a:ext cx="10440" cy="107280"/>
              </p14:xfrm>
            </p:contentPart>
          </mc:Choice>
          <mc:Fallback>
            <p:pic>
              <p:nvPicPr>
                <p:cNvPr id="2696" name="잉크 2695">
                  <a:extLst>
                    <a:ext uri="{FF2B5EF4-FFF2-40B4-BE49-F238E27FC236}">
                      <a16:creationId xmlns:a16="http://schemas.microsoft.com/office/drawing/2014/main" id="{62700F06-C9A0-6B98-8780-53CE0AC5F770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11138473" y="4569209"/>
                  <a:ext cx="28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8">
              <p14:nvContentPartPr>
                <p14:cNvPr id="2697" name="잉크 2696">
                  <a:extLst>
                    <a:ext uri="{FF2B5EF4-FFF2-40B4-BE49-F238E27FC236}">
                      <a16:creationId xmlns:a16="http://schemas.microsoft.com/office/drawing/2014/main" id="{A1CCA109-7ACC-6817-A0CD-59EFC008EE1F}"/>
                    </a:ext>
                  </a:extLst>
                </p14:cNvPr>
                <p14:cNvContentPartPr/>
                <p14:nvPr/>
              </p14:nvContentPartPr>
              <p14:xfrm>
                <a:off x="11086633" y="4693769"/>
                <a:ext cx="15480" cy="57960"/>
              </p14:xfrm>
            </p:contentPart>
          </mc:Choice>
          <mc:Fallback>
            <p:pic>
              <p:nvPicPr>
                <p:cNvPr id="2697" name="잉크 2696">
                  <a:extLst>
                    <a:ext uri="{FF2B5EF4-FFF2-40B4-BE49-F238E27FC236}">
                      <a16:creationId xmlns:a16="http://schemas.microsoft.com/office/drawing/2014/main" id="{A1CCA109-7ACC-6817-A0CD-59EFC008EE1F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11077993" y="4685129"/>
                  <a:ext cx="33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0">
              <p14:nvContentPartPr>
                <p14:cNvPr id="2698" name="잉크 2697">
                  <a:extLst>
                    <a:ext uri="{FF2B5EF4-FFF2-40B4-BE49-F238E27FC236}">
                      <a16:creationId xmlns:a16="http://schemas.microsoft.com/office/drawing/2014/main" id="{83E50B50-3056-0302-040B-A5A4A6637DBD}"/>
                    </a:ext>
                  </a:extLst>
                </p14:cNvPr>
                <p14:cNvContentPartPr/>
                <p14:nvPr/>
              </p14:nvContentPartPr>
              <p14:xfrm>
                <a:off x="11102833" y="4676129"/>
                <a:ext cx="72000" cy="50040"/>
              </p14:xfrm>
            </p:contentPart>
          </mc:Choice>
          <mc:Fallback>
            <p:pic>
              <p:nvPicPr>
                <p:cNvPr id="2698" name="잉크 2697">
                  <a:extLst>
                    <a:ext uri="{FF2B5EF4-FFF2-40B4-BE49-F238E27FC236}">
                      <a16:creationId xmlns:a16="http://schemas.microsoft.com/office/drawing/2014/main" id="{83E50B50-3056-0302-040B-A5A4A6637DBD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11093833" y="4667489"/>
                  <a:ext cx="89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2">
              <p14:nvContentPartPr>
                <p14:cNvPr id="2699" name="잉크 2698">
                  <a:extLst>
                    <a:ext uri="{FF2B5EF4-FFF2-40B4-BE49-F238E27FC236}">
                      <a16:creationId xmlns:a16="http://schemas.microsoft.com/office/drawing/2014/main" id="{50AC7A77-943F-E920-9CAB-AEEB6E4D4DC9}"/>
                    </a:ext>
                  </a:extLst>
                </p14:cNvPr>
                <p14:cNvContentPartPr/>
                <p14:nvPr/>
              </p14:nvContentPartPr>
              <p14:xfrm>
                <a:off x="11085193" y="4729409"/>
                <a:ext cx="136800" cy="38520"/>
              </p14:xfrm>
            </p:contentPart>
          </mc:Choice>
          <mc:Fallback>
            <p:pic>
              <p:nvPicPr>
                <p:cNvPr id="2699" name="잉크 2698">
                  <a:extLst>
                    <a:ext uri="{FF2B5EF4-FFF2-40B4-BE49-F238E27FC236}">
                      <a16:creationId xmlns:a16="http://schemas.microsoft.com/office/drawing/2014/main" id="{50AC7A77-943F-E920-9CAB-AEEB6E4D4DC9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11076193" y="4720409"/>
                  <a:ext cx="154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4">
              <p14:nvContentPartPr>
                <p14:cNvPr id="2701" name="잉크 2700">
                  <a:extLst>
                    <a:ext uri="{FF2B5EF4-FFF2-40B4-BE49-F238E27FC236}">
                      <a16:creationId xmlns:a16="http://schemas.microsoft.com/office/drawing/2014/main" id="{47B5B855-7037-3DE9-4CC7-090324AED3E1}"/>
                    </a:ext>
                  </a:extLst>
                </p14:cNvPr>
                <p14:cNvContentPartPr/>
                <p14:nvPr/>
              </p14:nvContentPartPr>
              <p14:xfrm>
                <a:off x="8673913" y="3700889"/>
                <a:ext cx="360" cy="15480"/>
              </p14:xfrm>
            </p:contentPart>
          </mc:Choice>
          <mc:Fallback>
            <p:pic>
              <p:nvPicPr>
                <p:cNvPr id="2701" name="잉크 2700">
                  <a:extLst>
                    <a:ext uri="{FF2B5EF4-FFF2-40B4-BE49-F238E27FC236}">
                      <a16:creationId xmlns:a16="http://schemas.microsoft.com/office/drawing/2014/main" id="{47B5B855-7037-3DE9-4CC7-090324AED3E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8664913" y="3692249"/>
                  <a:ext cx="180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6">
              <p14:nvContentPartPr>
                <p14:cNvPr id="2702" name="잉크 2701">
                  <a:extLst>
                    <a:ext uri="{FF2B5EF4-FFF2-40B4-BE49-F238E27FC236}">
                      <a16:creationId xmlns:a16="http://schemas.microsoft.com/office/drawing/2014/main" id="{2A3B9056-9646-F3CB-3439-A8AA781AAD9E}"/>
                    </a:ext>
                  </a:extLst>
                </p14:cNvPr>
                <p14:cNvContentPartPr/>
                <p14:nvPr/>
              </p14:nvContentPartPr>
              <p14:xfrm>
                <a:off x="8679313" y="3673889"/>
                <a:ext cx="95400" cy="605880"/>
              </p14:xfrm>
            </p:contentPart>
          </mc:Choice>
          <mc:Fallback>
            <p:pic>
              <p:nvPicPr>
                <p:cNvPr id="2702" name="잉크 2701">
                  <a:extLst>
                    <a:ext uri="{FF2B5EF4-FFF2-40B4-BE49-F238E27FC236}">
                      <a16:creationId xmlns:a16="http://schemas.microsoft.com/office/drawing/2014/main" id="{2A3B9056-9646-F3CB-3439-A8AA781AAD9E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8670313" y="3664889"/>
                  <a:ext cx="11304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8">
              <p14:nvContentPartPr>
                <p14:cNvPr id="2703" name="잉크 2702">
                  <a:extLst>
                    <a:ext uri="{FF2B5EF4-FFF2-40B4-BE49-F238E27FC236}">
                      <a16:creationId xmlns:a16="http://schemas.microsoft.com/office/drawing/2014/main" id="{DDD5F9A7-95EF-ABAB-1418-CCC23D80DC55}"/>
                    </a:ext>
                  </a:extLst>
                </p14:cNvPr>
                <p14:cNvContentPartPr/>
                <p14:nvPr/>
              </p14:nvContentPartPr>
              <p14:xfrm>
                <a:off x="8724313" y="2963609"/>
                <a:ext cx="1504080" cy="744120"/>
              </p14:xfrm>
            </p:contentPart>
          </mc:Choice>
          <mc:Fallback>
            <p:pic>
              <p:nvPicPr>
                <p:cNvPr id="2703" name="잉크 2702">
                  <a:extLst>
                    <a:ext uri="{FF2B5EF4-FFF2-40B4-BE49-F238E27FC236}">
                      <a16:creationId xmlns:a16="http://schemas.microsoft.com/office/drawing/2014/main" id="{DDD5F9A7-95EF-ABAB-1418-CCC23D80DC5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8715313" y="2954969"/>
                  <a:ext cx="152172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0">
              <p14:nvContentPartPr>
                <p14:cNvPr id="2704" name="잉크 2703">
                  <a:extLst>
                    <a:ext uri="{FF2B5EF4-FFF2-40B4-BE49-F238E27FC236}">
                      <a16:creationId xmlns:a16="http://schemas.microsoft.com/office/drawing/2014/main" id="{9FA9453E-524A-2D1C-6279-94C6F6AA171F}"/>
                    </a:ext>
                  </a:extLst>
                </p14:cNvPr>
                <p14:cNvContentPartPr/>
                <p14:nvPr/>
              </p14:nvContentPartPr>
              <p14:xfrm>
                <a:off x="10206433" y="2946689"/>
                <a:ext cx="28080" cy="447480"/>
              </p14:xfrm>
            </p:contentPart>
          </mc:Choice>
          <mc:Fallback>
            <p:pic>
              <p:nvPicPr>
                <p:cNvPr id="2704" name="잉크 2703">
                  <a:extLst>
                    <a:ext uri="{FF2B5EF4-FFF2-40B4-BE49-F238E27FC236}">
                      <a16:creationId xmlns:a16="http://schemas.microsoft.com/office/drawing/2014/main" id="{9FA9453E-524A-2D1C-6279-94C6F6AA171F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0197793" y="2937689"/>
                  <a:ext cx="45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2">
              <p14:nvContentPartPr>
                <p14:cNvPr id="2705" name="잉크 2704">
                  <a:extLst>
                    <a:ext uri="{FF2B5EF4-FFF2-40B4-BE49-F238E27FC236}">
                      <a16:creationId xmlns:a16="http://schemas.microsoft.com/office/drawing/2014/main" id="{18564D1B-1FB7-07C5-1D20-6D22F4203E7C}"/>
                    </a:ext>
                  </a:extLst>
                </p14:cNvPr>
                <p14:cNvContentPartPr/>
                <p14:nvPr/>
              </p14:nvContentPartPr>
              <p14:xfrm>
                <a:off x="8806393" y="3505049"/>
                <a:ext cx="1356480" cy="714600"/>
              </p14:xfrm>
            </p:contentPart>
          </mc:Choice>
          <mc:Fallback>
            <p:pic>
              <p:nvPicPr>
                <p:cNvPr id="2705" name="잉크 2704">
                  <a:extLst>
                    <a:ext uri="{FF2B5EF4-FFF2-40B4-BE49-F238E27FC236}">
                      <a16:creationId xmlns:a16="http://schemas.microsoft.com/office/drawing/2014/main" id="{18564D1B-1FB7-07C5-1D20-6D22F4203E7C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8797393" y="3496409"/>
                  <a:ext cx="137412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4">
              <p14:nvContentPartPr>
                <p14:cNvPr id="2706" name="잉크 2705">
                  <a:extLst>
                    <a:ext uri="{FF2B5EF4-FFF2-40B4-BE49-F238E27FC236}">
                      <a16:creationId xmlns:a16="http://schemas.microsoft.com/office/drawing/2014/main" id="{0ED9295C-36A7-3761-5532-760EF8D21EAD}"/>
                    </a:ext>
                  </a:extLst>
                </p14:cNvPr>
                <p14:cNvContentPartPr/>
                <p14:nvPr/>
              </p14:nvContentPartPr>
              <p14:xfrm>
                <a:off x="10037953" y="3169169"/>
                <a:ext cx="123480" cy="187200"/>
              </p14:xfrm>
            </p:contentPart>
          </mc:Choice>
          <mc:Fallback>
            <p:pic>
              <p:nvPicPr>
                <p:cNvPr id="2706" name="잉크 2705">
                  <a:extLst>
                    <a:ext uri="{FF2B5EF4-FFF2-40B4-BE49-F238E27FC236}">
                      <a16:creationId xmlns:a16="http://schemas.microsoft.com/office/drawing/2014/main" id="{0ED9295C-36A7-3761-5532-760EF8D21EAD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0029313" y="3160529"/>
                  <a:ext cx="141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6">
              <p14:nvContentPartPr>
                <p14:cNvPr id="2707" name="잉크 2706">
                  <a:extLst>
                    <a:ext uri="{FF2B5EF4-FFF2-40B4-BE49-F238E27FC236}">
                      <a16:creationId xmlns:a16="http://schemas.microsoft.com/office/drawing/2014/main" id="{463261CA-BB41-6FFA-B13F-2C669309D1C9}"/>
                    </a:ext>
                  </a:extLst>
                </p14:cNvPr>
                <p14:cNvContentPartPr/>
                <p14:nvPr/>
              </p14:nvContentPartPr>
              <p14:xfrm>
                <a:off x="10081153" y="3051809"/>
                <a:ext cx="631440" cy="262440"/>
              </p14:xfrm>
            </p:contentPart>
          </mc:Choice>
          <mc:Fallback>
            <p:pic>
              <p:nvPicPr>
                <p:cNvPr id="2707" name="잉크 2706">
                  <a:extLst>
                    <a:ext uri="{FF2B5EF4-FFF2-40B4-BE49-F238E27FC236}">
                      <a16:creationId xmlns:a16="http://schemas.microsoft.com/office/drawing/2014/main" id="{463261CA-BB41-6FFA-B13F-2C669309D1C9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072153" y="3042809"/>
                  <a:ext cx="649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8">
              <p14:nvContentPartPr>
                <p14:cNvPr id="2708" name="잉크 2707">
                  <a:extLst>
                    <a:ext uri="{FF2B5EF4-FFF2-40B4-BE49-F238E27FC236}">
                      <a16:creationId xmlns:a16="http://schemas.microsoft.com/office/drawing/2014/main" id="{39AD9326-2FE8-F2B6-9172-475003F864DB}"/>
                    </a:ext>
                  </a:extLst>
                </p14:cNvPr>
                <p14:cNvContentPartPr/>
                <p14:nvPr/>
              </p14:nvContentPartPr>
              <p14:xfrm>
                <a:off x="10754353" y="2952449"/>
                <a:ext cx="131400" cy="125640"/>
              </p14:xfrm>
            </p:contentPart>
          </mc:Choice>
          <mc:Fallback>
            <p:pic>
              <p:nvPicPr>
                <p:cNvPr id="2708" name="잉크 2707">
                  <a:extLst>
                    <a:ext uri="{FF2B5EF4-FFF2-40B4-BE49-F238E27FC236}">
                      <a16:creationId xmlns:a16="http://schemas.microsoft.com/office/drawing/2014/main" id="{39AD9326-2FE8-F2B6-9172-475003F864DB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10745713" y="2943449"/>
                  <a:ext cx="149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2709" name="잉크 2708">
                  <a:extLst>
                    <a:ext uri="{FF2B5EF4-FFF2-40B4-BE49-F238E27FC236}">
                      <a16:creationId xmlns:a16="http://schemas.microsoft.com/office/drawing/2014/main" id="{A60966C4-6EE1-E271-228C-F2D6D9873D2B}"/>
                    </a:ext>
                  </a:extLst>
                </p14:cNvPr>
                <p14:cNvContentPartPr/>
                <p14:nvPr/>
              </p14:nvContentPartPr>
              <p14:xfrm>
                <a:off x="10871353" y="2958929"/>
                <a:ext cx="9360" cy="93600"/>
              </p14:xfrm>
            </p:contentPart>
          </mc:Choice>
          <mc:Fallback>
            <p:pic>
              <p:nvPicPr>
                <p:cNvPr id="2709" name="잉크 2708">
                  <a:extLst>
                    <a:ext uri="{FF2B5EF4-FFF2-40B4-BE49-F238E27FC236}">
                      <a16:creationId xmlns:a16="http://schemas.microsoft.com/office/drawing/2014/main" id="{A60966C4-6EE1-E271-228C-F2D6D9873D2B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10862713" y="2950289"/>
                  <a:ext cx="27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2710" name="잉크 2709">
                  <a:extLst>
                    <a:ext uri="{FF2B5EF4-FFF2-40B4-BE49-F238E27FC236}">
                      <a16:creationId xmlns:a16="http://schemas.microsoft.com/office/drawing/2014/main" id="{1A30A19B-DDE8-5835-A6CD-E536CF72E46C}"/>
                    </a:ext>
                  </a:extLst>
                </p14:cNvPr>
                <p14:cNvContentPartPr/>
                <p14:nvPr/>
              </p14:nvContentPartPr>
              <p14:xfrm>
                <a:off x="10780993" y="3081329"/>
                <a:ext cx="115560" cy="31320"/>
              </p14:xfrm>
            </p:contentPart>
          </mc:Choice>
          <mc:Fallback>
            <p:pic>
              <p:nvPicPr>
                <p:cNvPr id="2710" name="잉크 2709">
                  <a:extLst>
                    <a:ext uri="{FF2B5EF4-FFF2-40B4-BE49-F238E27FC236}">
                      <a16:creationId xmlns:a16="http://schemas.microsoft.com/office/drawing/2014/main" id="{1A30A19B-DDE8-5835-A6CD-E536CF72E46C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0771993" y="3072329"/>
                  <a:ext cx="133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2711" name="잉크 2710">
                  <a:extLst>
                    <a:ext uri="{FF2B5EF4-FFF2-40B4-BE49-F238E27FC236}">
                      <a16:creationId xmlns:a16="http://schemas.microsoft.com/office/drawing/2014/main" id="{226D3D83-8F23-32A2-FD4A-990E25EE9568}"/>
                    </a:ext>
                  </a:extLst>
                </p14:cNvPr>
                <p14:cNvContentPartPr/>
                <p14:nvPr/>
              </p14:nvContentPartPr>
              <p14:xfrm>
                <a:off x="10913473" y="2986289"/>
                <a:ext cx="83520" cy="89640"/>
              </p14:xfrm>
            </p:contentPart>
          </mc:Choice>
          <mc:Fallback>
            <p:pic>
              <p:nvPicPr>
                <p:cNvPr id="2711" name="잉크 2710">
                  <a:extLst>
                    <a:ext uri="{FF2B5EF4-FFF2-40B4-BE49-F238E27FC236}">
                      <a16:creationId xmlns:a16="http://schemas.microsoft.com/office/drawing/2014/main" id="{226D3D83-8F23-32A2-FD4A-990E25EE9568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10904473" y="2977289"/>
                  <a:ext cx="1011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2712" name="잉크 2711">
                  <a:extLst>
                    <a:ext uri="{FF2B5EF4-FFF2-40B4-BE49-F238E27FC236}">
                      <a16:creationId xmlns:a16="http://schemas.microsoft.com/office/drawing/2014/main" id="{2F6EB0AC-7C12-2BAA-3729-D3AC993EAB4B}"/>
                    </a:ext>
                  </a:extLst>
                </p14:cNvPr>
                <p14:cNvContentPartPr/>
                <p14:nvPr/>
              </p14:nvContentPartPr>
              <p14:xfrm>
                <a:off x="10991953" y="2954969"/>
                <a:ext cx="78120" cy="74160"/>
              </p14:xfrm>
            </p:contentPart>
          </mc:Choice>
          <mc:Fallback>
            <p:pic>
              <p:nvPicPr>
                <p:cNvPr id="2712" name="잉크 2711">
                  <a:extLst>
                    <a:ext uri="{FF2B5EF4-FFF2-40B4-BE49-F238E27FC236}">
                      <a16:creationId xmlns:a16="http://schemas.microsoft.com/office/drawing/2014/main" id="{2F6EB0AC-7C12-2BAA-3729-D3AC993EAB4B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10982953" y="2945969"/>
                  <a:ext cx="957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2713" name="잉크 2712">
                  <a:extLst>
                    <a:ext uri="{FF2B5EF4-FFF2-40B4-BE49-F238E27FC236}">
                      <a16:creationId xmlns:a16="http://schemas.microsoft.com/office/drawing/2014/main" id="{DFB6E1F0-7B1F-C47F-A994-AB9205A6059D}"/>
                    </a:ext>
                  </a:extLst>
                </p14:cNvPr>
                <p14:cNvContentPartPr/>
                <p14:nvPr/>
              </p14:nvContentPartPr>
              <p14:xfrm>
                <a:off x="11081593" y="2843009"/>
                <a:ext cx="184680" cy="214920"/>
              </p14:xfrm>
            </p:contentPart>
          </mc:Choice>
          <mc:Fallback>
            <p:pic>
              <p:nvPicPr>
                <p:cNvPr id="2713" name="잉크 2712">
                  <a:extLst>
                    <a:ext uri="{FF2B5EF4-FFF2-40B4-BE49-F238E27FC236}">
                      <a16:creationId xmlns:a16="http://schemas.microsoft.com/office/drawing/2014/main" id="{DFB6E1F0-7B1F-C47F-A994-AB9205A6059D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11072953" y="2834009"/>
                  <a:ext cx="202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2714" name="잉크 2713">
                  <a:extLst>
                    <a:ext uri="{FF2B5EF4-FFF2-40B4-BE49-F238E27FC236}">
                      <a16:creationId xmlns:a16="http://schemas.microsoft.com/office/drawing/2014/main" id="{B37A4235-0D7C-C4A0-2337-EFA9BAF7654E}"/>
                    </a:ext>
                  </a:extLst>
                </p14:cNvPr>
                <p14:cNvContentPartPr/>
                <p14:nvPr/>
              </p14:nvContentPartPr>
              <p14:xfrm>
                <a:off x="11207593" y="2860289"/>
                <a:ext cx="33480" cy="75600"/>
              </p14:xfrm>
            </p:contentPart>
          </mc:Choice>
          <mc:Fallback>
            <p:pic>
              <p:nvPicPr>
                <p:cNvPr id="2714" name="잉크 2713">
                  <a:extLst>
                    <a:ext uri="{FF2B5EF4-FFF2-40B4-BE49-F238E27FC236}">
                      <a16:creationId xmlns:a16="http://schemas.microsoft.com/office/drawing/2014/main" id="{B37A4235-0D7C-C4A0-2337-EFA9BAF7654E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1198953" y="2851649"/>
                  <a:ext cx="511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2715" name="잉크 2714">
                  <a:extLst>
                    <a:ext uri="{FF2B5EF4-FFF2-40B4-BE49-F238E27FC236}">
                      <a16:creationId xmlns:a16="http://schemas.microsoft.com/office/drawing/2014/main" id="{C5CD6EAA-B27B-5538-C3F0-E3C68BC7EA6A}"/>
                    </a:ext>
                  </a:extLst>
                </p14:cNvPr>
                <p14:cNvContentPartPr/>
                <p14:nvPr/>
              </p14:nvContentPartPr>
              <p14:xfrm>
                <a:off x="11188513" y="2874689"/>
                <a:ext cx="66240" cy="78480"/>
              </p14:xfrm>
            </p:contentPart>
          </mc:Choice>
          <mc:Fallback>
            <p:pic>
              <p:nvPicPr>
                <p:cNvPr id="2715" name="잉크 2714">
                  <a:extLst>
                    <a:ext uri="{FF2B5EF4-FFF2-40B4-BE49-F238E27FC236}">
                      <a16:creationId xmlns:a16="http://schemas.microsoft.com/office/drawing/2014/main" id="{C5CD6EAA-B27B-5538-C3F0-E3C68BC7EA6A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1179873" y="2865689"/>
                  <a:ext cx="838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2716" name="잉크 2715">
                  <a:extLst>
                    <a:ext uri="{FF2B5EF4-FFF2-40B4-BE49-F238E27FC236}">
                      <a16:creationId xmlns:a16="http://schemas.microsoft.com/office/drawing/2014/main" id="{C3F521AB-4EBD-0E73-CE04-2CFF2A2E2956}"/>
                    </a:ext>
                  </a:extLst>
                </p14:cNvPr>
                <p14:cNvContentPartPr/>
                <p14:nvPr/>
              </p14:nvContentPartPr>
              <p14:xfrm>
                <a:off x="11140273" y="2984129"/>
                <a:ext cx="152280" cy="42480"/>
              </p14:xfrm>
            </p:contentPart>
          </mc:Choice>
          <mc:Fallback>
            <p:pic>
              <p:nvPicPr>
                <p:cNvPr id="2716" name="잉크 2715">
                  <a:extLst>
                    <a:ext uri="{FF2B5EF4-FFF2-40B4-BE49-F238E27FC236}">
                      <a16:creationId xmlns:a16="http://schemas.microsoft.com/office/drawing/2014/main" id="{C3F521AB-4EBD-0E73-CE04-2CFF2A2E2956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1131633" y="2975129"/>
                  <a:ext cx="169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2717" name="잉크 2716">
                  <a:extLst>
                    <a:ext uri="{FF2B5EF4-FFF2-40B4-BE49-F238E27FC236}">
                      <a16:creationId xmlns:a16="http://schemas.microsoft.com/office/drawing/2014/main" id="{89F73F36-F043-9DC6-8A83-58E0739F41A2}"/>
                    </a:ext>
                  </a:extLst>
                </p14:cNvPr>
                <p14:cNvContentPartPr/>
                <p14:nvPr/>
              </p14:nvContentPartPr>
              <p14:xfrm>
                <a:off x="11333953" y="2801609"/>
                <a:ext cx="63000" cy="165600"/>
              </p14:xfrm>
            </p:contentPart>
          </mc:Choice>
          <mc:Fallback>
            <p:pic>
              <p:nvPicPr>
                <p:cNvPr id="2717" name="잉크 2716">
                  <a:extLst>
                    <a:ext uri="{FF2B5EF4-FFF2-40B4-BE49-F238E27FC236}">
                      <a16:creationId xmlns:a16="http://schemas.microsoft.com/office/drawing/2014/main" id="{89F73F36-F043-9DC6-8A83-58E0739F41A2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1325313" y="2792609"/>
                  <a:ext cx="80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2718" name="잉크 2717">
                  <a:extLst>
                    <a:ext uri="{FF2B5EF4-FFF2-40B4-BE49-F238E27FC236}">
                      <a16:creationId xmlns:a16="http://schemas.microsoft.com/office/drawing/2014/main" id="{947CC368-6193-6073-B8C2-56EC6AE076E2}"/>
                    </a:ext>
                  </a:extLst>
                </p14:cNvPr>
                <p14:cNvContentPartPr/>
                <p14:nvPr/>
              </p14:nvContentPartPr>
              <p14:xfrm>
                <a:off x="11247913" y="2945609"/>
                <a:ext cx="285840" cy="57960"/>
              </p14:xfrm>
            </p:contentPart>
          </mc:Choice>
          <mc:Fallback>
            <p:pic>
              <p:nvPicPr>
                <p:cNvPr id="2718" name="잉크 2717">
                  <a:extLst>
                    <a:ext uri="{FF2B5EF4-FFF2-40B4-BE49-F238E27FC236}">
                      <a16:creationId xmlns:a16="http://schemas.microsoft.com/office/drawing/2014/main" id="{947CC368-6193-6073-B8C2-56EC6AE076E2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1239273" y="2936609"/>
                  <a:ext cx="303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2720" name="잉크 2719">
                  <a:extLst>
                    <a:ext uri="{FF2B5EF4-FFF2-40B4-BE49-F238E27FC236}">
                      <a16:creationId xmlns:a16="http://schemas.microsoft.com/office/drawing/2014/main" id="{2CCFD1B5-049D-9C61-B629-E382F6D832C3}"/>
                    </a:ext>
                  </a:extLst>
                </p14:cNvPr>
                <p14:cNvContentPartPr/>
                <p14:nvPr/>
              </p14:nvContentPartPr>
              <p14:xfrm>
                <a:off x="11130193" y="3154049"/>
                <a:ext cx="1800" cy="360"/>
              </p14:xfrm>
            </p:contentPart>
          </mc:Choice>
          <mc:Fallback>
            <p:pic>
              <p:nvPicPr>
                <p:cNvPr id="2720" name="잉크 2719">
                  <a:extLst>
                    <a:ext uri="{FF2B5EF4-FFF2-40B4-BE49-F238E27FC236}">
                      <a16:creationId xmlns:a16="http://schemas.microsoft.com/office/drawing/2014/main" id="{2CCFD1B5-049D-9C61-B629-E382F6D832C3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1121553" y="314504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2721" name="잉크 2720">
                  <a:extLst>
                    <a:ext uri="{FF2B5EF4-FFF2-40B4-BE49-F238E27FC236}">
                      <a16:creationId xmlns:a16="http://schemas.microsoft.com/office/drawing/2014/main" id="{61979E4E-D3D0-FF3D-69EF-77B9F825ADA0}"/>
                    </a:ext>
                  </a:extLst>
                </p14:cNvPr>
                <p14:cNvContentPartPr/>
                <p14:nvPr/>
              </p14:nvContentPartPr>
              <p14:xfrm>
                <a:off x="11064313" y="3146489"/>
                <a:ext cx="103320" cy="98640"/>
              </p14:xfrm>
            </p:contentPart>
          </mc:Choice>
          <mc:Fallback>
            <p:pic>
              <p:nvPicPr>
                <p:cNvPr id="2721" name="잉크 2720">
                  <a:extLst>
                    <a:ext uri="{FF2B5EF4-FFF2-40B4-BE49-F238E27FC236}">
                      <a16:creationId xmlns:a16="http://schemas.microsoft.com/office/drawing/2014/main" id="{61979E4E-D3D0-FF3D-69EF-77B9F825ADA0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1055673" y="3137849"/>
                  <a:ext cx="120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2722" name="잉크 2721">
                  <a:extLst>
                    <a:ext uri="{FF2B5EF4-FFF2-40B4-BE49-F238E27FC236}">
                      <a16:creationId xmlns:a16="http://schemas.microsoft.com/office/drawing/2014/main" id="{C48379FF-7006-2A45-7292-B9D9E3EE5C07}"/>
                    </a:ext>
                  </a:extLst>
                </p14:cNvPr>
                <p14:cNvContentPartPr/>
                <p14:nvPr/>
              </p14:nvContentPartPr>
              <p14:xfrm>
                <a:off x="11173393" y="3155129"/>
                <a:ext cx="18000" cy="133200"/>
              </p14:xfrm>
            </p:contentPart>
          </mc:Choice>
          <mc:Fallback>
            <p:pic>
              <p:nvPicPr>
                <p:cNvPr id="2722" name="잉크 2721">
                  <a:extLst>
                    <a:ext uri="{FF2B5EF4-FFF2-40B4-BE49-F238E27FC236}">
                      <a16:creationId xmlns:a16="http://schemas.microsoft.com/office/drawing/2014/main" id="{C48379FF-7006-2A45-7292-B9D9E3EE5C07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1164753" y="3146129"/>
                  <a:ext cx="3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2723" name="잉크 2722">
                  <a:extLst>
                    <a:ext uri="{FF2B5EF4-FFF2-40B4-BE49-F238E27FC236}">
                      <a16:creationId xmlns:a16="http://schemas.microsoft.com/office/drawing/2014/main" id="{1C024941-04C8-5AB4-2A71-9E95228D8D06}"/>
                    </a:ext>
                  </a:extLst>
                </p14:cNvPr>
                <p14:cNvContentPartPr/>
                <p14:nvPr/>
              </p14:nvContentPartPr>
              <p14:xfrm>
                <a:off x="11125513" y="3296609"/>
                <a:ext cx="86040" cy="30960"/>
              </p14:xfrm>
            </p:contentPart>
          </mc:Choice>
          <mc:Fallback>
            <p:pic>
              <p:nvPicPr>
                <p:cNvPr id="2723" name="잉크 2722">
                  <a:extLst>
                    <a:ext uri="{FF2B5EF4-FFF2-40B4-BE49-F238E27FC236}">
                      <a16:creationId xmlns:a16="http://schemas.microsoft.com/office/drawing/2014/main" id="{1C024941-04C8-5AB4-2A71-9E95228D8D0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1116873" y="3287969"/>
                  <a:ext cx="1036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2724" name="잉크 2723">
                  <a:extLst>
                    <a:ext uri="{FF2B5EF4-FFF2-40B4-BE49-F238E27FC236}">
                      <a16:creationId xmlns:a16="http://schemas.microsoft.com/office/drawing/2014/main" id="{06DD68F5-3D98-A3C0-E90E-9053235BED28}"/>
                    </a:ext>
                  </a:extLst>
                </p14:cNvPr>
                <p14:cNvContentPartPr/>
                <p14:nvPr/>
              </p14:nvContentPartPr>
              <p14:xfrm>
                <a:off x="11192473" y="3107249"/>
                <a:ext cx="148680" cy="176760"/>
              </p14:xfrm>
            </p:contentPart>
          </mc:Choice>
          <mc:Fallback>
            <p:pic>
              <p:nvPicPr>
                <p:cNvPr id="2724" name="잉크 2723">
                  <a:extLst>
                    <a:ext uri="{FF2B5EF4-FFF2-40B4-BE49-F238E27FC236}">
                      <a16:creationId xmlns:a16="http://schemas.microsoft.com/office/drawing/2014/main" id="{06DD68F5-3D98-A3C0-E90E-9053235BED28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1183833" y="3098609"/>
                  <a:ext cx="1663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2725" name="잉크 2724">
                  <a:extLst>
                    <a:ext uri="{FF2B5EF4-FFF2-40B4-BE49-F238E27FC236}">
                      <a16:creationId xmlns:a16="http://schemas.microsoft.com/office/drawing/2014/main" id="{9CEAC63C-1ACB-8E5A-5DE5-4496BCE35071}"/>
                    </a:ext>
                  </a:extLst>
                </p14:cNvPr>
                <p14:cNvContentPartPr/>
                <p14:nvPr/>
              </p14:nvContentPartPr>
              <p14:xfrm>
                <a:off x="11417113" y="3044969"/>
                <a:ext cx="69480" cy="96120"/>
              </p14:xfrm>
            </p:contentPart>
          </mc:Choice>
          <mc:Fallback>
            <p:pic>
              <p:nvPicPr>
                <p:cNvPr id="2725" name="잉크 2724">
                  <a:extLst>
                    <a:ext uri="{FF2B5EF4-FFF2-40B4-BE49-F238E27FC236}">
                      <a16:creationId xmlns:a16="http://schemas.microsoft.com/office/drawing/2014/main" id="{9CEAC63C-1ACB-8E5A-5DE5-4496BCE35071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1408113" y="3035969"/>
                  <a:ext cx="87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2726" name="잉크 2725">
                  <a:extLst>
                    <a:ext uri="{FF2B5EF4-FFF2-40B4-BE49-F238E27FC236}">
                      <a16:creationId xmlns:a16="http://schemas.microsoft.com/office/drawing/2014/main" id="{FD3DFC17-0906-1531-C439-C39EF4208CD2}"/>
                    </a:ext>
                  </a:extLst>
                </p14:cNvPr>
                <p14:cNvContentPartPr/>
                <p14:nvPr/>
              </p14:nvContentPartPr>
              <p14:xfrm>
                <a:off x="11475793" y="3026249"/>
                <a:ext cx="9000" cy="93600"/>
              </p14:xfrm>
            </p:contentPart>
          </mc:Choice>
          <mc:Fallback>
            <p:pic>
              <p:nvPicPr>
                <p:cNvPr id="2726" name="잉크 2725">
                  <a:extLst>
                    <a:ext uri="{FF2B5EF4-FFF2-40B4-BE49-F238E27FC236}">
                      <a16:creationId xmlns:a16="http://schemas.microsoft.com/office/drawing/2014/main" id="{FD3DFC17-0906-1531-C439-C39EF4208CD2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1467153" y="3017249"/>
                  <a:ext cx="26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2727" name="잉크 2726">
                  <a:extLst>
                    <a:ext uri="{FF2B5EF4-FFF2-40B4-BE49-F238E27FC236}">
                      <a16:creationId xmlns:a16="http://schemas.microsoft.com/office/drawing/2014/main" id="{5C3A2308-67E7-2F12-0D54-A94396BF8182}"/>
                    </a:ext>
                  </a:extLst>
                </p14:cNvPr>
                <p14:cNvContentPartPr/>
                <p14:nvPr/>
              </p14:nvContentPartPr>
              <p14:xfrm>
                <a:off x="11444473" y="3118769"/>
                <a:ext cx="60480" cy="18720"/>
              </p14:xfrm>
            </p:contentPart>
          </mc:Choice>
          <mc:Fallback>
            <p:pic>
              <p:nvPicPr>
                <p:cNvPr id="2727" name="잉크 2726">
                  <a:extLst>
                    <a:ext uri="{FF2B5EF4-FFF2-40B4-BE49-F238E27FC236}">
                      <a16:creationId xmlns:a16="http://schemas.microsoft.com/office/drawing/2014/main" id="{5C3A2308-67E7-2F12-0D54-A94396BF8182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1435473" y="3109769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2728" name="잉크 2727">
                  <a:extLst>
                    <a:ext uri="{FF2B5EF4-FFF2-40B4-BE49-F238E27FC236}">
                      <a16:creationId xmlns:a16="http://schemas.microsoft.com/office/drawing/2014/main" id="{4FBE1B4A-5832-53E9-28F5-706532BA484F}"/>
                    </a:ext>
                  </a:extLst>
                </p14:cNvPr>
                <p14:cNvContentPartPr/>
                <p14:nvPr/>
              </p14:nvContentPartPr>
              <p14:xfrm>
                <a:off x="11526193" y="3026969"/>
                <a:ext cx="60120" cy="96480"/>
              </p14:xfrm>
            </p:contentPart>
          </mc:Choice>
          <mc:Fallback>
            <p:pic>
              <p:nvPicPr>
                <p:cNvPr id="2728" name="잉크 2727">
                  <a:extLst>
                    <a:ext uri="{FF2B5EF4-FFF2-40B4-BE49-F238E27FC236}">
                      <a16:creationId xmlns:a16="http://schemas.microsoft.com/office/drawing/2014/main" id="{4FBE1B4A-5832-53E9-28F5-706532BA484F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1517193" y="3017969"/>
                  <a:ext cx="777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2729" name="잉크 2728">
                  <a:extLst>
                    <a:ext uri="{FF2B5EF4-FFF2-40B4-BE49-F238E27FC236}">
                      <a16:creationId xmlns:a16="http://schemas.microsoft.com/office/drawing/2014/main" id="{939C50C3-9499-35E7-8F8B-E27FE9922D65}"/>
                    </a:ext>
                  </a:extLst>
                </p14:cNvPr>
                <p14:cNvContentPartPr/>
                <p14:nvPr/>
              </p14:nvContentPartPr>
              <p14:xfrm>
                <a:off x="11484793" y="3162329"/>
                <a:ext cx="66240" cy="81720"/>
              </p14:xfrm>
            </p:contentPart>
          </mc:Choice>
          <mc:Fallback>
            <p:pic>
              <p:nvPicPr>
                <p:cNvPr id="2729" name="잉크 2728">
                  <a:extLst>
                    <a:ext uri="{FF2B5EF4-FFF2-40B4-BE49-F238E27FC236}">
                      <a16:creationId xmlns:a16="http://schemas.microsoft.com/office/drawing/2014/main" id="{939C50C3-9499-35E7-8F8B-E27FE9922D65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1475793" y="3153329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2730" name="잉크 2729">
                  <a:extLst>
                    <a:ext uri="{FF2B5EF4-FFF2-40B4-BE49-F238E27FC236}">
                      <a16:creationId xmlns:a16="http://schemas.microsoft.com/office/drawing/2014/main" id="{6FA3F0AA-2A16-D26C-9148-ED647B8D3B78}"/>
                    </a:ext>
                  </a:extLst>
                </p14:cNvPr>
                <p14:cNvContentPartPr/>
                <p14:nvPr/>
              </p14:nvContentPartPr>
              <p14:xfrm>
                <a:off x="11636353" y="2988089"/>
                <a:ext cx="37800" cy="15840"/>
              </p14:xfrm>
            </p:contentPart>
          </mc:Choice>
          <mc:Fallback>
            <p:pic>
              <p:nvPicPr>
                <p:cNvPr id="2730" name="잉크 2729">
                  <a:extLst>
                    <a:ext uri="{FF2B5EF4-FFF2-40B4-BE49-F238E27FC236}">
                      <a16:creationId xmlns:a16="http://schemas.microsoft.com/office/drawing/2014/main" id="{6FA3F0AA-2A16-D26C-9148-ED647B8D3B78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1627713" y="2979089"/>
                  <a:ext cx="55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2731" name="잉크 2730">
                  <a:extLst>
                    <a:ext uri="{FF2B5EF4-FFF2-40B4-BE49-F238E27FC236}">
                      <a16:creationId xmlns:a16="http://schemas.microsoft.com/office/drawing/2014/main" id="{7B4D2F7D-89C4-5297-7463-4976FCCA3294}"/>
                    </a:ext>
                  </a:extLst>
                </p14:cNvPr>
                <p14:cNvContentPartPr/>
                <p14:nvPr/>
              </p14:nvContentPartPr>
              <p14:xfrm>
                <a:off x="11628793" y="3020849"/>
                <a:ext cx="89640" cy="20880"/>
              </p14:xfrm>
            </p:contentPart>
          </mc:Choice>
          <mc:Fallback>
            <p:pic>
              <p:nvPicPr>
                <p:cNvPr id="2731" name="잉크 2730">
                  <a:extLst>
                    <a:ext uri="{FF2B5EF4-FFF2-40B4-BE49-F238E27FC236}">
                      <a16:creationId xmlns:a16="http://schemas.microsoft.com/office/drawing/2014/main" id="{7B4D2F7D-89C4-5297-7463-4976FCCA3294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1620153" y="3012209"/>
                  <a:ext cx="107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2732" name="잉크 2731">
                  <a:extLst>
                    <a:ext uri="{FF2B5EF4-FFF2-40B4-BE49-F238E27FC236}">
                      <a16:creationId xmlns:a16="http://schemas.microsoft.com/office/drawing/2014/main" id="{AE50D6C3-F1B9-4B09-E27F-5A5ADEBA962A}"/>
                    </a:ext>
                  </a:extLst>
                </p14:cNvPr>
                <p14:cNvContentPartPr/>
                <p14:nvPr/>
              </p14:nvContentPartPr>
              <p14:xfrm>
                <a:off x="11619793" y="3095369"/>
                <a:ext cx="91440" cy="58320"/>
              </p14:xfrm>
            </p:contentPart>
          </mc:Choice>
          <mc:Fallback>
            <p:pic>
              <p:nvPicPr>
                <p:cNvPr id="2732" name="잉크 2731">
                  <a:extLst>
                    <a:ext uri="{FF2B5EF4-FFF2-40B4-BE49-F238E27FC236}">
                      <a16:creationId xmlns:a16="http://schemas.microsoft.com/office/drawing/2014/main" id="{AE50D6C3-F1B9-4B09-E27F-5A5ADEBA962A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1610793" y="3086369"/>
                  <a:ext cx="109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2733" name="잉크 2732">
                  <a:extLst>
                    <a:ext uri="{FF2B5EF4-FFF2-40B4-BE49-F238E27FC236}">
                      <a16:creationId xmlns:a16="http://schemas.microsoft.com/office/drawing/2014/main" id="{B3EB8DBC-4E83-EDED-0856-99D69DD96146}"/>
                    </a:ext>
                  </a:extLst>
                </p14:cNvPr>
                <p14:cNvContentPartPr/>
                <p14:nvPr/>
              </p14:nvContentPartPr>
              <p14:xfrm>
                <a:off x="11693953" y="3006449"/>
                <a:ext cx="73800" cy="136440"/>
              </p14:xfrm>
            </p:contentPart>
          </mc:Choice>
          <mc:Fallback>
            <p:pic>
              <p:nvPicPr>
                <p:cNvPr id="2733" name="잉크 2732">
                  <a:extLst>
                    <a:ext uri="{FF2B5EF4-FFF2-40B4-BE49-F238E27FC236}">
                      <a16:creationId xmlns:a16="http://schemas.microsoft.com/office/drawing/2014/main" id="{B3EB8DBC-4E83-EDED-0856-99D69DD96146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1684953" y="2997809"/>
                  <a:ext cx="91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2734" name="잉크 2733">
                  <a:extLst>
                    <a:ext uri="{FF2B5EF4-FFF2-40B4-BE49-F238E27FC236}">
                      <a16:creationId xmlns:a16="http://schemas.microsoft.com/office/drawing/2014/main" id="{1D39B8CA-B8E5-215B-5258-F8851EAEFD0A}"/>
                    </a:ext>
                  </a:extLst>
                </p14:cNvPr>
                <p14:cNvContentPartPr/>
                <p14:nvPr/>
              </p14:nvContentPartPr>
              <p14:xfrm>
                <a:off x="11760913" y="2990249"/>
                <a:ext cx="39600" cy="182880"/>
              </p14:xfrm>
            </p:contentPart>
          </mc:Choice>
          <mc:Fallback>
            <p:pic>
              <p:nvPicPr>
                <p:cNvPr id="2734" name="잉크 2733">
                  <a:extLst>
                    <a:ext uri="{FF2B5EF4-FFF2-40B4-BE49-F238E27FC236}">
                      <a16:creationId xmlns:a16="http://schemas.microsoft.com/office/drawing/2014/main" id="{1D39B8CA-B8E5-215B-5258-F8851EAEFD0A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11752273" y="2981609"/>
                  <a:ext cx="57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2735" name="잉크 2734">
                  <a:extLst>
                    <a:ext uri="{FF2B5EF4-FFF2-40B4-BE49-F238E27FC236}">
                      <a16:creationId xmlns:a16="http://schemas.microsoft.com/office/drawing/2014/main" id="{BE2E26D4-E943-B251-9EEB-76523B345EA0}"/>
                    </a:ext>
                  </a:extLst>
                </p14:cNvPr>
                <p14:cNvContentPartPr/>
                <p14:nvPr/>
              </p14:nvContentPartPr>
              <p14:xfrm>
                <a:off x="11819593" y="3135689"/>
                <a:ext cx="7200" cy="1800"/>
              </p14:xfrm>
            </p:contentPart>
          </mc:Choice>
          <mc:Fallback>
            <p:pic>
              <p:nvPicPr>
                <p:cNvPr id="2735" name="잉크 2734">
                  <a:extLst>
                    <a:ext uri="{FF2B5EF4-FFF2-40B4-BE49-F238E27FC236}">
                      <a16:creationId xmlns:a16="http://schemas.microsoft.com/office/drawing/2014/main" id="{BE2E26D4-E943-B251-9EEB-76523B345EA0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11810953" y="3127049"/>
                  <a:ext cx="248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2737" name="잉크 2736">
                  <a:extLst>
                    <a:ext uri="{FF2B5EF4-FFF2-40B4-BE49-F238E27FC236}">
                      <a16:creationId xmlns:a16="http://schemas.microsoft.com/office/drawing/2014/main" id="{643380DE-55B6-02AD-529F-AC9B6BA6D5B3}"/>
                    </a:ext>
                  </a:extLst>
                </p14:cNvPr>
                <p14:cNvContentPartPr/>
                <p14:nvPr/>
              </p14:nvContentPartPr>
              <p14:xfrm>
                <a:off x="8641513" y="3619529"/>
                <a:ext cx="133920" cy="317160"/>
              </p14:xfrm>
            </p:contentPart>
          </mc:Choice>
          <mc:Fallback>
            <p:pic>
              <p:nvPicPr>
                <p:cNvPr id="2737" name="잉크 2736">
                  <a:extLst>
                    <a:ext uri="{FF2B5EF4-FFF2-40B4-BE49-F238E27FC236}">
                      <a16:creationId xmlns:a16="http://schemas.microsoft.com/office/drawing/2014/main" id="{643380DE-55B6-02AD-529F-AC9B6BA6D5B3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8632513" y="3610889"/>
                  <a:ext cx="1515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2738" name="잉크 2737">
                  <a:extLst>
                    <a:ext uri="{FF2B5EF4-FFF2-40B4-BE49-F238E27FC236}">
                      <a16:creationId xmlns:a16="http://schemas.microsoft.com/office/drawing/2014/main" id="{89396DD2-48EF-BCE6-4D80-7605F28B807B}"/>
                    </a:ext>
                  </a:extLst>
                </p14:cNvPr>
                <p14:cNvContentPartPr/>
                <p14:nvPr/>
              </p14:nvContentPartPr>
              <p14:xfrm>
                <a:off x="8741953" y="3506129"/>
                <a:ext cx="220680" cy="428760"/>
              </p14:xfrm>
            </p:contentPart>
          </mc:Choice>
          <mc:Fallback>
            <p:pic>
              <p:nvPicPr>
                <p:cNvPr id="2738" name="잉크 2737">
                  <a:extLst>
                    <a:ext uri="{FF2B5EF4-FFF2-40B4-BE49-F238E27FC236}">
                      <a16:creationId xmlns:a16="http://schemas.microsoft.com/office/drawing/2014/main" id="{89396DD2-48EF-BCE6-4D80-7605F28B807B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8732953" y="3497489"/>
                  <a:ext cx="2383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2739" name="잉크 2738">
                  <a:extLst>
                    <a:ext uri="{FF2B5EF4-FFF2-40B4-BE49-F238E27FC236}">
                      <a16:creationId xmlns:a16="http://schemas.microsoft.com/office/drawing/2014/main" id="{5C0C0E4B-4F8A-437C-7399-462BEAEB013F}"/>
                    </a:ext>
                  </a:extLst>
                </p14:cNvPr>
                <p14:cNvContentPartPr/>
                <p14:nvPr/>
              </p14:nvContentPartPr>
              <p14:xfrm>
                <a:off x="8831233" y="3461849"/>
                <a:ext cx="299880" cy="559080"/>
              </p14:xfrm>
            </p:contentPart>
          </mc:Choice>
          <mc:Fallback>
            <p:pic>
              <p:nvPicPr>
                <p:cNvPr id="2739" name="잉크 2738">
                  <a:extLst>
                    <a:ext uri="{FF2B5EF4-FFF2-40B4-BE49-F238E27FC236}">
                      <a16:creationId xmlns:a16="http://schemas.microsoft.com/office/drawing/2014/main" id="{5C0C0E4B-4F8A-437C-7399-462BEAEB013F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8822593" y="3452849"/>
                  <a:ext cx="31752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2740" name="잉크 2739">
                  <a:extLst>
                    <a:ext uri="{FF2B5EF4-FFF2-40B4-BE49-F238E27FC236}">
                      <a16:creationId xmlns:a16="http://schemas.microsoft.com/office/drawing/2014/main" id="{E19283DC-D730-B71F-BC24-604C3DA1FAC0}"/>
                    </a:ext>
                  </a:extLst>
                </p14:cNvPr>
                <p14:cNvContentPartPr/>
                <p14:nvPr/>
              </p14:nvContentPartPr>
              <p14:xfrm>
                <a:off x="8903593" y="3394169"/>
                <a:ext cx="434160" cy="725040"/>
              </p14:xfrm>
            </p:contentPart>
          </mc:Choice>
          <mc:Fallback>
            <p:pic>
              <p:nvPicPr>
                <p:cNvPr id="2740" name="잉크 2739">
                  <a:extLst>
                    <a:ext uri="{FF2B5EF4-FFF2-40B4-BE49-F238E27FC236}">
                      <a16:creationId xmlns:a16="http://schemas.microsoft.com/office/drawing/2014/main" id="{E19283DC-D730-B71F-BC24-604C3DA1FAC0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8894953" y="3385529"/>
                  <a:ext cx="45180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2741" name="잉크 2740">
                  <a:extLst>
                    <a:ext uri="{FF2B5EF4-FFF2-40B4-BE49-F238E27FC236}">
                      <a16:creationId xmlns:a16="http://schemas.microsoft.com/office/drawing/2014/main" id="{AA96E776-41DC-90F9-E1DB-2CBB43CDFAB1}"/>
                    </a:ext>
                  </a:extLst>
                </p14:cNvPr>
                <p14:cNvContentPartPr/>
                <p14:nvPr/>
              </p14:nvContentPartPr>
              <p14:xfrm>
                <a:off x="9202033" y="3088169"/>
                <a:ext cx="750240" cy="865080"/>
              </p14:xfrm>
            </p:contentPart>
          </mc:Choice>
          <mc:Fallback>
            <p:pic>
              <p:nvPicPr>
                <p:cNvPr id="2741" name="잉크 2740">
                  <a:extLst>
                    <a:ext uri="{FF2B5EF4-FFF2-40B4-BE49-F238E27FC236}">
                      <a16:creationId xmlns:a16="http://schemas.microsoft.com/office/drawing/2014/main" id="{AA96E776-41DC-90F9-E1DB-2CBB43CDFAB1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9193393" y="3079529"/>
                  <a:ext cx="767880" cy="88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2742" name="잉크 2741">
                  <a:extLst>
                    <a:ext uri="{FF2B5EF4-FFF2-40B4-BE49-F238E27FC236}">
                      <a16:creationId xmlns:a16="http://schemas.microsoft.com/office/drawing/2014/main" id="{1141C327-5CFA-F41F-53C3-B93FC2E76B3A}"/>
                    </a:ext>
                  </a:extLst>
                </p14:cNvPr>
                <p14:cNvContentPartPr/>
                <p14:nvPr/>
              </p14:nvContentPartPr>
              <p14:xfrm>
                <a:off x="9681553" y="2994209"/>
                <a:ext cx="502200" cy="766440"/>
              </p14:xfrm>
            </p:contentPart>
          </mc:Choice>
          <mc:Fallback>
            <p:pic>
              <p:nvPicPr>
                <p:cNvPr id="2742" name="잉크 2741">
                  <a:extLst>
                    <a:ext uri="{FF2B5EF4-FFF2-40B4-BE49-F238E27FC236}">
                      <a16:creationId xmlns:a16="http://schemas.microsoft.com/office/drawing/2014/main" id="{1141C327-5CFA-F41F-53C3-B93FC2E76B3A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9672913" y="2985569"/>
                  <a:ext cx="5198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2743" name="잉크 2742">
                  <a:extLst>
                    <a:ext uri="{FF2B5EF4-FFF2-40B4-BE49-F238E27FC236}">
                      <a16:creationId xmlns:a16="http://schemas.microsoft.com/office/drawing/2014/main" id="{6E6D31EA-6FF1-169D-317C-529BF08022E7}"/>
                    </a:ext>
                  </a:extLst>
                </p14:cNvPr>
                <p14:cNvContentPartPr/>
                <p14:nvPr/>
              </p14:nvContentPartPr>
              <p14:xfrm>
                <a:off x="9904393" y="3060089"/>
                <a:ext cx="334080" cy="554040"/>
              </p14:xfrm>
            </p:contentPart>
          </mc:Choice>
          <mc:Fallback>
            <p:pic>
              <p:nvPicPr>
                <p:cNvPr id="2743" name="잉크 2742">
                  <a:extLst>
                    <a:ext uri="{FF2B5EF4-FFF2-40B4-BE49-F238E27FC236}">
                      <a16:creationId xmlns:a16="http://schemas.microsoft.com/office/drawing/2014/main" id="{6E6D31EA-6FF1-169D-317C-529BF08022E7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9895753" y="3051089"/>
                  <a:ext cx="3517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2745" name="잉크 2744">
                  <a:extLst>
                    <a:ext uri="{FF2B5EF4-FFF2-40B4-BE49-F238E27FC236}">
                      <a16:creationId xmlns:a16="http://schemas.microsoft.com/office/drawing/2014/main" id="{0AA691BD-8AF7-D815-770B-FA31DCFFDE27}"/>
                    </a:ext>
                  </a:extLst>
                </p14:cNvPr>
                <p14:cNvContentPartPr/>
                <p14:nvPr/>
              </p14:nvContentPartPr>
              <p14:xfrm>
                <a:off x="8678953" y="3687929"/>
                <a:ext cx="113040" cy="216720"/>
              </p14:xfrm>
            </p:contentPart>
          </mc:Choice>
          <mc:Fallback>
            <p:pic>
              <p:nvPicPr>
                <p:cNvPr id="2745" name="잉크 2744">
                  <a:extLst>
                    <a:ext uri="{FF2B5EF4-FFF2-40B4-BE49-F238E27FC236}">
                      <a16:creationId xmlns:a16="http://schemas.microsoft.com/office/drawing/2014/main" id="{0AA691BD-8AF7-D815-770B-FA31DCFFDE27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8669953" y="3679289"/>
                  <a:ext cx="130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2746" name="잉크 2745">
                  <a:extLst>
                    <a:ext uri="{FF2B5EF4-FFF2-40B4-BE49-F238E27FC236}">
                      <a16:creationId xmlns:a16="http://schemas.microsoft.com/office/drawing/2014/main" id="{AB1985A1-A55A-ABD4-D613-5CD71DDC4710}"/>
                    </a:ext>
                  </a:extLst>
                </p14:cNvPr>
                <p14:cNvContentPartPr/>
                <p14:nvPr/>
              </p14:nvContentPartPr>
              <p14:xfrm>
                <a:off x="8741593" y="3594689"/>
                <a:ext cx="160560" cy="406440"/>
              </p14:xfrm>
            </p:contentPart>
          </mc:Choice>
          <mc:Fallback>
            <p:pic>
              <p:nvPicPr>
                <p:cNvPr id="2746" name="잉크 2745">
                  <a:extLst>
                    <a:ext uri="{FF2B5EF4-FFF2-40B4-BE49-F238E27FC236}">
                      <a16:creationId xmlns:a16="http://schemas.microsoft.com/office/drawing/2014/main" id="{AB1985A1-A55A-ABD4-D613-5CD71DDC4710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8732953" y="3586049"/>
                  <a:ext cx="1782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2747" name="잉크 2746">
                  <a:extLst>
                    <a:ext uri="{FF2B5EF4-FFF2-40B4-BE49-F238E27FC236}">
                      <a16:creationId xmlns:a16="http://schemas.microsoft.com/office/drawing/2014/main" id="{1FBE851D-9A93-CBE9-1B22-B28BF38492BC}"/>
                    </a:ext>
                  </a:extLst>
                </p14:cNvPr>
                <p14:cNvContentPartPr/>
                <p14:nvPr/>
              </p14:nvContentPartPr>
              <p14:xfrm>
                <a:off x="8788753" y="3539969"/>
                <a:ext cx="271440" cy="524160"/>
              </p14:xfrm>
            </p:contentPart>
          </mc:Choice>
          <mc:Fallback>
            <p:pic>
              <p:nvPicPr>
                <p:cNvPr id="2747" name="잉크 2746">
                  <a:extLst>
                    <a:ext uri="{FF2B5EF4-FFF2-40B4-BE49-F238E27FC236}">
                      <a16:creationId xmlns:a16="http://schemas.microsoft.com/office/drawing/2014/main" id="{1FBE851D-9A93-CBE9-1B22-B28BF38492BC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8780113" y="3530969"/>
                  <a:ext cx="28908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2748" name="잉크 2747">
                  <a:extLst>
                    <a:ext uri="{FF2B5EF4-FFF2-40B4-BE49-F238E27FC236}">
                      <a16:creationId xmlns:a16="http://schemas.microsoft.com/office/drawing/2014/main" id="{3A1CBAE3-2888-C391-7933-561DE88078E4}"/>
                    </a:ext>
                  </a:extLst>
                </p14:cNvPr>
                <p14:cNvContentPartPr/>
                <p14:nvPr/>
              </p14:nvContentPartPr>
              <p14:xfrm>
                <a:off x="8847073" y="3515129"/>
                <a:ext cx="259200" cy="588240"/>
              </p14:xfrm>
            </p:contentPart>
          </mc:Choice>
          <mc:Fallback>
            <p:pic>
              <p:nvPicPr>
                <p:cNvPr id="2748" name="잉크 2747">
                  <a:extLst>
                    <a:ext uri="{FF2B5EF4-FFF2-40B4-BE49-F238E27FC236}">
                      <a16:creationId xmlns:a16="http://schemas.microsoft.com/office/drawing/2014/main" id="{3A1CBAE3-2888-C391-7933-561DE88078E4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8838073" y="3506489"/>
                  <a:ext cx="276840" cy="60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2749" name="잉크 2748">
                  <a:extLst>
                    <a:ext uri="{FF2B5EF4-FFF2-40B4-BE49-F238E27FC236}">
                      <a16:creationId xmlns:a16="http://schemas.microsoft.com/office/drawing/2014/main" id="{B8EDB618-F5C9-DEC6-7751-1B3AD620A2AE}"/>
                    </a:ext>
                  </a:extLst>
                </p14:cNvPr>
                <p14:cNvContentPartPr/>
                <p14:nvPr/>
              </p14:nvContentPartPr>
              <p14:xfrm>
                <a:off x="8744113" y="3531329"/>
                <a:ext cx="299160" cy="549360"/>
              </p14:xfrm>
            </p:contentPart>
          </mc:Choice>
          <mc:Fallback>
            <p:pic>
              <p:nvPicPr>
                <p:cNvPr id="2749" name="잉크 2748">
                  <a:extLst>
                    <a:ext uri="{FF2B5EF4-FFF2-40B4-BE49-F238E27FC236}">
                      <a16:creationId xmlns:a16="http://schemas.microsoft.com/office/drawing/2014/main" id="{B8EDB618-F5C9-DEC6-7751-1B3AD620A2AE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8735113" y="3522329"/>
                  <a:ext cx="31680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2750" name="잉크 2749">
                  <a:extLst>
                    <a:ext uri="{FF2B5EF4-FFF2-40B4-BE49-F238E27FC236}">
                      <a16:creationId xmlns:a16="http://schemas.microsoft.com/office/drawing/2014/main" id="{B4429780-101F-A76B-6198-3EEEB4ED6AAB}"/>
                    </a:ext>
                  </a:extLst>
                </p14:cNvPr>
                <p14:cNvContentPartPr/>
                <p14:nvPr/>
              </p14:nvContentPartPr>
              <p14:xfrm>
                <a:off x="8850673" y="3422249"/>
                <a:ext cx="368640" cy="680400"/>
              </p14:xfrm>
            </p:contentPart>
          </mc:Choice>
          <mc:Fallback>
            <p:pic>
              <p:nvPicPr>
                <p:cNvPr id="2750" name="잉크 2749">
                  <a:extLst>
                    <a:ext uri="{FF2B5EF4-FFF2-40B4-BE49-F238E27FC236}">
                      <a16:creationId xmlns:a16="http://schemas.microsoft.com/office/drawing/2014/main" id="{B4429780-101F-A76B-6198-3EEEB4ED6AAB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8842033" y="3413249"/>
                  <a:ext cx="38628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2751" name="잉크 2750">
                  <a:extLst>
                    <a:ext uri="{FF2B5EF4-FFF2-40B4-BE49-F238E27FC236}">
                      <a16:creationId xmlns:a16="http://schemas.microsoft.com/office/drawing/2014/main" id="{023B5057-DF16-E60D-8CF0-FA48376FABD1}"/>
                    </a:ext>
                  </a:extLst>
                </p14:cNvPr>
                <p14:cNvContentPartPr/>
                <p14:nvPr/>
              </p14:nvContentPartPr>
              <p14:xfrm>
                <a:off x="8863273" y="3397049"/>
                <a:ext cx="465480" cy="753120"/>
              </p14:xfrm>
            </p:contentPart>
          </mc:Choice>
          <mc:Fallback>
            <p:pic>
              <p:nvPicPr>
                <p:cNvPr id="2751" name="잉크 2750">
                  <a:extLst>
                    <a:ext uri="{FF2B5EF4-FFF2-40B4-BE49-F238E27FC236}">
                      <a16:creationId xmlns:a16="http://schemas.microsoft.com/office/drawing/2014/main" id="{023B5057-DF16-E60D-8CF0-FA48376FABD1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8854273" y="3388409"/>
                  <a:ext cx="4831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2752" name="잉크 2751">
                  <a:extLst>
                    <a:ext uri="{FF2B5EF4-FFF2-40B4-BE49-F238E27FC236}">
                      <a16:creationId xmlns:a16="http://schemas.microsoft.com/office/drawing/2014/main" id="{56980AD9-D840-E7D7-1536-A2C5CB1490A4}"/>
                    </a:ext>
                  </a:extLst>
                </p14:cNvPr>
                <p14:cNvContentPartPr/>
                <p14:nvPr/>
              </p14:nvContentPartPr>
              <p14:xfrm>
                <a:off x="9002953" y="3307049"/>
                <a:ext cx="546120" cy="776160"/>
              </p14:xfrm>
            </p:contentPart>
          </mc:Choice>
          <mc:Fallback>
            <p:pic>
              <p:nvPicPr>
                <p:cNvPr id="2752" name="잉크 2751">
                  <a:extLst>
                    <a:ext uri="{FF2B5EF4-FFF2-40B4-BE49-F238E27FC236}">
                      <a16:creationId xmlns:a16="http://schemas.microsoft.com/office/drawing/2014/main" id="{56980AD9-D840-E7D7-1536-A2C5CB1490A4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8994313" y="3298049"/>
                  <a:ext cx="56376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2753" name="잉크 2752">
                  <a:extLst>
                    <a:ext uri="{FF2B5EF4-FFF2-40B4-BE49-F238E27FC236}">
                      <a16:creationId xmlns:a16="http://schemas.microsoft.com/office/drawing/2014/main" id="{0596E3D7-8B8A-D33B-0FE2-37AD6BDC15A1}"/>
                    </a:ext>
                  </a:extLst>
                </p14:cNvPr>
                <p14:cNvContentPartPr/>
                <p14:nvPr/>
              </p14:nvContentPartPr>
              <p14:xfrm>
                <a:off x="9242713" y="3128489"/>
                <a:ext cx="564120" cy="776880"/>
              </p14:xfrm>
            </p:contentPart>
          </mc:Choice>
          <mc:Fallback>
            <p:pic>
              <p:nvPicPr>
                <p:cNvPr id="2753" name="잉크 2752">
                  <a:extLst>
                    <a:ext uri="{FF2B5EF4-FFF2-40B4-BE49-F238E27FC236}">
                      <a16:creationId xmlns:a16="http://schemas.microsoft.com/office/drawing/2014/main" id="{0596E3D7-8B8A-D33B-0FE2-37AD6BDC15A1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9233713" y="3119849"/>
                  <a:ext cx="58176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2754" name="잉크 2753">
                  <a:extLst>
                    <a:ext uri="{FF2B5EF4-FFF2-40B4-BE49-F238E27FC236}">
                      <a16:creationId xmlns:a16="http://schemas.microsoft.com/office/drawing/2014/main" id="{B870D596-7766-E64E-86D2-4F6EF58F2040}"/>
                    </a:ext>
                  </a:extLst>
                </p14:cNvPr>
                <p14:cNvContentPartPr/>
                <p14:nvPr/>
              </p14:nvContentPartPr>
              <p14:xfrm>
                <a:off x="9332713" y="3170969"/>
                <a:ext cx="475560" cy="722160"/>
              </p14:xfrm>
            </p:contentPart>
          </mc:Choice>
          <mc:Fallback>
            <p:pic>
              <p:nvPicPr>
                <p:cNvPr id="2754" name="잉크 2753">
                  <a:extLst>
                    <a:ext uri="{FF2B5EF4-FFF2-40B4-BE49-F238E27FC236}">
                      <a16:creationId xmlns:a16="http://schemas.microsoft.com/office/drawing/2014/main" id="{B870D596-7766-E64E-86D2-4F6EF58F2040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9323713" y="3161969"/>
                  <a:ext cx="49320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2755" name="잉크 2754">
                  <a:extLst>
                    <a:ext uri="{FF2B5EF4-FFF2-40B4-BE49-F238E27FC236}">
                      <a16:creationId xmlns:a16="http://schemas.microsoft.com/office/drawing/2014/main" id="{D0119A5C-8E25-7FF9-073D-836403C9013E}"/>
                    </a:ext>
                  </a:extLst>
                </p14:cNvPr>
                <p14:cNvContentPartPr/>
                <p14:nvPr/>
              </p14:nvContentPartPr>
              <p14:xfrm>
                <a:off x="9465913" y="3069809"/>
                <a:ext cx="618120" cy="767880"/>
              </p14:xfrm>
            </p:contentPart>
          </mc:Choice>
          <mc:Fallback>
            <p:pic>
              <p:nvPicPr>
                <p:cNvPr id="2755" name="잉크 2754">
                  <a:extLst>
                    <a:ext uri="{FF2B5EF4-FFF2-40B4-BE49-F238E27FC236}">
                      <a16:creationId xmlns:a16="http://schemas.microsoft.com/office/drawing/2014/main" id="{D0119A5C-8E25-7FF9-073D-836403C9013E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9456913" y="3061169"/>
                  <a:ext cx="635760" cy="7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2756" name="잉크 2755">
                  <a:extLst>
                    <a:ext uri="{FF2B5EF4-FFF2-40B4-BE49-F238E27FC236}">
                      <a16:creationId xmlns:a16="http://schemas.microsoft.com/office/drawing/2014/main" id="{D93E7A7A-D48C-CEFF-932E-E08B2EEF3DD8}"/>
                    </a:ext>
                  </a:extLst>
                </p14:cNvPr>
                <p14:cNvContentPartPr/>
                <p14:nvPr/>
              </p14:nvContentPartPr>
              <p14:xfrm>
                <a:off x="9694873" y="3061889"/>
                <a:ext cx="474120" cy="650160"/>
              </p14:xfrm>
            </p:contentPart>
          </mc:Choice>
          <mc:Fallback>
            <p:pic>
              <p:nvPicPr>
                <p:cNvPr id="2756" name="잉크 2755">
                  <a:extLst>
                    <a:ext uri="{FF2B5EF4-FFF2-40B4-BE49-F238E27FC236}">
                      <a16:creationId xmlns:a16="http://schemas.microsoft.com/office/drawing/2014/main" id="{D93E7A7A-D48C-CEFF-932E-E08B2EEF3DD8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9685873" y="3052889"/>
                  <a:ext cx="49176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2757" name="잉크 2756">
                  <a:extLst>
                    <a:ext uri="{FF2B5EF4-FFF2-40B4-BE49-F238E27FC236}">
                      <a16:creationId xmlns:a16="http://schemas.microsoft.com/office/drawing/2014/main" id="{7E76A3CF-B5E8-DC79-4D95-C92A3886F166}"/>
                    </a:ext>
                  </a:extLst>
                </p14:cNvPr>
                <p14:cNvContentPartPr/>
                <p14:nvPr/>
              </p14:nvContentPartPr>
              <p14:xfrm>
                <a:off x="9889993" y="3053249"/>
                <a:ext cx="346680" cy="617040"/>
              </p14:xfrm>
            </p:contentPart>
          </mc:Choice>
          <mc:Fallback>
            <p:pic>
              <p:nvPicPr>
                <p:cNvPr id="2757" name="잉크 2756">
                  <a:extLst>
                    <a:ext uri="{FF2B5EF4-FFF2-40B4-BE49-F238E27FC236}">
                      <a16:creationId xmlns:a16="http://schemas.microsoft.com/office/drawing/2014/main" id="{7E76A3CF-B5E8-DC79-4D95-C92A3886F166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9880993" y="3044249"/>
                  <a:ext cx="3643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2758" name="잉크 2757">
                  <a:extLst>
                    <a:ext uri="{FF2B5EF4-FFF2-40B4-BE49-F238E27FC236}">
                      <a16:creationId xmlns:a16="http://schemas.microsoft.com/office/drawing/2014/main" id="{4FE43701-37CF-22F7-32B0-BE406F52ECD5}"/>
                    </a:ext>
                  </a:extLst>
                </p14:cNvPr>
                <p14:cNvContentPartPr/>
                <p14:nvPr/>
              </p14:nvContentPartPr>
              <p14:xfrm>
                <a:off x="10045873" y="3204449"/>
                <a:ext cx="217800" cy="351720"/>
              </p14:xfrm>
            </p:contentPart>
          </mc:Choice>
          <mc:Fallback>
            <p:pic>
              <p:nvPicPr>
                <p:cNvPr id="2758" name="잉크 2757">
                  <a:extLst>
                    <a:ext uri="{FF2B5EF4-FFF2-40B4-BE49-F238E27FC236}">
                      <a16:creationId xmlns:a16="http://schemas.microsoft.com/office/drawing/2014/main" id="{4FE43701-37CF-22F7-32B0-BE406F52ECD5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10036873" y="3195449"/>
                  <a:ext cx="2354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2760" name="잉크 2759">
                  <a:extLst>
                    <a:ext uri="{FF2B5EF4-FFF2-40B4-BE49-F238E27FC236}">
                      <a16:creationId xmlns:a16="http://schemas.microsoft.com/office/drawing/2014/main" id="{4C7E4341-F095-55EF-4DB5-7929675D760E}"/>
                    </a:ext>
                  </a:extLst>
                </p14:cNvPr>
                <p14:cNvContentPartPr/>
                <p14:nvPr/>
              </p14:nvContentPartPr>
              <p14:xfrm>
                <a:off x="8046793" y="4285169"/>
                <a:ext cx="121320" cy="210960"/>
              </p14:xfrm>
            </p:contentPart>
          </mc:Choice>
          <mc:Fallback>
            <p:pic>
              <p:nvPicPr>
                <p:cNvPr id="2760" name="잉크 2759">
                  <a:extLst>
                    <a:ext uri="{FF2B5EF4-FFF2-40B4-BE49-F238E27FC236}">
                      <a16:creationId xmlns:a16="http://schemas.microsoft.com/office/drawing/2014/main" id="{4C7E4341-F095-55EF-4DB5-7929675D760E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8038153" y="4276169"/>
                  <a:ext cx="138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6">
              <p14:nvContentPartPr>
                <p14:cNvPr id="2761" name="잉크 2760">
                  <a:extLst>
                    <a:ext uri="{FF2B5EF4-FFF2-40B4-BE49-F238E27FC236}">
                      <a16:creationId xmlns:a16="http://schemas.microsoft.com/office/drawing/2014/main" id="{8767ACEB-AB7F-D42A-53DA-E9E484D51F76}"/>
                    </a:ext>
                  </a:extLst>
                </p14:cNvPr>
                <p14:cNvContentPartPr/>
                <p14:nvPr/>
              </p14:nvContentPartPr>
              <p14:xfrm>
                <a:off x="8128513" y="4311449"/>
                <a:ext cx="115560" cy="204840"/>
              </p14:xfrm>
            </p:contentPart>
          </mc:Choice>
          <mc:Fallback>
            <p:pic>
              <p:nvPicPr>
                <p:cNvPr id="2761" name="잉크 2760">
                  <a:extLst>
                    <a:ext uri="{FF2B5EF4-FFF2-40B4-BE49-F238E27FC236}">
                      <a16:creationId xmlns:a16="http://schemas.microsoft.com/office/drawing/2014/main" id="{8767ACEB-AB7F-D42A-53DA-E9E484D51F76}"/>
                    </a:ext>
                  </a:extLst>
                </p:cNvPr>
                <p:cNvPicPr/>
                <p:nvPr/>
              </p:nvPicPr>
              <p:blipFill>
                <a:blip r:embed="rId847"/>
                <a:stretch>
                  <a:fillRect/>
                </a:stretch>
              </p:blipFill>
              <p:spPr>
                <a:xfrm>
                  <a:off x="8119513" y="4302809"/>
                  <a:ext cx="1332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8">
              <p14:nvContentPartPr>
                <p14:cNvPr id="2762" name="잉크 2761">
                  <a:extLst>
                    <a:ext uri="{FF2B5EF4-FFF2-40B4-BE49-F238E27FC236}">
                      <a16:creationId xmlns:a16="http://schemas.microsoft.com/office/drawing/2014/main" id="{0487C543-7EF7-D386-EC04-DE67651E5F68}"/>
                    </a:ext>
                  </a:extLst>
                </p14:cNvPr>
                <p14:cNvContentPartPr/>
                <p14:nvPr/>
              </p14:nvContentPartPr>
              <p14:xfrm>
                <a:off x="8072713" y="4378769"/>
                <a:ext cx="237240" cy="655560"/>
              </p14:xfrm>
            </p:contentPart>
          </mc:Choice>
          <mc:Fallback>
            <p:pic>
              <p:nvPicPr>
                <p:cNvPr id="2762" name="잉크 2761">
                  <a:extLst>
                    <a:ext uri="{FF2B5EF4-FFF2-40B4-BE49-F238E27FC236}">
                      <a16:creationId xmlns:a16="http://schemas.microsoft.com/office/drawing/2014/main" id="{0487C543-7EF7-D386-EC04-DE67651E5F68}"/>
                    </a:ext>
                  </a:extLst>
                </p:cNvPr>
                <p:cNvPicPr/>
                <p:nvPr/>
              </p:nvPicPr>
              <p:blipFill>
                <a:blip r:embed="rId849"/>
                <a:stretch>
                  <a:fillRect/>
                </a:stretch>
              </p:blipFill>
              <p:spPr>
                <a:xfrm>
                  <a:off x="8064073" y="4370129"/>
                  <a:ext cx="254880" cy="67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0">
              <p14:nvContentPartPr>
                <p14:cNvPr id="2763" name="잉크 2762">
                  <a:extLst>
                    <a:ext uri="{FF2B5EF4-FFF2-40B4-BE49-F238E27FC236}">
                      <a16:creationId xmlns:a16="http://schemas.microsoft.com/office/drawing/2014/main" id="{10F6FF28-D6CB-887D-9853-5DB00AA0F6CE}"/>
                    </a:ext>
                  </a:extLst>
                </p14:cNvPr>
                <p14:cNvContentPartPr/>
                <p14:nvPr/>
              </p14:nvContentPartPr>
              <p14:xfrm>
                <a:off x="8296633" y="4658849"/>
                <a:ext cx="27000" cy="12960"/>
              </p14:xfrm>
            </p:contentPart>
          </mc:Choice>
          <mc:Fallback>
            <p:pic>
              <p:nvPicPr>
                <p:cNvPr id="2763" name="잉크 2762">
                  <a:extLst>
                    <a:ext uri="{FF2B5EF4-FFF2-40B4-BE49-F238E27FC236}">
                      <a16:creationId xmlns:a16="http://schemas.microsoft.com/office/drawing/2014/main" id="{10F6FF28-D6CB-887D-9853-5DB00AA0F6CE}"/>
                    </a:ext>
                  </a:extLst>
                </p:cNvPr>
                <p:cNvPicPr/>
                <p:nvPr/>
              </p:nvPicPr>
              <p:blipFill>
                <a:blip r:embed="rId851"/>
                <a:stretch>
                  <a:fillRect/>
                </a:stretch>
              </p:blipFill>
              <p:spPr>
                <a:xfrm>
                  <a:off x="8287633" y="4649849"/>
                  <a:ext cx="44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2764" name="잉크 2763">
                  <a:extLst>
                    <a:ext uri="{FF2B5EF4-FFF2-40B4-BE49-F238E27FC236}">
                      <a16:creationId xmlns:a16="http://schemas.microsoft.com/office/drawing/2014/main" id="{B16C27FB-9F5C-B6B8-A13E-E52CD55B1F71}"/>
                    </a:ext>
                  </a:extLst>
                </p14:cNvPr>
                <p14:cNvContentPartPr/>
                <p14:nvPr/>
              </p14:nvContentPartPr>
              <p14:xfrm>
                <a:off x="8291953" y="4722929"/>
                <a:ext cx="103320" cy="150480"/>
              </p14:xfrm>
            </p:contentPart>
          </mc:Choice>
          <mc:Fallback>
            <p:pic>
              <p:nvPicPr>
                <p:cNvPr id="2764" name="잉크 2763">
                  <a:extLst>
                    <a:ext uri="{FF2B5EF4-FFF2-40B4-BE49-F238E27FC236}">
                      <a16:creationId xmlns:a16="http://schemas.microsoft.com/office/drawing/2014/main" id="{B16C27FB-9F5C-B6B8-A13E-E52CD55B1F71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8282953" y="4713929"/>
                  <a:ext cx="12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2765" name="잉크 2764">
                  <a:extLst>
                    <a:ext uri="{FF2B5EF4-FFF2-40B4-BE49-F238E27FC236}">
                      <a16:creationId xmlns:a16="http://schemas.microsoft.com/office/drawing/2014/main" id="{E1224856-4ED2-E0E1-FDE4-73B4FD17B9C1}"/>
                    </a:ext>
                  </a:extLst>
                </p14:cNvPr>
                <p14:cNvContentPartPr/>
                <p14:nvPr/>
              </p14:nvContentPartPr>
              <p14:xfrm>
                <a:off x="8394553" y="4725449"/>
                <a:ext cx="18720" cy="142920"/>
              </p14:xfrm>
            </p:contentPart>
          </mc:Choice>
          <mc:Fallback>
            <p:pic>
              <p:nvPicPr>
                <p:cNvPr id="2765" name="잉크 2764">
                  <a:extLst>
                    <a:ext uri="{FF2B5EF4-FFF2-40B4-BE49-F238E27FC236}">
                      <a16:creationId xmlns:a16="http://schemas.microsoft.com/office/drawing/2014/main" id="{E1224856-4ED2-E0E1-FDE4-73B4FD17B9C1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8385913" y="4716449"/>
                  <a:ext cx="36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2766" name="잉크 2765">
                  <a:extLst>
                    <a:ext uri="{FF2B5EF4-FFF2-40B4-BE49-F238E27FC236}">
                      <a16:creationId xmlns:a16="http://schemas.microsoft.com/office/drawing/2014/main" id="{0390022D-8B32-678A-CF59-D0D87515F25C}"/>
                    </a:ext>
                  </a:extLst>
                </p14:cNvPr>
                <p14:cNvContentPartPr/>
                <p14:nvPr/>
              </p14:nvContentPartPr>
              <p14:xfrm>
                <a:off x="8421913" y="4663889"/>
                <a:ext cx="114840" cy="118800"/>
              </p14:xfrm>
            </p:contentPart>
          </mc:Choice>
          <mc:Fallback>
            <p:pic>
              <p:nvPicPr>
                <p:cNvPr id="2766" name="잉크 2765">
                  <a:extLst>
                    <a:ext uri="{FF2B5EF4-FFF2-40B4-BE49-F238E27FC236}">
                      <a16:creationId xmlns:a16="http://schemas.microsoft.com/office/drawing/2014/main" id="{0390022D-8B32-678A-CF59-D0D87515F25C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8413273" y="4654889"/>
                  <a:ext cx="13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8">
              <p14:nvContentPartPr>
                <p14:cNvPr id="2767" name="잉크 2766">
                  <a:extLst>
                    <a:ext uri="{FF2B5EF4-FFF2-40B4-BE49-F238E27FC236}">
                      <a16:creationId xmlns:a16="http://schemas.microsoft.com/office/drawing/2014/main" id="{39D4A1A5-293E-4166-9B93-11216A04D951}"/>
                    </a:ext>
                  </a:extLst>
                </p14:cNvPr>
                <p14:cNvContentPartPr/>
                <p14:nvPr/>
              </p14:nvContentPartPr>
              <p14:xfrm>
                <a:off x="8531713" y="4698089"/>
                <a:ext cx="16920" cy="116280"/>
              </p14:xfrm>
            </p:contentPart>
          </mc:Choice>
          <mc:Fallback>
            <p:pic>
              <p:nvPicPr>
                <p:cNvPr id="2767" name="잉크 2766">
                  <a:extLst>
                    <a:ext uri="{FF2B5EF4-FFF2-40B4-BE49-F238E27FC236}">
                      <a16:creationId xmlns:a16="http://schemas.microsoft.com/office/drawing/2014/main" id="{39D4A1A5-293E-4166-9B93-11216A04D951}"/>
                    </a:ext>
                  </a:extLst>
                </p:cNvPr>
                <p:cNvPicPr/>
                <p:nvPr/>
              </p:nvPicPr>
              <p:blipFill>
                <a:blip r:embed="rId859"/>
                <a:stretch>
                  <a:fillRect/>
                </a:stretch>
              </p:blipFill>
              <p:spPr>
                <a:xfrm>
                  <a:off x="8523073" y="4689449"/>
                  <a:ext cx="34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0">
              <p14:nvContentPartPr>
                <p14:cNvPr id="2768" name="잉크 2767">
                  <a:extLst>
                    <a:ext uri="{FF2B5EF4-FFF2-40B4-BE49-F238E27FC236}">
                      <a16:creationId xmlns:a16="http://schemas.microsoft.com/office/drawing/2014/main" id="{19076BC4-EA6A-12B8-0494-DA810E80C367}"/>
                    </a:ext>
                  </a:extLst>
                </p14:cNvPr>
                <p14:cNvContentPartPr/>
                <p14:nvPr/>
              </p14:nvContentPartPr>
              <p14:xfrm>
                <a:off x="8502193" y="4826609"/>
                <a:ext cx="107280" cy="36360"/>
              </p14:xfrm>
            </p:contentPart>
          </mc:Choice>
          <mc:Fallback>
            <p:pic>
              <p:nvPicPr>
                <p:cNvPr id="2768" name="잉크 2767">
                  <a:extLst>
                    <a:ext uri="{FF2B5EF4-FFF2-40B4-BE49-F238E27FC236}">
                      <a16:creationId xmlns:a16="http://schemas.microsoft.com/office/drawing/2014/main" id="{19076BC4-EA6A-12B8-0494-DA810E80C367}"/>
                    </a:ext>
                  </a:extLst>
                </p:cNvPr>
                <p:cNvPicPr/>
                <p:nvPr/>
              </p:nvPicPr>
              <p:blipFill>
                <a:blip r:embed="rId861"/>
                <a:stretch>
                  <a:fillRect/>
                </a:stretch>
              </p:blipFill>
              <p:spPr>
                <a:xfrm>
                  <a:off x="8493193" y="4817609"/>
                  <a:ext cx="124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2">
              <p14:nvContentPartPr>
                <p14:cNvPr id="2769" name="잉크 2768">
                  <a:extLst>
                    <a:ext uri="{FF2B5EF4-FFF2-40B4-BE49-F238E27FC236}">
                      <a16:creationId xmlns:a16="http://schemas.microsoft.com/office/drawing/2014/main" id="{AC9390F5-EC2B-1A62-0601-AD25FEDFE71B}"/>
                    </a:ext>
                  </a:extLst>
                </p14:cNvPr>
                <p14:cNvContentPartPr/>
                <p14:nvPr/>
              </p14:nvContentPartPr>
              <p14:xfrm>
                <a:off x="8697313" y="4672529"/>
                <a:ext cx="52560" cy="98640"/>
              </p14:xfrm>
            </p:contentPart>
          </mc:Choice>
          <mc:Fallback>
            <p:pic>
              <p:nvPicPr>
                <p:cNvPr id="2769" name="잉크 2768">
                  <a:extLst>
                    <a:ext uri="{FF2B5EF4-FFF2-40B4-BE49-F238E27FC236}">
                      <a16:creationId xmlns:a16="http://schemas.microsoft.com/office/drawing/2014/main" id="{AC9390F5-EC2B-1A62-0601-AD25FEDFE71B}"/>
                    </a:ext>
                  </a:extLst>
                </p:cNvPr>
                <p:cNvPicPr/>
                <p:nvPr/>
              </p:nvPicPr>
              <p:blipFill>
                <a:blip r:embed="rId863"/>
                <a:stretch>
                  <a:fillRect/>
                </a:stretch>
              </p:blipFill>
              <p:spPr>
                <a:xfrm>
                  <a:off x="8688673" y="4663529"/>
                  <a:ext cx="70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4">
              <p14:nvContentPartPr>
                <p14:cNvPr id="2770" name="잉크 2769">
                  <a:extLst>
                    <a:ext uri="{FF2B5EF4-FFF2-40B4-BE49-F238E27FC236}">
                      <a16:creationId xmlns:a16="http://schemas.microsoft.com/office/drawing/2014/main" id="{7BE6E19B-2F17-7161-4493-CD86DA18AF1E}"/>
                    </a:ext>
                  </a:extLst>
                </p14:cNvPr>
                <p14:cNvContentPartPr/>
                <p14:nvPr/>
              </p14:nvContentPartPr>
              <p14:xfrm>
                <a:off x="8782633" y="4635449"/>
                <a:ext cx="33840" cy="187560"/>
              </p14:xfrm>
            </p:contentPart>
          </mc:Choice>
          <mc:Fallback>
            <p:pic>
              <p:nvPicPr>
                <p:cNvPr id="2770" name="잉크 2769">
                  <a:extLst>
                    <a:ext uri="{FF2B5EF4-FFF2-40B4-BE49-F238E27FC236}">
                      <a16:creationId xmlns:a16="http://schemas.microsoft.com/office/drawing/2014/main" id="{7BE6E19B-2F17-7161-4493-CD86DA18AF1E}"/>
                    </a:ext>
                  </a:extLst>
                </p:cNvPr>
                <p:cNvPicPr/>
                <p:nvPr/>
              </p:nvPicPr>
              <p:blipFill>
                <a:blip r:embed="rId865"/>
                <a:stretch>
                  <a:fillRect/>
                </a:stretch>
              </p:blipFill>
              <p:spPr>
                <a:xfrm>
                  <a:off x="8773633" y="4626809"/>
                  <a:ext cx="51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6">
              <p14:nvContentPartPr>
                <p14:cNvPr id="2771" name="잉크 2770">
                  <a:extLst>
                    <a:ext uri="{FF2B5EF4-FFF2-40B4-BE49-F238E27FC236}">
                      <a16:creationId xmlns:a16="http://schemas.microsoft.com/office/drawing/2014/main" id="{D1F94B7A-52A0-AB46-A84B-4BCBE96D29E4}"/>
                    </a:ext>
                  </a:extLst>
                </p14:cNvPr>
                <p14:cNvContentPartPr/>
                <p14:nvPr/>
              </p14:nvContentPartPr>
              <p14:xfrm>
                <a:off x="8356393" y="5041169"/>
                <a:ext cx="59760" cy="122760"/>
              </p14:xfrm>
            </p:contentPart>
          </mc:Choice>
          <mc:Fallback>
            <p:pic>
              <p:nvPicPr>
                <p:cNvPr id="2771" name="잉크 2770">
                  <a:extLst>
                    <a:ext uri="{FF2B5EF4-FFF2-40B4-BE49-F238E27FC236}">
                      <a16:creationId xmlns:a16="http://schemas.microsoft.com/office/drawing/2014/main" id="{D1F94B7A-52A0-AB46-A84B-4BCBE96D29E4}"/>
                    </a:ext>
                  </a:extLst>
                </p:cNvPr>
                <p:cNvPicPr/>
                <p:nvPr/>
              </p:nvPicPr>
              <p:blipFill>
                <a:blip r:embed="rId867"/>
                <a:stretch>
                  <a:fillRect/>
                </a:stretch>
              </p:blipFill>
              <p:spPr>
                <a:xfrm>
                  <a:off x="8347753" y="5032169"/>
                  <a:ext cx="774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8">
              <p14:nvContentPartPr>
                <p14:cNvPr id="2772" name="잉크 2771">
                  <a:extLst>
                    <a:ext uri="{FF2B5EF4-FFF2-40B4-BE49-F238E27FC236}">
                      <a16:creationId xmlns:a16="http://schemas.microsoft.com/office/drawing/2014/main" id="{FEF66AB7-8C92-66E3-A301-10E1CEFCF2B1}"/>
                    </a:ext>
                  </a:extLst>
                </p14:cNvPr>
                <p14:cNvContentPartPr/>
                <p14:nvPr/>
              </p14:nvContentPartPr>
              <p14:xfrm>
                <a:off x="8401753" y="5043689"/>
                <a:ext cx="67680" cy="97920"/>
              </p14:xfrm>
            </p:contentPart>
          </mc:Choice>
          <mc:Fallback>
            <p:pic>
              <p:nvPicPr>
                <p:cNvPr id="2772" name="잉크 2771">
                  <a:extLst>
                    <a:ext uri="{FF2B5EF4-FFF2-40B4-BE49-F238E27FC236}">
                      <a16:creationId xmlns:a16="http://schemas.microsoft.com/office/drawing/2014/main" id="{FEF66AB7-8C92-66E3-A301-10E1CEFCF2B1}"/>
                    </a:ext>
                  </a:extLst>
                </p:cNvPr>
                <p:cNvPicPr/>
                <p:nvPr/>
              </p:nvPicPr>
              <p:blipFill>
                <a:blip r:embed="rId869"/>
                <a:stretch>
                  <a:fillRect/>
                </a:stretch>
              </p:blipFill>
              <p:spPr>
                <a:xfrm>
                  <a:off x="8393113" y="5035049"/>
                  <a:ext cx="85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0">
              <p14:nvContentPartPr>
                <p14:cNvPr id="2773" name="잉크 2772">
                  <a:extLst>
                    <a:ext uri="{FF2B5EF4-FFF2-40B4-BE49-F238E27FC236}">
                      <a16:creationId xmlns:a16="http://schemas.microsoft.com/office/drawing/2014/main" id="{6C3A71BE-5608-A0E3-E791-C66559C459A7}"/>
                    </a:ext>
                  </a:extLst>
                </p14:cNvPr>
                <p14:cNvContentPartPr/>
                <p14:nvPr/>
              </p14:nvContentPartPr>
              <p14:xfrm>
                <a:off x="8410033" y="5015609"/>
                <a:ext cx="43920" cy="26280"/>
              </p14:xfrm>
            </p:contentPart>
          </mc:Choice>
          <mc:Fallback>
            <p:pic>
              <p:nvPicPr>
                <p:cNvPr id="2773" name="잉크 2772">
                  <a:extLst>
                    <a:ext uri="{FF2B5EF4-FFF2-40B4-BE49-F238E27FC236}">
                      <a16:creationId xmlns:a16="http://schemas.microsoft.com/office/drawing/2014/main" id="{6C3A71BE-5608-A0E3-E791-C66559C459A7}"/>
                    </a:ext>
                  </a:extLst>
                </p:cNvPr>
                <p:cNvPicPr/>
                <p:nvPr/>
              </p:nvPicPr>
              <p:blipFill>
                <a:blip r:embed="rId871"/>
                <a:stretch>
                  <a:fillRect/>
                </a:stretch>
              </p:blipFill>
              <p:spPr>
                <a:xfrm>
                  <a:off x="8401393" y="5006969"/>
                  <a:ext cx="61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2">
              <p14:nvContentPartPr>
                <p14:cNvPr id="2774" name="잉크 2773">
                  <a:extLst>
                    <a:ext uri="{FF2B5EF4-FFF2-40B4-BE49-F238E27FC236}">
                      <a16:creationId xmlns:a16="http://schemas.microsoft.com/office/drawing/2014/main" id="{E855A221-5689-E3C6-8B0F-0B1E9439B0B9}"/>
                    </a:ext>
                  </a:extLst>
                </p14:cNvPr>
                <p14:cNvContentPartPr/>
                <p14:nvPr/>
              </p14:nvContentPartPr>
              <p14:xfrm>
                <a:off x="8447473" y="4998329"/>
                <a:ext cx="75600" cy="127080"/>
              </p14:xfrm>
            </p:contentPart>
          </mc:Choice>
          <mc:Fallback>
            <p:pic>
              <p:nvPicPr>
                <p:cNvPr id="2774" name="잉크 2773">
                  <a:extLst>
                    <a:ext uri="{FF2B5EF4-FFF2-40B4-BE49-F238E27FC236}">
                      <a16:creationId xmlns:a16="http://schemas.microsoft.com/office/drawing/2014/main" id="{E855A221-5689-E3C6-8B0F-0B1E9439B0B9}"/>
                    </a:ext>
                  </a:extLst>
                </p:cNvPr>
                <p:cNvPicPr/>
                <p:nvPr/>
              </p:nvPicPr>
              <p:blipFill>
                <a:blip r:embed="rId873"/>
                <a:stretch>
                  <a:fillRect/>
                </a:stretch>
              </p:blipFill>
              <p:spPr>
                <a:xfrm>
                  <a:off x="8438473" y="4989689"/>
                  <a:ext cx="93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4">
              <p14:nvContentPartPr>
                <p14:cNvPr id="2775" name="잉크 2774">
                  <a:extLst>
                    <a:ext uri="{FF2B5EF4-FFF2-40B4-BE49-F238E27FC236}">
                      <a16:creationId xmlns:a16="http://schemas.microsoft.com/office/drawing/2014/main" id="{40581602-3328-1950-3F47-8B316AE00549}"/>
                    </a:ext>
                  </a:extLst>
                </p14:cNvPr>
                <p14:cNvContentPartPr/>
                <p14:nvPr/>
              </p14:nvContentPartPr>
              <p14:xfrm>
                <a:off x="8482393" y="5144489"/>
                <a:ext cx="105120" cy="61560"/>
              </p14:xfrm>
            </p:contentPart>
          </mc:Choice>
          <mc:Fallback>
            <p:pic>
              <p:nvPicPr>
                <p:cNvPr id="2775" name="잉크 2774">
                  <a:extLst>
                    <a:ext uri="{FF2B5EF4-FFF2-40B4-BE49-F238E27FC236}">
                      <a16:creationId xmlns:a16="http://schemas.microsoft.com/office/drawing/2014/main" id="{40581602-3328-1950-3F47-8B316AE00549}"/>
                    </a:ext>
                  </a:extLst>
                </p:cNvPr>
                <p:cNvPicPr/>
                <p:nvPr/>
              </p:nvPicPr>
              <p:blipFill>
                <a:blip r:embed="rId875"/>
                <a:stretch>
                  <a:fillRect/>
                </a:stretch>
              </p:blipFill>
              <p:spPr>
                <a:xfrm>
                  <a:off x="8473753" y="5135849"/>
                  <a:ext cx="122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6">
              <p14:nvContentPartPr>
                <p14:cNvPr id="2776" name="잉크 2775">
                  <a:extLst>
                    <a:ext uri="{FF2B5EF4-FFF2-40B4-BE49-F238E27FC236}">
                      <a16:creationId xmlns:a16="http://schemas.microsoft.com/office/drawing/2014/main" id="{7E25750E-CAB8-FB95-D723-32D04E497515}"/>
                    </a:ext>
                  </a:extLst>
                </p14:cNvPr>
                <p14:cNvContentPartPr/>
                <p14:nvPr/>
              </p14:nvContentPartPr>
              <p14:xfrm>
                <a:off x="8580673" y="4964489"/>
                <a:ext cx="113400" cy="165240"/>
              </p14:xfrm>
            </p:contentPart>
          </mc:Choice>
          <mc:Fallback>
            <p:pic>
              <p:nvPicPr>
                <p:cNvPr id="2776" name="잉크 2775">
                  <a:extLst>
                    <a:ext uri="{FF2B5EF4-FFF2-40B4-BE49-F238E27FC236}">
                      <a16:creationId xmlns:a16="http://schemas.microsoft.com/office/drawing/2014/main" id="{7E25750E-CAB8-FB95-D723-32D04E497515}"/>
                    </a:ext>
                  </a:extLst>
                </p:cNvPr>
                <p:cNvPicPr/>
                <p:nvPr/>
              </p:nvPicPr>
              <p:blipFill>
                <a:blip r:embed="rId877"/>
                <a:stretch>
                  <a:fillRect/>
                </a:stretch>
              </p:blipFill>
              <p:spPr>
                <a:xfrm>
                  <a:off x="8572033" y="4955489"/>
                  <a:ext cx="1310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8">
              <p14:nvContentPartPr>
                <p14:cNvPr id="2777" name="잉크 2776">
                  <a:extLst>
                    <a:ext uri="{FF2B5EF4-FFF2-40B4-BE49-F238E27FC236}">
                      <a16:creationId xmlns:a16="http://schemas.microsoft.com/office/drawing/2014/main" id="{37FC07FF-1E9B-D490-B1C8-C844BE67E400}"/>
                    </a:ext>
                  </a:extLst>
                </p14:cNvPr>
                <p14:cNvContentPartPr/>
                <p14:nvPr/>
              </p14:nvContentPartPr>
              <p14:xfrm>
                <a:off x="8695873" y="4957649"/>
                <a:ext cx="77760" cy="105120"/>
              </p14:xfrm>
            </p:contentPart>
          </mc:Choice>
          <mc:Fallback>
            <p:pic>
              <p:nvPicPr>
                <p:cNvPr id="2777" name="잉크 2776">
                  <a:extLst>
                    <a:ext uri="{FF2B5EF4-FFF2-40B4-BE49-F238E27FC236}">
                      <a16:creationId xmlns:a16="http://schemas.microsoft.com/office/drawing/2014/main" id="{37FC07FF-1E9B-D490-B1C8-C844BE67E400}"/>
                    </a:ext>
                  </a:extLst>
                </p:cNvPr>
                <p:cNvPicPr/>
                <p:nvPr/>
              </p:nvPicPr>
              <p:blipFill>
                <a:blip r:embed="rId879"/>
                <a:stretch>
                  <a:fillRect/>
                </a:stretch>
              </p:blipFill>
              <p:spPr>
                <a:xfrm>
                  <a:off x="8687233" y="4948649"/>
                  <a:ext cx="95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0">
              <p14:nvContentPartPr>
                <p14:cNvPr id="2778" name="잉크 2777">
                  <a:extLst>
                    <a:ext uri="{FF2B5EF4-FFF2-40B4-BE49-F238E27FC236}">
                      <a16:creationId xmlns:a16="http://schemas.microsoft.com/office/drawing/2014/main" id="{AFEE2186-4568-24F0-4515-734F4729BFEB}"/>
                    </a:ext>
                  </a:extLst>
                </p14:cNvPr>
                <p14:cNvContentPartPr/>
                <p14:nvPr/>
              </p14:nvContentPartPr>
              <p14:xfrm>
                <a:off x="8768593" y="4961609"/>
                <a:ext cx="44640" cy="152640"/>
              </p14:xfrm>
            </p:contentPart>
          </mc:Choice>
          <mc:Fallback>
            <p:pic>
              <p:nvPicPr>
                <p:cNvPr id="2778" name="잉크 2777">
                  <a:extLst>
                    <a:ext uri="{FF2B5EF4-FFF2-40B4-BE49-F238E27FC236}">
                      <a16:creationId xmlns:a16="http://schemas.microsoft.com/office/drawing/2014/main" id="{AFEE2186-4568-24F0-4515-734F4729BFEB}"/>
                    </a:ext>
                  </a:extLst>
                </p:cNvPr>
                <p:cNvPicPr/>
                <p:nvPr/>
              </p:nvPicPr>
              <p:blipFill>
                <a:blip r:embed="rId881"/>
                <a:stretch>
                  <a:fillRect/>
                </a:stretch>
              </p:blipFill>
              <p:spPr>
                <a:xfrm>
                  <a:off x="8759953" y="4952969"/>
                  <a:ext cx="6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2">
              <p14:nvContentPartPr>
                <p14:cNvPr id="2779" name="잉크 2778">
                  <a:extLst>
                    <a:ext uri="{FF2B5EF4-FFF2-40B4-BE49-F238E27FC236}">
                      <a16:creationId xmlns:a16="http://schemas.microsoft.com/office/drawing/2014/main" id="{6EA25375-742E-7C66-FFB6-3F060B8366DD}"/>
                    </a:ext>
                  </a:extLst>
                </p14:cNvPr>
                <p14:cNvContentPartPr/>
                <p14:nvPr/>
              </p14:nvContentPartPr>
              <p14:xfrm>
                <a:off x="8824753" y="4865129"/>
                <a:ext cx="91080" cy="97200"/>
              </p14:xfrm>
            </p:contentPart>
          </mc:Choice>
          <mc:Fallback>
            <p:pic>
              <p:nvPicPr>
                <p:cNvPr id="2779" name="잉크 2778">
                  <a:extLst>
                    <a:ext uri="{FF2B5EF4-FFF2-40B4-BE49-F238E27FC236}">
                      <a16:creationId xmlns:a16="http://schemas.microsoft.com/office/drawing/2014/main" id="{6EA25375-742E-7C66-FFB6-3F060B8366DD}"/>
                    </a:ext>
                  </a:extLst>
                </p:cNvPr>
                <p:cNvPicPr/>
                <p:nvPr/>
              </p:nvPicPr>
              <p:blipFill>
                <a:blip r:embed="rId883"/>
                <a:stretch>
                  <a:fillRect/>
                </a:stretch>
              </p:blipFill>
              <p:spPr>
                <a:xfrm>
                  <a:off x="8816113" y="4856489"/>
                  <a:ext cx="108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4">
              <p14:nvContentPartPr>
                <p14:cNvPr id="2780" name="잉크 2779">
                  <a:extLst>
                    <a:ext uri="{FF2B5EF4-FFF2-40B4-BE49-F238E27FC236}">
                      <a16:creationId xmlns:a16="http://schemas.microsoft.com/office/drawing/2014/main" id="{B669ABCD-A170-6679-FCE1-57B0857E258E}"/>
                    </a:ext>
                  </a:extLst>
                </p14:cNvPr>
                <p14:cNvContentPartPr/>
                <p14:nvPr/>
              </p14:nvContentPartPr>
              <p14:xfrm>
                <a:off x="8821513" y="5014889"/>
                <a:ext cx="170640" cy="85320"/>
              </p14:xfrm>
            </p:contentPart>
          </mc:Choice>
          <mc:Fallback>
            <p:pic>
              <p:nvPicPr>
                <p:cNvPr id="2780" name="잉크 2779">
                  <a:extLst>
                    <a:ext uri="{FF2B5EF4-FFF2-40B4-BE49-F238E27FC236}">
                      <a16:creationId xmlns:a16="http://schemas.microsoft.com/office/drawing/2014/main" id="{B669ABCD-A170-6679-FCE1-57B0857E258E}"/>
                    </a:ext>
                  </a:extLst>
                </p:cNvPr>
                <p:cNvPicPr/>
                <p:nvPr/>
              </p:nvPicPr>
              <p:blipFill>
                <a:blip r:embed="rId885"/>
                <a:stretch>
                  <a:fillRect/>
                </a:stretch>
              </p:blipFill>
              <p:spPr>
                <a:xfrm>
                  <a:off x="8812873" y="5006249"/>
                  <a:ext cx="188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6">
              <p14:nvContentPartPr>
                <p14:cNvPr id="2781" name="잉크 2780">
                  <a:extLst>
                    <a:ext uri="{FF2B5EF4-FFF2-40B4-BE49-F238E27FC236}">
                      <a16:creationId xmlns:a16="http://schemas.microsoft.com/office/drawing/2014/main" id="{D3F31E76-FB6E-CF9D-C21C-E44BB145F204}"/>
                    </a:ext>
                  </a:extLst>
                </p14:cNvPr>
                <p14:cNvContentPartPr/>
                <p14:nvPr/>
              </p14:nvContentPartPr>
              <p14:xfrm>
                <a:off x="9114913" y="4838129"/>
                <a:ext cx="92160" cy="117720"/>
              </p14:xfrm>
            </p:contentPart>
          </mc:Choice>
          <mc:Fallback>
            <p:pic>
              <p:nvPicPr>
                <p:cNvPr id="2781" name="잉크 2780">
                  <a:extLst>
                    <a:ext uri="{FF2B5EF4-FFF2-40B4-BE49-F238E27FC236}">
                      <a16:creationId xmlns:a16="http://schemas.microsoft.com/office/drawing/2014/main" id="{D3F31E76-FB6E-CF9D-C21C-E44BB145F204}"/>
                    </a:ext>
                  </a:extLst>
                </p:cNvPr>
                <p:cNvPicPr/>
                <p:nvPr/>
              </p:nvPicPr>
              <p:blipFill>
                <a:blip r:embed="rId887"/>
                <a:stretch>
                  <a:fillRect/>
                </a:stretch>
              </p:blipFill>
              <p:spPr>
                <a:xfrm>
                  <a:off x="9105913" y="4829489"/>
                  <a:ext cx="109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8">
              <p14:nvContentPartPr>
                <p14:cNvPr id="2782" name="잉크 2781">
                  <a:extLst>
                    <a:ext uri="{FF2B5EF4-FFF2-40B4-BE49-F238E27FC236}">
                      <a16:creationId xmlns:a16="http://schemas.microsoft.com/office/drawing/2014/main" id="{F846EF6B-665D-94F8-4FC0-1061E8CE29F1}"/>
                    </a:ext>
                  </a:extLst>
                </p14:cNvPr>
                <p14:cNvContentPartPr/>
                <p14:nvPr/>
              </p14:nvContentPartPr>
              <p14:xfrm>
                <a:off x="9219313" y="4823369"/>
                <a:ext cx="53640" cy="79560"/>
              </p14:xfrm>
            </p:contentPart>
          </mc:Choice>
          <mc:Fallback>
            <p:pic>
              <p:nvPicPr>
                <p:cNvPr id="2782" name="잉크 2781">
                  <a:extLst>
                    <a:ext uri="{FF2B5EF4-FFF2-40B4-BE49-F238E27FC236}">
                      <a16:creationId xmlns:a16="http://schemas.microsoft.com/office/drawing/2014/main" id="{F846EF6B-665D-94F8-4FC0-1061E8CE29F1}"/>
                    </a:ext>
                  </a:extLst>
                </p:cNvPr>
                <p:cNvPicPr/>
                <p:nvPr/>
              </p:nvPicPr>
              <p:blipFill>
                <a:blip r:embed="rId889"/>
                <a:stretch>
                  <a:fillRect/>
                </a:stretch>
              </p:blipFill>
              <p:spPr>
                <a:xfrm>
                  <a:off x="9210313" y="4814369"/>
                  <a:ext cx="712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0">
              <p14:nvContentPartPr>
                <p14:cNvPr id="2783" name="잉크 2782">
                  <a:extLst>
                    <a:ext uri="{FF2B5EF4-FFF2-40B4-BE49-F238E27FC236}">
                      <a16:creationId xmlns:a16="http://schemas.microsoft.com/office/drawing/2014/main" id="{7D50B655-8B40-153D-92A2-35C999EB5510}"/>
                    </a:ext>
                  </a:extLst>
                </p14:cNvPr>
                <p14:cNvContentPartPr/>
                <p14:nvPr/>
              </p14:nvContentPartPr>
              <p14:xfrm>
                <a:off x="9185473" y="4940729"/>
                <a:ext cx="67680" cy="90360"/>
              </p14:xfrm>
            </p:contentPart>
          </mc:Choice>
          <mc:Fallback>
            <p:pic>
              <p:nvPicPr>
                <p:cNvPr id="2783" name="잉크 2782">
                  <a:extLst>
                    <a:ext uri="{FF2B5EF4-FFF2-40B4-BE49-F238E27FC236}">
                      <a16:creationId xmlns:a16="http://schemas.microsoft.com/office/drawing/2014/main" id="{7D50B655-8B40-153D-92A2-35C999EB5510}"/>
                    </a:ext>
                  </a:extLst>
                </p:cNvPr>
                <p:cNvPicPr/>
                <p:nvPr/>
              </p:nvPicPr>
              <p:blipFill>
                <a:blip r:embed="rId891"/>
                <a:stretch>
                  <a:fillRect/>
                </a:stretch>
              </p:blipFill>
              <p:spPr>
                <a:xfrm>
                  <a:off x="9176473" y="4931729"/>
                  <a:ext cx="85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2">
              <p14:nvContentPartPr>
                <p14:cNvPr id="2784" name="잉크 2783">
                  <a:extLst>
                    <a:ext uri="{FF2B5EF4-FFF2-40B4-BE49-F238E27FC236}">
                      <a16:creationId xmlns:a16="http://schemas.microsoft.com/office/drawing/2014/main" id="{C3FFE72A-B302-F62F-4D66-29FC59AA953F}"/>
                    </a:ext>
                  </a:extLst>
                </p14:cNvPr>
                <p14:cNvContentPartPr/>
                <p14:nvPr/>
              </p14:nvContentPartPr>
              <p14:xfrm>
                <a:off x="9270793" y="4848209"/>
                <a:ext cx="74880" cy="74520"/>
              </p14:xfrm>
            </p:contentPart>
          </mc:Choice>
          <mc:Fallback>
            <p:pic>
              <p:nvPicPr>
                <p:cNvPr id="2784" name="잉크 2783">
                  <a:extLst>
                    <a:ext uri="{FF2B5EF4-FFF2-40B4-BE49-F238E27FC236}">
                      <a16:creationId xmlns:a16="http://schemas.microsoft.com/office/drawing/2014/main" id="{C3FFE72A-B302-F62F-4D66-29FC59AA953F}"/>
                    </a:ext>
                  </a:extLst>
                </p:cNvPr>
                <p:cNvPicPr/>
                <p:nvPr/>
              </p:nvPicPr>
              <p:blipFill>
                <a:blip r:embed="rId893"/>
                <a:stretch>
                  <a:fillRect/>
                </a:stretch>
              </p:blipFill>
              <p:spPr>
                <a:xfrm>
                  <a:off x="9261793" y="4839569"/>
                  <a:ext cx="925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4">
              <p14:nvContentPartPr>
                <p14:cNvPr id="2785" name="잉크 2784">
                  <a:extLst>
                    <a:ext uri="{FF2B5EF4-FFF2-40B4-BE49-F238E27FC236}">
                      <a16:creationId xmlns:a16="http://schemas.microsoft.com/office/drawing/2014/main" id="{84D58604-AADE-8CBC-4579-F08ACC6FC9DC}"/>
                    </a:ext>
                  </a:extLst>
                </p14:cNvPr>
                <p14:cNvContentPartPr/>
                <p14:nvPr/>
              </p14:nvContentPartPr>
              <p14:xfrm>
                <a:off x="9353233" y="4772969"/>
                <a:ext cx="74160" cy="124560"/>
              </p14:xfrm>
            </p:contentPart>
          </mc:Choice>
          <mc:Fallback>
            <p:pic>
              <p:nvPicPr>
                <p:cNvPr id="2785" name="잉크 2784">
                  <a:extLst>
                    <a:ext uri="{FF2B5EF4-FFF2-40B4-BE49-F238E27FC236}">
                      <a16:creationId xmlns:a16="http://schemas.microsoft.com/office/drawing/2014/main" id="{84D58604-AADE-8CBC-4579-F08ACC6FC9DC}"/>
                    </a:ext>
                  </a:extLst>
                </p:cNvPr>
                <p:cNvPicPr/>
                <p:nvPr/>
              </p:nvPicPr>
              <p:blipFill>
                <a:blip r:embed="rId895"/>
                <a:stretch>
                  <a:fillRect/>
                </a:stretch>
              </p:blipFill>
              <p:spPr>
                <a:xfrm>
                  <a:off x="9344593" y="4763969"/>
                  <a:ext cx="9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6">
              <p14:nvContentPartPr>
                <p14:cNvPr id="2786" name="잉크 2785">
                  <a:extLst>
                    <a:ext uri="{FF2B5EF4-FFF2-40B4-BE49-F238E27FC236}">
                      <a16:creationId xmlns:a16="http://schemas.microsoft.com/office/drawing/2014/main" id="{624B4452-C3F9-9027-E630-F07ADE6311FE}"/>
                    </a:ext>
                  </a:extLst>
                </p14:cNvPr>
                <p14:cNvContentPartPr/>
                <p14:nvPr/>
              </p14:nvContentPartPr>
              <p14:xfrm>
                <a:off x="9419833" y="4777289"/>
                <a:ext cx="36360" cy="168480"/>
              </p14:xfrm>
            </p:contentPart>
          </mc:Choice>
          <mc:Fallback>
            <p:pic>
              <p:nvPicPr>
                <p:cNvPr id="2786" name="잉크 2785">
                  <a:extLst>
                    <a:ext uri="{FF2B5EF4-FFF2-40B4-BE49-F238E27FC236}">
                      <a16:creationId xmlns:a16="http://schemas.microsoft.com/office/drawing/2014/main" id="{624B4452-C3F9-9027-E630-F07ADE6311FE}"/>
                    </a:ext>
                  </a:extLst>
                </p:cNvPr>
                <p:cNvPicPr/>
                <p:nvPr/>
              </p:nvPicPr>
              <p:blipFill>
                <a:blip r:embed="rId897"/>
                <a:stretch>
                  <a:fillRect/>
                </a:stretch>
              </p:blipFill>
              <p:spPr>
                <a:xfrm>
                  <a:off x="9411193" y="4768649"/>
                  <a:ext cx="54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8">
              <p14:nvContentPartPr>
                <p14:cNvPr id="2787" name="잉크 2786">
                  <a:extLst>
                    <a:ext uri="{FF2B5EF4-FFF2-40B4-BE49-F238E27FC236}">
                      <a16:creationId xmlns:a16="http://schemas.microsoft.com/office/drawing/2014/main" id="{3CC01B72-5DD1-0F6E-D231-BF48703BAEEA}"/>
                    </a:ext>
                  </a:extLst>
                </p14:cNvPr>
                <p14:cNvContentPartPr/>
                <p14:nvPr/>
              </p14:nvContentPartPr>
              <p14:xfrm>
                <a:off x="9470953" y="4732649"/>
                <a:ext cx="11880" cy="51120"/>
              </p14:xfrm>
            </p:contentPart>
          </mc:Choice>
          <mc:Fallback>
            <p:pic>
              <p:nvPicPr>
                <p:cNvPr id="2787" name="잉크 2786">
                  <a:extLst>
                    <a:ext uri="{FF2B5EF4-FFF2-40B4-BE49-F238E27FC236}">
                      <a16:creationId xmlns:a16="http://schemas.microsoft.com/office/drawing/2014/main" id="{3CC01B72-5DD1-0F6E-D231-BF48703BAEEA}"/>
                    </a:ext>
                  </a:extLst>
                </p:cNvPr>
                <p:cNvPicPr/>
                <p:nvPr/>
              </p:nvPicPr>
              <p:blipFill>
                <a:blip r:embed="rId899"/>
                <a:stretch>
                  <a:fillRect/>
                </a:stretch>
              </p:blipFill>
              <p:spPr>
                <a:xfrm>
                  <a:off x="9462313" y="4723649"/>
                  <a:ext cx="29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0">
              <p14:nvContentPartPr>
                <p14:cNvPr id="2788" name="잉크 2787">
                  <a:extLst>
                    <a:ext uri="{FF2B5EF4-FFF2-40B4-BE49-F238E27FC236}">
                      <a16:creationId xmlns:a16="http://schemas.microsoft.com/office/drawing/2014/main" id="{CF28CB67-0BE8-D11E-A7A5-39E008F0C46B}"/>
                    </a:ext>
                  </a:extLst>
                </p14:cNvPr>
                <p14:cNvContentPartPr/>
                <p14:nvPr/>
              </p14:nvContentPartPr>
              <p14:xfrm>
                <a:off x="9475633" y="4698809"/>
                <a:ext cx="54720" cy="90360"/>
              </p14:xfrm>
            </p:contentPart>
          </mc:Choice>
          <mc:Fallback>
            <p:pic>
              <p:nvPicPr>
                <p:cNvPr id="2788" name="잉크 2787">
                  <a:extLst>
                    <a:ext uri="{FF2B5EF4-FFF2-40B4-BE49-F238E27FC236}">
                      <a16:creationId xmlns:a16="http://schemas.microsoft.com/office/drawing/2014/main" id="{CF28CB67-0BE8-D11E-A7A5-39E008F0C46B}"/>
                    </a:ext>
                  </a:extLst>
                </p:cNvPr>
                <p:cNvPicPr/>
                <p:nvPr/>
              </p:nvPicPr>
              <p:blipFill>
                <a:blip r:embed="rId901"/>
                <a:stretch>
                  <a:fillRect/>
                </a:stretch>
              </p:blipFill>
              <p:spPr>
                <a:xfrm>
                  <a:off x="9466633" y="4690169"/>
                  <a:ext cx="7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2">
              <p14:nvContentPartPr>
                <p14:cNvPr id="2789" name="잉크 2788">
                  <a:extLst>
                    <a:ext uri="{FF2B5EF4-FFF2-40B4-BE49-F238E27FC236}">
                      <a16:creationId xmlns:a16="http://schemas.microsoft.com/office/drawing/2014/main" id="{4520E237-E415-EC7A-6C0C-E3E0FA943565}"/>
                    </a:ext>
                  </a:extLst>
                </p14:cNvPr>
                <p14:cNvContentPartPr/>
                <p14:nvPr/>
              </p14:nvContentPartPr>
              <p14:xfrm>
                <a:off x="9456913" y="4799609"/>
                <a:ext cx="74880" cy="55800"/>
              </p14:xfrm>
            </p:contentPart>
          </mc:Choice>
          <mc:Fallback>
            <p:pic>
              <p:nvPicPr>
                <p:cNvPr id="2789" name="잉크 2788">
                  <a:extLst>
                    <a:ext uri="{FF2B5EF4-FFF2-40B4-BE49-F238E27FC236}">
                      <a16:creationId xmlns:a16="http://schemas.microsoft.com/office/drawing/2014/main" id="{4520E237-E415-EC7A-6C0C-E3E0FA943565}"/>
                    </a:ext>
                  </a:extLst>
                </p:cNvPr>
                <p:cNvPicPr/>
                <p:nvPr/>
              </p:nvPicPr>
              <p:blipFill>
                <a:blip r:embed="rId903"/>
                <a:stretch>
                  <a:fillRect/>
                </a:stretch>
              </p:blipFill>
              <p:spPr>
                <a:xfrm>
                  <a:off x="9448273" y="4790609"/>
                  <a:ext cx="925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4">
              <p14:nvContentPartPr>
                <p14:cNvPr id="2790" name="잉크 2789">
                  <a:extLst>
                    <a:ext uri="{FF2B5EF4-FFF2-40B4-BE49-F238E27FC236}">
                      <a16:creationId xmlns:a16="http://schemas.microsoft.com/office/drawing/2014/main" id="{2AF03D55-12D2-26A5-9603-EE9D9A972A42}"/>
                    </a:ext>
                  </a:extLst>
                </p14:cNvPr>
                <p14:cNvContentPartPr/>
                <p14:nvPr/>
              </p14:nvContentPartPr>
              <p14:xfrm>
                <a:off x="9488233" y="4882049"/>
                <a:ext cx="151200" cy="97920"/>
              </p14:xfrm>
            </p:contentPart>
          </mc:Choice>
          <mc:Fallback>
            <p:pic>
              <p:nvPicPr>
                <p:cNvPr id="2790" name="잉크 2789">
                  <a:extLst>
                    <a:ext uri="{FF2B5EF4-FFF2-40B4-BE49-F238E27FC236}">
                      <a16:creationId xmlns:a16="http://schemas.microsoft.com/office/drawing/2014/main" id="{2AF03D55-12D2-26A5-9603-EE9D9A972A42}"/>
                    </a:ext>
                  </a:extLst>
                </p:cNvPr>
                <p:cNvPicPr/>
                <p:nvPr/>
              </p:nvPicPr>
              <p:blipFill>
                <a:blip r:embed="rId905"/>
                <a:stretch>
                  <a:fillRect/>
                </a:stretch>
              </p:blipFill>
              <p:spPr>
                <a:xfrm>
                  <a:off x="9479233" y="4873049"/>
                  <a:ext cx="1688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6">
              <p14:nvContentPartPr>
                <p14:cNvPr id="2791" name="잉크 2790">
                  <a:extLst>
                    <a:ext uri="{FF2B5EF4-FFF2-40B4-BE49-F238E27FC236}">
                      <a16:creationId xmlns:a16="http://schemas.microsoft.com/office/drawing/2014/main" id="{AE245465-9589-F070-7535-2BE05631C5F0}"/>
                    </a:ext>
                  </a:extLst>
                </p14:cNvPr>
                <p14:cNvContentPartPr/>
                <p14:nvPr/>
              </p14:nvContentPartPr>
              <p14:xfrm>
                <a:off x="9668593" y="4698449"/>
                <a:ext cx="23040" cy="16200"/>
              </p14:xfrm>
            </p:contentPart>
          </mc:Choice>
          <mc:Fallback>
            <p:pic>
              <p:nvPicPr>
                <p:cNvPr id="2791" name="잉크 2790">
                  <a:extLst>
                    <a:ext uri="{FF2B5EF4-FFF2-40B4-BE49-F238E27FC236}">
                      <a16:creationId xmlns:a16="http://schemas.microsoft.com/office/drawing/2014/main" id="{AE245465-9589-F070-7535-2BE05631C5F0}"/>
                    </a:ext>
                  </a:extLst>
                </p:cNvPr>
                <p:cNvPicPr/>
                <p:nvPr/>
              </p:nvPicPr>
              <p:blipFill>
                <a:blip r:embed="rId907"/>
                <a:stretch>
                  <a:fillRect/>
                </a:stretch>
              </p:blipFill>
              <p:spPr>
                <a:xfrm>
                  <a:off x="9659593" y="4689449"/>
                  <a:ext cx="40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8">
              <p14:nvContentPartPr>
                <p14:cNvPr id="2792" name="잉크 2791">
                  <a:extLst>
                    <a:ext uri="{FF2B5EF4-FFF2-40B4-BE49-F238E27FC236}">
                      <a16:creationId xmlns:a16="http://schemas.microsoft.com/office/drawing/2014/main" id="{0032D97B-7A6D-C757-3BD2-FE059083E2C1}"/>
                    </a:ext>
                  </a:extLst>
                </p14:cNvPr>
                <p14:cNvContentPartPr/>
                <p14:nvPr/>
              </p14:nvContentPartPr>
              <p14:xfrm>
                <a:off x="9662833" y="4738049"/>
                <a:ext cx="66240" cy="100440"/>
              </p14:xfrm>
            </p:contentPart>
          </mc:Choice>
          <mc:Fallback>
            <p:pic>
              <p:nvPicPr>
                <p:cNvPr id="2792" name="잉크 2791">
                  <a:extLst>
                    <a:ext uri="{FF2B5EF4-FFF2-40B4-BE49-F238E27FC236}">
                      <a16:creationId xmlns:a16="http://schemas.microsoft.com/office/drawing/2014/main" id="{0032D97B-7A6D-C757-3BD2-FE059083E2C1}"/>
                    </a:ext>
                  </a:extLst>
                </p:cNvPr>
                <p:cNvPicPr/>
                <p:nvPr/>
              </p:nvPicPr>
              <p:blipFill>
                <a:blip r:embed="rId909"/>
                <a:stretch>
                  <a:fillRect/>
                </a:stretch>
              </p:blipFill>
              <p:spPr>
                <a:xfrm>
                  <a:off x="9653833" y="4729409"/>
                  <a:ext cx="83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0">
              <p14:nvContentPartPr>
                <p14:cNvPr id="2793" name="잉크 2792">
                  <a:extLst>
                    <a:ext uri="{FF2B5EF4-FFF2-40B4-BE49-F238E27FC236}">
                      <a16:creationId xmlns:a16="http://schemas.microsoft.com/office/drawing/2014/main" id="{85EB91D1-389E-4CEF-F290-617E33162867}"/>
                    </a:ext>
                  </a:extLst>
                </p14:cNvPr>
                <p14:cNvContentPartPr/>
                <p14:nvPr/>
              </p14:nvContentPartPr>
              <p14:xfrm>
                <a:off x="9789553" y="4706009"/>
                <a:ext cx="11520" cy="97560"/>
              </p14:xfrm>
            </p:contentPart>
          </mc:Choice>
          <mc:Fallback>
            <p:pic>
              <p:nvPicPr>
                <p:cNvPr id="2793" name="잉크 2792">
                  <a:extLst>
                    <a:ext uri="{FF2B5EF4-FFF2-40B4-BE49-F238E27FC236}">
                      <a16:creationId xmlns:a16="http://schemas.microsoft.com/office/drawing/2014/main" id="{85EB91D1-389E-4CEF-F290-617E33162867}"/>
                    </a:ext>
                  </a:extLst>
                </p:cNvPr>
                <p:cNvPicPr/>
                <p:nvPr/>
              </p:nvPicPr>
              <p:blipFill>
                <a:blip r:embed="rId911"/>
                <a:stretch>
                  <a:fillRect/>
                </a:stretch>
              </p:blipFill>
              <p:spPr>
                <a:xfrm>
                  <a:off x="9780913" y="4697369"/>
                  <a:ext cx="29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2">
              <p14:nvContentPartPr>
                <p14:cNvPr id="2794" name="잉크 2793">
                  <a:extLst>
                    <a:ext uri="{FF2B5EF4-FFF2-40B4-BE49-F238E27FC236}">
                      <a16:creationId xmlns:a16="http://schemas.microsoft.com/office/drawing/2014/main" id="{6639D05F-28A9-C282-E5E0-43F47C677389}"/>
                    </a:ext>
                  </a:extLst>
                </p14:cNvPr>
                <p14:cNvContentPartPr/>
                <p14:nvPr/>
              </p14:nvContentPartPr>
              <p14:xfrm>
                <a:off x="9798193" y="4752089"/>
                <a:ext cx="38520" cy="29880"/>
              </p14:xfrm>
            </p:contentPart>
          </mc:Choice>
          <mc:Fallback>
            <p:pic>
              <p:nvPicPr>
                <p:cNvPr id="2794" name="잉크 2793">
                  <a:extLst>
                    <a:ext uri="{FF2B5EF4-FFF2-40B4-BE49-F238E27FC236}">
                      <a16:creationId xmlns:a16="http://schemas.microsoft.com/office/drawing/2014/main" id="{6639D05F-28A9-C282-E5E0-43F47C677389}"/>
                    </a:ext>
                  </a:extLst>
                </p:cNvPr>
                <p:cNvPicPr/>
                <p:nvPr/>
              </p:nvPicPr>
              <p:blipFill>
                <a:blip r:embed="rId913"/>
                <a:stretch>
                  <a:fillRect/>
                </a:stretch>
              </p:blipFill>
              <p:spPr>
                <a:xfrm>
                  <a:off x="9789193" y="4743089"/>
                  <a:ext cx="56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4">
              <p14:nvContentPartPr>
                <p14:cNvPr id="2795" name="잉크 2794">
                  <a:extLst>
                    <a:ext uri="{FF2B5EF4-FFF2-40B4-BE49-F238E27FC236}">
                      <a16:creationId xmlns:a16="http://schemas.microsoft.com/office/drawing/2014/main" id="{FE55801A-951D-25AE-57A6-C3CF1B50873E}"/>
                    </a:ext>
                  </a:extLst>
                </p14:cNvPr>
                <p14:cNvContentPartPr/>
                <p14:nvPr/>
              </p14:nvContentPartPr>
              <p14:xfrm>
                <a:off x="9726193" y="4838849"/>
                <a:ext cx="110520" cy="43560"/>
              </p14:xfrm>
            </p:contentPart>
          </mc:Choice>
          <mc:Fallback>
            <p:pic>
              <p:nvPicPr>
                <p:cNvPr id="2795" name="잉크 2794">
                  <a:extLst>
                    <a:ext uri="{FF2B5EF4-FFF2-40B4-BE49-F238E27FC236}">
                      <a16:creationId xmlns:a16="http://schemas.microsoft.com/office/drawing/2014/main" id="{FE55801A-951D-25AE-57A6-C3CF1B50873E}"/>
                    </a:ext>
                  </a:extLst>
                </p:cNvPr>
                <p:cNvPicPr/>
                <p:nvPr/>
              </p:nvPicPr>
              <p:blipFill>
                <a:blip r:embed="rId915"/>
                <a:stretch>
                  <a:fillRect/>
                </a:stretch>
              </p:blipFill>
              <p:spPr>
                <a:xfrm>
                  <a:off x="9717193" y="4830209"/>
                  <a:ext cx="1281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6">
              <p14:nvContentPartPr>
                <p14:cNvPr id="2796" name="잉크 2795">
                  <a:extLst>
                    <a:ext uri="{FF2B5EF4-FFF2-40B4-BE49-F238E27FC236}">
                      <a16:creationId xmlns:a16="http://schemas.microsoft.com/office/drawing/2014/main" id="{85C5661B-EC9E-1AA1-DAEC-3F0983964557}"/>
                    </a:ext>
                  </a:extLst>
                </p14:cNvPr>
                <p14:cNvContentPartPr/>
                <p14:nvPr/>
              </p14:nvContentPartPr>
              <p14:xfrm>
                <a:off x="9838153" y="4688729"/>
                <a:ext cx="107280" cy="109800"/>
              </p14:xfrm>
            </p:contentPart>
          </mc:Choice>
          <mc:Fallback>
            <p:pic>
              <p:nvPicPr>
                <p:cNvPr id="2796" name="잉크 2795">
                  <a:extLst>
                    <a:ext uri="{FF2B5EF4-FFF2-40B4-BE49-F238E27FC236}">
                      <a16:creationId xmlns:a16="http://schemas.microsoft.com/office/drawing/2014/main" id="{85C5661B-EC9E-1AA1-DAEC-3F0983964557}"/>
                    </a:ext>
                  </a:extLst>
                </p:cNvPr>
                <p:cNvPicPr/>
                <p:nvPr/>
              </p:nvPicPr>
              <p:blipFill>
                <a:blip r:embed="rId917"/>
                <a:stretch>
                  <a:fillRect/>
                </a:stretch>
              </p:blipFill>
              <p:spPr>
                <a:xfrm>
                  <a:off x="9829153" y="4680089"/>
                  <a:ext cx="1249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8">
              <p14:nvContentPartPr>
                <p14:cNvPr id="2797" name="잉크 2796">
                  <a:extLst>
                    <a:ext uri="{FF2B5EF4-FFF2-40B4-BE49-F238E27FC236}">
                      <a16:creationId xmlns:a16="http://schemas.microsoft.com/office/drawing/2014/main" id="{AC1E038F-A04D-02E4-ED78-2155FD99DD1F}"/>
                    </a:ext>
                  </a:extLst>
                </p14:cNvPr>
                <p14:cNvContentPartPr/>
                <p14:nvPr/>
              </p14:nvContentPartPr>
              <p14:xfrm>
                <a:off x="9873073" y="4806449"/>
                <a:ext cx="90000" cy="121680"/>
              </p14:xfrm>
            </p:contentPart>
          </mc:Choice>
          <mc:Fallback>
            <p:pic>
              <p:nvPicPr>
                <p:cNvPr id="2797" name="잉크 2796">
                  <a:extLst>
                    <a:ext uri="{FF2B5EF4-FFF2-40B4-BE49-F238E27FC236}">
                      <a16:creationId xmlns:a16="http://schemas.microsoft.com/office/drawing/2014/main" id="{AC1E038F-A04D-02E4-ED78-2155FD99DD1F}"/>
                    </a:ext>
                  </a:extLst>
                </p:cNvPr>
                <p:cNvPicPr/>
                <p:nvPr/>
              </p:nvPicPr>
              <p:blipFill>
                <a:blip r:embed="rId919"/>
                <a:stretch>
                  <a:fillRect/>
                </a:stretch>
              </p:blipFill>
              <p:spPr>
                <a:xfrm>
                  <a:off x="9864433" y="4797809"/>
                  <a:ext cx="1076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0">
              <p14:nvContentPartPr>
                <p14:cNvPr id="2798" name="잉크 2797">
                  <a:extLst>
                    <a:ext uri="{FF2B5EF4-FFF2-40B4-BE49-F238E27FC236}">
                      <a16:creationId xmlns:a16="http://schemas.microsoft.com/office/drawing/2014/main" id="{724D57D6-F3F8-C8D2-2946-EE702B21F78C}"/>
                    </a:ext>
                  </a:extLst>
                </p14:cNvPr>
                <p14:cNvContentPartPr/>
                <p14:nvPr/>
              </p14:nvContentPartPr>
              <p14:xfrm>
                <a:off x="9881713" y="4856849"/>
                <a:ext cx="57600" cy="11880"/>
              </p14:xfrm>
            </p:contentPart>
          </mc:Choice>
          <mc:Fallback>
            <p:pic>
              <p:nvPicPr>
                <p:cNvPr id="2798" name="잉크 2797">
                  <a:extLst>
                    <a:ext uri="{FF2B5EF4-FFF2-40B4-BE49-F238E27FC236}">
                      <a16:creationId xmlns:a16="http://schemas.microsoft.com/office/drawing/2014/main" id="{724D57D6-F3F8-C8D2-2946-EE702B21F78C}"/>
                    </a:ext>
                  </a:extLst>
                </p:cNvPr>
                <p:cNvPicPr/>
                <p:nvPr/>
              </p:nvPicPr>
              <p:blipFill>
                <a:blip r:embed="rId921"/>
                <a:stretch>
                  <a:fillRect/>
                </a:stretch>
              </p:blipFill>
              <p:spPr>
                <a:xfrm>
                  <a:off x="9873073" y="4848209"/>
                  <a:ext cx="752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2">
              <p14:nvContentPartPr>
                <p14:cNvPr id="2799" name="잉크 2798">
                  <a:extLst>
                    <a:ext uri="{FF2B5EF4-FFF2-40B4-BE49-F238E27FC236}">
                      <a16:creationId xmlns:a16="http://schemas.microsoft.com/office/drawing/2014/main" id="{80C89D50-C401-E164-9CD4-CB643344B930}"/>
                    </a:ext>
                  </a:extLst>
                </p14:cNvPr>
                <p14:cNvContentPartPr/>
                <p14:nvPr/>
              </p14:nvContentPartPr>
              <p14:xfrm>
                <a:off x="9999433" y="4882049"/>
                <a:ext cx="10080" cy="11520"/>
              </p14:xfrm>
            </p:contentPart>
          </mc:Choice>
          <mc:Fallback>
            <p:pic>
              <p:nvPicPr>
                <p:cNvPr id="2799" name="잉크 2798">
                  <a:extLst>
                    <a:ext uri="{FF2B5EF4-FFF2-40B4-BE49-F238E27FC236}">
                      <a16:creationId xmlns:a16="http://schemas.microsoft.com/office/drawing/2014/main" id="{80C89D50-C401-E164-9CD4-CB643344B930}"/>
                    </a:ext>
                  </a:extLst>
                </p:cNvPr>
                <p:cNvPicPr/>
                <p:nvPr/>
              </p:nvPicPr>
              <p:blipFill>
                <a:blip r:embed="rId923"/>
                <a:stretch>
                  <a:fillRect/>
                </a:stretch>
              </p:blipFill>
              <p:spPr>
                <a:xfrm>
                  <a:off x="9990793" y="4873049"/>
                  <a:ext cx="27720" cy="29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2073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스테이지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94568E-A9BB-E0B3-0A0F-465EF602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39" y="1523091"/>
            <a:ext cx="5302751" cy="397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3CB8F9D-4F7C-B163-7746-1DBC8C11A912}"/>
              </a:ext>
            </a:extLst>
          </p:cNvPr>
          <p:cNvGrpSpPr/>
          <p:nvPr/>
        </p:nvGrpSpPr>
        <p:grpSpPr>
          <a:xfrm>
            <a:off x="1775290" y="2139411"/>
            <a:ext cx="1885680" cy="1425600"/>
            <a:chOff x="1775290" y="2139411"/>
            <a:chExt cx="1885680" cy="142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ABF8CE4-C777-A364-02B6-EC34ED45D377}"/>
                    </a:ext>
                  </a:extLst>
                </p14:cNvPr>
                <p14:cNvContentPartPr/>
                <p14:nvPr/>
              </p14:nvContentPartPr>
              <p14:xfrm>
                <a:off x="1775290" y="3042291"/>
                <a:ext cx="1185120" cy="5227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ABF8CE4-C777-A364-02B6-EC34ED45D37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66290" y="3033291"/>
                  <a:ext cx="120276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D2F15A-0F99-234F-CDC4-2A00289E0B19}"/>
                    </a:ext>
                  </a:extLst>
                </p14:cNvPr>
                <p14:cNvContentPartPr/>
                <p14:nvPr/>
              </p14:nvContentPartPr>
              <p14:xfrm>
                <a:off x="2294410" y="3024291"/>
                <a:ext cx="686160" cy="59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D2F15A-0F99-234F-CDC4-2A00289E0B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85770" y="3015651"/>
                  <a:ext cx="70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3608421-1D79-9212-F5DF-EA18040B05FD}"/>
                    </a:ext>
                  </a:extLst>
                </p14:cNvPr>
                <p14:cNvContentPartPr/>
                <p14:nvPr/>
              </p14:nvContentPartPr>
              <p14:xfrm>
                <a:off x="2791570" y="3066051"/>
                <a:ext cx="426600" cy="4683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3608421-1D79-9212-F5DF-EA18040B05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82570" y="3057051"/>
                  <a:ext cx="44424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FCEB9F5F-05EE-E6DE-5E1F-A77A8D900D92}"/>
                    </a:ext>
                  </a:extLst>
                </p14:cNvPr>
                <p14:cNvContentPartPr/>
                <p14:nvPr/>
              </p14:nvContentPartPr>
              <p14:xfrm>
                <a:off x="2816770" y="2675451"/>
                <a:ext cx="275400" cy="4010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FCEB9F5F-05EE-E6DE-5E1F-A77A8D900D9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7770" y="2666451"/>
                  <a:ext cx="293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D4601315-4561-8C8E-376F-335AEBF8EC8A}"/>
                    </a:ext>
                  </a:extLst>
                </p14:cNvPr>
                <p14:cNvContentPartPr/>
                <p14:nvPr/>
              </p14:nvContentPartPr>
              <p14:xfrm>
                <a:off x="2908570" y="2433171"/>
                <a:ext cx="91800" cy="3740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D4601315-4561-8C8E-376F-335AEBF8EC8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99930" y="2424531"/>
                  <a:ext cx="109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CEC975D-ABB8-C83E-0A96-9EB5E724B3A5}"/>
                    </a:ext>
                  </a:extLst>
                </p14:cNvPr>
                <p14:cNvContentPartPr/>
                <p14:nvPr/>
              </p14:nvContentPartPr>
              <p14:xfrm>
                <a:off x="3395290" y="2741331"/>
                <a:ext cx="265680" cy="3675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CEC975D-ABB8-C83E-0A96-9EB5E724B3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86650" y="2732691"/>
                  <a:ext cx="28332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016D1F7-DB1E-1CD8-792B-E2112E620B1F}"/>
                    </a:ext>
                  </a:extLst>
                </p14:cNvPr>
                <p14:cNvContentPartPr/>
                <p14:nvPr/>
              </p14:nvContentPartPr>
              <p14:xfrm>
                <a:off x="3394930" y="2381691"/>
                <a:ext cx="136800" cy="526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016D1F7-DB1E-1CD8-792B-E2112E620B1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85930" y="2372691"/>
                  <a:ext cx="1544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2E0F2FC-B858-B8DF-C6F1-B8709DF8A7CD}"/>
                    </a:ext>
                  </a:extLst>
                </p14:cNvPr>
                <p14:cNvContentPartPr/>
                <p14:nvPr/>
              </p14:nvContentPartPr>
              <p14:xfrm>
                <a:off x="2963650" y="2211411"/>
                <a:ext cx="125640" cy="1641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2E0F2FC-B858-B8DF-C6F1-B8709DF8A7C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54650" y="2202411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EADCA5D1-CD71-B1B4-78A9-4FD7E0129FCD}"/>
                    </a:ext>
                  </a:extLst>
                </p14:cNvPr>
                <p14:cNvContentPartPr/>
                <p14:nvPr/>
              </p14:nvContentPartPr>
              <p14:xfrm>
                <a:off x="3069490" y="2226531"/>
                <a:ext cx="14760" cy="1137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EADCA5D1-CD71-B1B4-78A9-4FD7E0129F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60850" y="2217531"/>
                  <a:ext cx="32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4CB86CA-4AEF-89B5-93C0-30B96B85B858}"/>
                    </a:ext>
                  </a:extLst>
                </p14:cNvPr>
                <p14:cNvContentPartPr/>
                <p14:nvPr/>
              </p14:nvContentPartPr>
              <p14:xfrm>
                <a:off x="2958970" y="2172531"/>
                <a:ext cx="35280" cy="122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4CB86CA-4AEF-89B5-93C0-30B96B85B8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50330" y="2163891"/>
                  <a:ext cx="52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8D9EB7BA-CBE1-7C29-A03F-FD0B03CE5D5D}"/>
                    </a:ext>
                  </a:extLst>
                </p14:cNvPr>
                <p14:cNvContentPartPr/>
                <p14:nvPr/>
              </p14:nvContentPartPr>
              <p14:xfrm>
                <a:off x="3061930" y="2169291"/>
                <a:ext cx="124560" cy="1335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8D9EB7BA-CBE1-7C29-A03F-FD0B03CE5D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52930" y="2160651"/>
                  <a:ext cx="1422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C544367-E95D-029D-F3DF-EF3BDCC5E8D1}"/>
                    </a:ext>
                  </a:extLst>
                </p14:cNvPr>
                <p14:cNvContentPartPr/>
                <p14:nvPr/>
              </p14:nvContentPartPr>
              <p14:xfrm>
                <a:off x="3182170" y="2192331"/>
                <a:ext cx="14040" cy="1108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C544367-E95D-029D-F3DF-EF3BDCC5E8D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73530" y="2183331"/>
                  <a:ext cx="31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7B395FB-82FB-F2E2-5A47-72B76297BF9E}"/>
                    </a:ext>
                  </a:extLst>
                </p14:cNvPr>
                <p14:cNvContentPartPr/>
                <p14:nvPr/>
              </p14:nvContentPartPr>
              <p14:xfrm>
                <a:off x="3137530" y="2320491"/>
                <a:ext cx="57240" cy="56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7B395FB-82FB-F2E2-5A47-72B76297BF9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28530" y="2311851"/>
                  <a:ext cx="74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D6A5E52-5ABD-2E54-E45E-E6E6D6A030A6}"/>
                    </a:ext>
                  </a:extLst>
                </p14:cNvPr>
                <p14:cNvContentPartPr/>
                <p14:nvPr/>
              </p14:nvContentPartPr>
              <p14:xfrm>
                <a:off x="3247330" y="2210331"/>
                <a:ext cx="74160" cy="961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D6A5E52-5ABD-2E54-E45E-E6E6D6A030A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38690" y="2201331"/>
                  <a:ext cx="918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41291D5-55AB-C535-23CC-0E5FB0566139}"/>
                    </a:ext>
                  </a:extLst>
                </p14:cNvPr>
                <p14:cNvContentPartPr/>
                <p14:nvPr/>
              </p14:nvContentPartPr>
              <p14:xfrm>
                <a:off x="3338410" y="2171091"/>
                <a:ext cx="39240" cy="1688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41291D5-55AB-C535-23CC-0E5FB05661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29770" y="2162091"/>
                  <a:ext cx="568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4116961-DA06-CB28-7FCC-036E34FFC68A}"/>
                    </a:ext>
                  </a:extLst>
                </p14:cNvPr>
                <p14:cNvContentPartPr/>
                <p14:nvPr/>
              </p14:nvContentPartPr>
              <p14:xfrm>
                <a:off x="3398530" y="2152371"/>
                <a:ext cx="36720" cy="1591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4116961-DA06-CB28-7FCC-036E34FFC68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89890" y="2143731"/>
                  <a:ext cx="54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7BA09FF-B379-ACF6-962A-CA08724804E2}"/>
                    </a:ext>
                  </a:extLst>
                </p14:cNvPr>
                <p14:cNvContentPartPr/>
                <p14:nvPr/>
              </p14:nvContentPartPr>
              <p14:xfrm>
                <a:off x="3430930" y="2197371"/>
                <a:ext cx="48960" cy="23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7BA09FF-B379-ACF6-962A-CA08724804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21930" y="2188371"/>
                  <a:ext cx="66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34B28A4-05FB-5C16-5846-B91B2E77FFBD}"/>
                    </a:ext>
                  </a:extLst>
                </p14:cNvPr>
                <p14:cNvContentPartPr/>
                <p14:nvPr/>
              </p14:nvContentPartPr>
              <p14:xfrm>
                <a:off x="3457210" y="2151291"/>
                <a:ext cx="48600" cy="1537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34B28A4-05FB-5C16-5846-B91B2E77FF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48570" y="2142291"/>
                  <a:ext cx="66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96A1D8AF-9C9C-B076-4A8C-79159DAD06AB}"/>
                    </a:ext>
                  </a:extLst>
                </p14:cNvPr>
                <p14:cNvContentPartPr/>
                <p14:nvPr/>
              </p14:nvContentPartPr>
              <p14:xfrm>
                <a:off x="3525970" y="2139411"/>
                <a:ext cx="22680" cy="186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96A1D8AF-9C9C-B076-4A8C-79159DAD06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16970" y="2130411"/>
                  <a:ext cx="40320" cy="20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C10B72-08EB-E182-83FE-02739F4D923B}"/>
              </a:ext>
            </a:extLst>
          </p:cNvPr>
          <p:cNvGrpSpPr/>
          <p:nvPr/>
        </p:nvGrpSpPr>
        <p:grpSpPr>
          <a:xfrm>
            <a:off x="2440570" y="1254891"/>
            <a:ext cx="2002320" cy="1376640"/>
            <a:chOff x="2440570" y="1254891"/>
            <a:chExt cx="2002320" cy="13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8A32B9B-4CE3-5479-3684-C0E11FC00733}"/>
                    </a:ext>
                  </a:extLst>
                </p14:cNvPr>
                <p14:cNvContentPartPr/>
                <p14:nvPr/>
              </p14:nvContentPartPr>
              <p14:xfrm>
                <a:off x="2440570" y="1948611"/>
                <a:ext cx="151200" cy="682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8A32B9B-4CE3-5479-3684-C0E11FC0073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34450" y="1942491"/>
                  <a:ext cx="16344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A417061-EEF5-55EC-9691-995D226F3A5E}"/>
                    </a:ext>
                  </a:extLst>
                </p14:cNvPr>
                <p14:cNvContentPartPr/>
                <p14:nvPr/>
              </p14:nvContentPartPr>
              <p14:xfrm>
                <a:off x="2616970" y="1826931"/>
                <a:ext cx="43200" cy="241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A417061-EEF5-55EC-9691-995D226F3A5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10850" y="1820811"/>
                  <a:ext cx="55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277B29F-8BC8-9041-EAF5-E2C17144FBA3}"/>
                    </a:ext>
                  </a:extLst>
                </p14:cNvPr>
                <p14:cNvContentPartPr/>
                <p14:nvPr/>
              </p14:nvContentPartPr>
              <p14:xfrm>
                <a:off x="2601490" y="1842051"/>
                <a:ext cx="56160" cy="101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277B29F-8BC8-9041-EAF5-E2C17144FB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95370" y="1835931"/>
                  <a:ext cx="68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756DA8-4318-D396-880B-12354CEA3893}"/>
                    </a:ext>
                  </a:extLst>
                </p14:cNvPr>
                <p14:cNvContentPartPr/>
                <p14:nvPr/>
              </p14:nvContentPartPr>
              <p14:xfrm>
                <a:off x="2591770" y="1886331"/>
                <a:ext cx="54000" cy="15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756DA8-4318-D396-880B-12354CEA38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85650" y="1880211"/>
                  <a:ext cx="66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C5C2144-4729-37AC-83CB-1F8C7B72F0D2}"/>
                    </a:ext>
                  </a:extLst>
                </p14:cNvPr>
                <p14:cNvContentPartPr/>
                <p14:nvPr/>
              </p14:nvContentPartPr>
              <p14:xfrm>
                <a:off x="2633890" y="1959771"/>
                <a:ext cx="4320" cy="24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C5C2144-4729-37AC-83CB-1F8C7B72F0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27770" y="1953651"/>
                  <a:ext cx="16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27D4C8B-02F5-0540-2D94-165CE3DEA377}"/>
                    </a:ext>
                  </a:extLst>
                </p14:cNvPr>
                <p14:cNvContentPartPr/>
                <p14:nvPr/>
              </p14:nvContentPartPr>
              <p14:xfrm>
                <a:off x="2600050" y="1994691"/>
                <a:ext cx="71280" cy="241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27D4C8B-02F5-0540-2D94-165CE3DEA37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93930" y="1988571"/>
                  <a:ext cx="83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3675D0-DECD-E2BD-E829-884861AD1652}"/>
                    </a:ext>
                  </a:extLst>
                </p14:cNvPr>
                <p14:cNvContentPartPr/>
                <p14:nvPr/>
              </p14:nvContentPartPr>
              <p14:xfrm>
                <a:off x="2628130" y="2027091"/>
                <a:ext cx="69840" cy="6552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3675D0-DECD-E2BD-E829-884861AD16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22010" y="2020971"/>
                  <a:ext cx="82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FCFB49F-761D-DF84-03A5-1D088632C536}"/>
                    </a:ext>
                  </a:extLst>
                </p14:cNvPr>
                <p14:cNvContentPartPr/>
                <p14:nvPr/>
              </p14:nvContentPartPr>
              <p14:xfrm>
                <a:off x="2641090" y="2033211"/>
                <a:ext cx="55080" cy="32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FCFB49F-761D-DF84-03A5-1D088632C53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634970" y="2027091"/>
                  <a:ext cx="67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4398CD7-453C-B26D-289E-1BB18CD83BA3}"/>
                    </a:ext>
                  </a:extLst>
                </p14:cNvPr>
                <p14:cNvContentPartPr/>
                <p14:nvPr/>
              </p14:nvContentPartPr>
              <p14:xfrm>
                <a:off x="2718490" y="1864371"/>
                <a:ext cx="56520" cy="1051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4398CD7-453C-B26D-289E-1BB18CD83BA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712370" y="1858251"/>
                  <a:ext cx="68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A8FD89F-1C8E-F556-F471-10452EB9547B}"/>
                    </a:ext>
                  </a:extLst>
                </p14:cNvPr>
                <p14:cNvContentPartPr/>
                <p14:nvPr/>
              </p14:nvContentPartPr>
              <p14:xfrm>
                <a:off x="2768170" y="1875891"/>
                <a:ext cx="37080" cy="1058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A8FD89F-1C8E-F556-F471-10452EB954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62050" y="1869771"/>
                  <a:ext cx="49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E02465B-B478-D854-C8E2-9FD9C41A90A0}"/>
                    </a:ext>
                  </a:extLst>
                </p14:cNvPr>
                <p14:cNvContentPartPr/>
                <p14:nvPr/>
              </p14:nvContentPartPr>
              <p14:xfrm>
                <a:off x="2809930" y="1850331"/>
                <a:ext cx="54000" cy="867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E02465B-B478-D854-C8E2-9FD9C41A90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03810" y="1844211"/>
                  <a:ext cx="662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5742F14-276A-CB46-5A77-88F2298D1279}"/>
                    </a:ext>
                  </a:extLst>
                </p14:cNvPr>
                <p14:cNvContentPartPr/>
                <p14:nvPr/>
              </p14:nvContentPartPr>
              <p14:xfrm>
                <a:off x="2885530" y="1825851"/>
                <a:ext cx="73440" cy="81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5742F14-276A-CB46-5A77-88F2298D12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79410" y="1819731"/>
                  <a:ext cx="85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3BB9848-417E-BA9D-2957-61E3CFB0212B}"/>
                    </a:ext>
                  </a:extLst>
                </p14:cNvPr>
                <p14:cNvContentPartPr/>
                <p14:nvPr/>
              </p14:nvContentPartPr>
              <p14:xfrm>
                <a:off x="2985970" y="1759971"/>
                <a:ext cx="77040" cy="1029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3BB9848-417E-BA9D-2957-61E3CFB0212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79850" y="1753851"/>
                  <a:ext cx="89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C6014F7-0FFB-F892-34E1-97A88171EB39}"/>
                    </a:ext>
                  </a:extLst>
                </p14:cNvPr>
                <p14:cNvContentPartPr/>
                <p14:nvPr/>
              </p14:nvContentPartPr>
              <p14:xfrm>
                <a:off x="3064810" y="1783371"/>
                <a:ext cx="34200" cy="424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C6014F7-0FFB-F892-34E1-97A88171EB3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058690" y="1777251"/>
                  <a:ext cx="464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4D3EA14-A736-0D15-42D4-3B3EA02DEE08}"/>
                    </a:ext>
                  </a:extLst>
                </p14:cNvPr>
                <p14:cNvContentPartPr/>
                <p14:nvPr/>
              </p14:nvContentPartPr>
              <p14:xfrm>
                <a:off x="3090010" y="1741611"/>
                <a:ext cx="43200" cy="18828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4D3EA14-A736-0D15-42D4-3B3EA02DEE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83890" y="1735491"/>
                  <a:ext cx="554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2DA043F-E3AE-B3DC-7EB6-06B8972D89D9}"/>
                    </a:ext>
                  </a:extLst>
                </p14:cNvPr>
                <p14:cNvContentPartPr/>
                <p14:nvPr/>
              </p14:nvContentPartPr>
              <p14:xfrm>
                <a:off x="3086770" y="1871211"/>
                <a:ext cx="69480" cy="648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2DA043F-E3AE-B3DC-7EB6-06B8972D89D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080650" y="1865091"/>
                  <a:ext cx="817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67BAD81-B2EC-A05B-3ECC-1F2A2DA444A3}"/>
                    </a:ext>
                  </a:extLst>
                </p14:cNvPr>
                <p14:cNvContentPartPr/>
                <p14:nvPr/>
              </p14:nvContentPartPr>
              <p14:xfrm>
                <a:off x="3165250" y="1733691"/>
                <a:ext cx="105480" cy="676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67BAD81-B2EC-A05B-3ECC-1F2A2DA444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159130" y="1727571"/>
                  <a:ext cx="1177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1F6D866-6E66-4BA7-3BFE-B769C034F6BC}"/>
                    </a:ext>
                  </a:extLst>
                </p14:cNvPr>
                <p14:cNvContentPartPr/>
                <p14:nvPr/>
              </p14:nvContentPartPr>
              <p14:xfrm>
                <a:off x="3184690" y="1835571"/>
                <a:ext cx="99720" cy="525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1F6D866-6E66-4BA7-3BFE-B769C034F6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78570" y="1829451"/>
                  <a:ext cx="111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1974557-99CA-56DF-D5FF-F8FA359975A0}"/>
                    </a:ext>
                  </a:extLst>
                </p14:cNvPr>
                <p14:cNvContentPartPr/>
                <p14:nvPr/>
              </p14:nvContentPartPr>
              <p14:xfrm>
                <a:off x="3183610" y="1657731"/>
                <a:ext cx="30960" cy="342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1974557-99CA-56DF-D5FF-F8FA359975A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77490" y="1651611"/>
                  <a:ext cx="432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78A7CB8-EF52-6944-C261-91DEE04D20E1}"/>
                    </a:ext>
                  </a:extLst>
                </p14:cNvPr>
                <p14:cNvContentPartPr/>
                <p14:nvPr/>
              </p14:nvContentPartPr>
              <p14:xfrm>
                <a:off x="3280090" y="1691211"/>
                <a:ext cx="24120" cy="752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78A7CB8-EF52-6944-C261-91DEE04D20E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73970" y="1685091"/>
                  <a:ext cx="36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EBD1481-2D71-6049-07DB-E74B30C18EC4}"/>
                    </a:ext>
                  </a:extLst>
                </p14:cNvPr>
                <p14:cNvContentPartPr/>
                <p14:nvPr/>
              </p14:nvContentPartPr>
              <p14:xfrm>
                <a:off x="3288730" y="1677531"/>
                <a:ext cx="48240" cy="10656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EBD1481-2D71-6049-07DB-E74B30C18EC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82610" y="1671411"/>
                  <a:ext cx="604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353B5EF-947F-0051-E735-43673EDB8921}"/>
                    </a:ext>
                  </a:extLst>
                </p14:cNvPr>
                <p14:cNvContentPartPr/>
                <p14:nvPr/>
              </p14:nvContentPartPr>
              <p14:xfrm>
                <a:off x="3336610" y="1683291"/>
                <a:ext cx="62280" cy="421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353B5EF-947F-0051-E735-43673EDB892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30490" y="1677171"/>
                  <a:ext cx="74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7CAA92E-D8BA-4DF5-92E9-06265E0E4DBC}"/>
                    </a:ext>
                  </a:extLst>
                </p14:cNvPr>
                <p14:cNvContentPartPr/>
                <p14:nvPr/>
              </p14:nvContentPartPr>
              <p14:xfrm>
                <a:off x="3392050" y="1649451"/>
                <a:ext cx="23040" cy="108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7CAA92E-D8BA-4DF5-92E9-06265E0E4DB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385930" y="1643331"/>
                  <a:ext cx="35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AE120B9-FDD1-3BD1-C97A-8757681CF57D}"/>
                    </a:ext>
                  </a:extLst>
                </p14:cNvPr>
                <p14:cNvContentPartPr/>
                <p14:nvPr/>
              </p14:nvContentPartPr>
              <p14:xfrm>
                <a:off x="3364330" y="1783371"/>
                <a:ext cx="108000" cy="651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AE120B9-FDD1-3BD1-C97A-8757681CF57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58210" y="1777251"/>
                  <a:ext cx="120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D49E4EF1-4E4B-11D9-AE3C-5D2E27EAFF5E}"/>
                    </a:ext>
                  </a:extLst>
                </p14:cNvPr>
                <p14:cNvContentPartPr/>
                <p14:nvPr/>
              </p14:nvContentPartPr>
              <p14:xfrm>
                <a:off x="3559450" y="1515171"/>
                <a:ext cx="59400" cy="1130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D49E4EF1-4E4B-11D9-AE3C-5D2E27EAFF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553330" y="1509051"/>
                  <a:ext cx="71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5FC55DDB-0FAF-C41C-B54E-F4F157CC8AA5}"/>
                    </a:ext>
                  </a:extLst>
                </p14:cNvPr>
                <p14:cNvContentPartPr/>
                <p14:nvPr/>
              </p14:nvContentPartPr>
              <p14:xfrm>
                <a:off x="3619930" y="1523091"/>
                <a:ext cx="12240" cy="867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5FC55DDB-0FAF-C41C-B54E-F4F157CC8AA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13810" y="1516971"/>
                  <a:ext cx="244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83A76E4-3691-D8AE-BC2A-C6E5B731BF34}"/>
                    </a:ext>
                  </a:extLst>
                </p14:cNvPr>
                <p14:cNvContentPartPr/>
                <p14:nvPr/>
              </p14:nvContentPartPr>
              <p14:xfrm>
                <a:off x="3604810" y="1621011"/>
                <a:ext cx="51120" cy="2016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83A76E4-3691-D8AE-BC2A-C6E5B731BF3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98690" y="1614891"/>
                  <a:ext cx="63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2DF8341-11CB-9DD6-AF70-AAE1D542D54B}"/>
                    </a:ext>
                  </a:extLst>
                </p14:cNvPr>
                <p14:cNvContentPartPr/>
                <p14:nvPr/>
              </p14:nvContentPartPr>
              <p14:xfrm>
                <a:off x="3573130" y="1680771"/>
                <a:ext cx="85680" cy="5652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2DF8341-11CB-9DD6-AF70-AAE1D542D54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67010" y="1674651"/>
                  <a:ext cx="979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4DCB233-9276-7CA4-745B-A2C744A62A6B}"/>
                    </a:ext>
                  </a:extLst>
                </p14:cNvPr>
                <p14:cNvContentPartPr/>
                <p14:nvPr/>
              </p14:nvContentPartPr>
              <p14:xfrm>
                <a:off x="3602290" y="1726131"/>
                <a:ext cx="127080" cy="702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4DCB233-9276-7CA4-745B-A2C744A62A6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96170" y="1720011"/>
                  <a:ext cx="13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D8D0E12-D089-26BB-655C-72B4798A1359}"/>
                    </a:ext>
                  </a:extLst>
                </p14:cNvPr>
                <p14:cNvContentPartPr/>
                <p14:nvPr/>
              </p14:nvContentPartPr>
              <p14:xfrm>
                <a:off x="3699850" y="1582131"/>
                <a:ext cx="108720" cy="1846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D8D0E12-D089-26BB-655C-72B4798A135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93730" y="1576011"/>
                  <a:ext cx="120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A206076-D724-BAB8-FBB0-A554D95BC6A3}"/>
                    </a:ext>
                  </a:extLst>
                </p14:cNvPr>
                <p14:cNvContentPartPr/>
                <p14:nvPr/>
              </p14:nvContentPartPr>
              <p14:xfrm>
                <a:off x="3850690" y="1531731"/>
                <a:ext cx="69480" cy="9216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A206076-D724-BAB8-FBB0-A554D95BC6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844570" y="1525611"/>
                  <a:ext cx="817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5D77DCEC-1047-0489-CC5A-ACCDFF675A59}"/>
                    </a:ext>
                  </a:extLst>
                </p14:cNvPr>
                <p14:cNvContentPartPr/>
                <p14:nvPr/>
              </p14:nvContentPartPr>
              <p14:xfrm>
                <a:off x="3902170" y="1492851"/>
                <a:ext cx="86040" cy="1004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5D77DCEC-1047-0489-CC5A-ACCDFF675A5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896050" y="1486731"/>
                  <a:ext cx="982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B59818E-55E9-7D13-40EC-AE704A7F2394}"/>
                    </a:ext>
                  </a:extLst>
                </p14:cNvPr>
                <p14:cNvContentPartPr/>
                <p14:nvPr/>
              </p14:nvContentPartPr>
              <p14:xfrm>
                <a:off x="3984610" y="1498251"/>
                <a:ext cx="57600" cy="7596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B59818E-55E9-7D13-40EC-AE704A7F239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78490" y="1492131"/>
                  <a:ext cx="69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233A747-71DA-94D5-7EC6-54E9ACCDF425}"/>
                    </a:ext>
                  </a:extLst>
                </p14:cNvPr>
                <p14:cNvContentPartPr/>
                <p14:nvPr/>
              </p14:nvContentPartPr>
              <p14:xfrm>
                <a:off x="4026370" y="1437051"/>
                <a:ext cx="57960" cy="1382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233A747-71DA-94D5-7EC6-54E9ACCDF4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020250" y="1430931"/>
                  <a:ext cx="70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CE8A87-4A2B-F208-1678-EE2E3FC2C3F2}"/>
                    </a:ext>
                  </a:extLst>
                </p14:cNvPr>
                <p14:cNvContentPartPr/>
                <p14:nvPr/>
              </p14:nvContentPartPr>
              <p14:xfrm>
                <a:off x="4068490" y="1393491"/>
                <a:ext cx="95760" cy="500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CE8A87-4A2B-F208-1678-EE2E3FC2C3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062370" y="1387371"/>
                  <a:ext cx="108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78302B21-3E63-2B8B-172D-57239A17C346}"/>
                    </a:ext>
                  </a:extLst>
                </p14:cNvPr>
                <p14:cNvContentPartPr/>
                <p14:nvPr/>
              </p14:nvContentPartPr>
              <p14:xfrm>
                <a:off x="4159930" y="1378731"/>
                <a:ext cx="26640" cy="102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78302B21-3E63-2B8B-172D-57239A17C34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53810" y="1372611"/>
                  <a:ext cx="38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A8155FE-FC4B-5DF8-D166-AA4418230F5F}"/>
                    </a:ext>
                  </a:extLst>
                </p14:cNvPr>
                <p14:cNvContentPartPr/>
                <p14:nvPr/>
              </p14:nvContentPartPr>
              <p14:xfrm>
                <a:off x="4150570" y="1473051"/>
                <a:ext cx="101880" cy="565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A8155FE-FC4B-5DF8-D166-AA4418230F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144450" y="1466931"/>
                  <a:ext cx="114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E1D9E8A-3D74-CFD5-4831-952C31F5A6F5}"/>
                    </a:ext>
                  </a:extLst>
                </p14:cNvPr>
                <p14:cNvContentPartPr/>
                <p14:nvPr/>
              </p14:nvContentPartPr>
              <p14:xfrm>
                <a:off x="4213930" y="1342371"/>
                <a:ext cx="108720" cy="972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E1D9E8A-3D74-CFD5-4831-952C31F5A6F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07810" y="1336251"/>
                  <a:ext cx="1209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003CB4E-29AE-5873-5834-2F5C4105DFC5}"/>
                    </a:ext>
                  </a:extLst>
                </p14:cNvPr>
                <p14:cNvContentPartPr/>
                <p14:nvPr/>
              </p14:nvContentPartPr>
              <p14:xfrm>
                <a:off x="4330930" y="1254891"/>
                <a:ext cx="74520" cy="12636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003CB4E-29AE-5873-5834-2F5C4105DFC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324810" y="1248771"/>
                  <a:ext cx="86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5492641A-4FD8-61CC-44BB-E062A63E8ED3}"/>
                    </a:ext>
                  </a:extLst>
                </p14:cNvPr>
                <p14:cNvContentPartPr/>
                <p14:nvPr/>
              </p14:nvContentPartPr>
              <p14:xfrm>
                <a:off x="4413010" y="1356411"/>
                <a:ext cx="29880" cy="356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5492641A-4FD8-61CC-44BB-E062A63E8ED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406890" y="1350291"/>
                  <a:ext cx="42120" cy="4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6" name="잉크 65">
                <a:extLst>
                  <a:ext uri="{FF2B5EF4-FFF2-40B4-BE49-F238E27FC236}">
                    <a16:creationId xmlns:a16="http://schemas.microsoft.com/office/drawing/2014/main" id="{29BF76C2-BC94-C1C1-158E-617D91A59CA1}"/>
                  </a:ext>
                </a:extLst>
              </p14:cNvPr>
              <p14:cNvContentPartPr/>
              <p14:nvPr/>
            </p14:nvContentPartPr>
            <p14:xfrm>
              <a:off x="3857530" y="2641971"/>
              <a:ext cx="580680" cy="460080"/>
            </p14:xfrm>
          </p:contentPart>
        </mc:Choice>
        <mc:Fallback>
          <p:pic>
            <p:nvPicPr>
              <p:cNvPr id="66" name="잉크 65">
                <a:extLst>
                  <a:ext uri="{FF2B5EF4-FFF2-40B4-BE49-F238E27FC236}">
                    <a16:creationId xmlns:a16="http://schemas.microsoft.com/office/drawing/2014/main" id="{29BF76C2-BC94-C1C1-158E-617D91A59CA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821890" y="2605971"/>
                <a:ext cx="65232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A7FB7557-9634-0001-0A6F-5002B494868F}"/>
                  </a:ext>
                </a:extLst>
              </p14:cNvPr>
              <p14:cNvContentPartPr/>
              <p14:nvPr/>
            </p14:nvContentPartPr>
            <p14:xfrm>
              <a:off x="3543610" y="3089811"/>
              <a:ext cx="788400" cy="37296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A7FB7557-9634-0001-0A6F-5002B494868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507970" y="3053811"/>
                <a:ext cx="860040" cy="44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그룹 67">
            <a:extLst>
              <a:ext uri="{FF2B5EF4-FFF2-40B4-BE49-F238E27FC236}">
                <a16:creationId xmlns:a16="http://schemas.microsoft.com/office/drawing/2014/main" id="{C8E47C29-B2F2-C91B-0094-B925CDDC602F}"/>
              </a:ext>
            </a:extLst>
          </p:cNvPr>
          <p:cNvGrpSpPr/>
          <p:nvPr/>
        </p:nvGrpSpPr>
        <p:grpSpPr>
          <a:xfrm>
            <a:off x="4480330" y="2134371"/>
            <a:ext cx="369720" cy="525240"/>
            <a:chOff x="4480330" y="2134371"/>
            <a:chExt cx="369720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FA296764-5B9F-BB32-E30A-1F7853AE1429}"/>
                    </a:ext>
                  </a:extLst>
                </p14:cNvPr>
                <p14:cNvContentPartPr/>
                <p14:nvPr/>
              </p14:nvContentPartPr>
              <p14:xfrm>
                <a:off x="4509490" y="2172171"/>
                <a:ext cx="24480" cy="4600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FA296764-5B9F-BB32-E30A-1F7853AE142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500490" y="2163531"/>
                  <a:ext cx="421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2FF11324-E1EF-8FEF-0F68-37C245578E4F}"/>
                    </a:ext>
                  </a:extLst>
                </p14:cNvPr>
                <p14:cNvContentPartPr/>
                <p14:nvPr/>
              </p14:nvContentPartPr>
              <p14:xfrm>
                <a:off x="4504090" y="2142651"/>
                <a:ext cx="211680" cy="3733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2FF11324-E1EF-8FEF-0F68-37C245578E4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495450" y="2134011"/>
                  <a:ext cx="2293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565C771-275F-4ED8-9A21-874CBC14F1CD}"/>
                    </a:ext>
                  </a:extLst>
                </p14:cNvPr>
                <p14:cNvContentPartPr/>
                <p14:nvPr/>
              </p14:nvContentPartPr>
              <p14:xfrm>
                <a:off x="4480330" y="2528211"/>
                <a:ext cx="238320" cy="1314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565C771-275F-4ED8-9A21-874CBC14F1C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71690" y="2519211"/>
                  <a:ext cx="255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CA004BCE-C108-181A-FC00-2E64C4A2BD76}"/>
                    </a:ext>
                  </a:extLst>
                </p14:cNvPr>
                <p14:cNvContentPartPr/>
                <p14:nvPr/>
              </p14:nvContentPartPr>
              <p14:xfrm>
                <a:off x="4769410" y="2154171"/>
                <a:ext cx="7560" cy="6876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CA004BCE-C108-181A-FC00-2E64C4A2BD7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60410" y="2145171"/>
                  <a:ext cx="252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CEED0391-10B9-0618-BA86-AC726687C7CD}"/>
                    </a:ext>
                  </a:extLst>
                </p14:cNvPr>
                <p14:cNvContentPartPr/>
                <p14:nvPr/>
              </p14:nvContentPartPr>
              <p14:xfrm>
                <a:off x="4781650" y="2134371"/>
                <a:ext cx="41760" cy="612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CEED0391-10B9-0618-BA86-AC726687C7C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72650" y="2125731"/>
                  <a:ext cx="59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A26EDD51-F3F3-A2C0-4724-C19C6668AECE}"/>
                    </a:ext>
                  </a:extLst>
                </p14:cNvPr>
                <p14:cNvContentPartPr/>
                <p14:nvPr/>
              </p14:nvContentPartPr>
              <p14:xfrm>
                <a:off x="4771210" y="2207451"/>
                <a:ext cx="53640" cy="1260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A26EDD51-F3F3-A2C0-4724-C19C6668AEC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62210" y="2198811"/>
                  <a:ext cx="7128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D5C7C0DF-1267-7BA7-37BC-9AE71460DF52}"/>
                    </a:ext>
                  </a:extLst>
                </p14:cNvPr>
                <p14:cNvContentPartPr/>
                <p14:nvPr/>
              </p14:nvContentPartPr>
              <p14:xfrm>
                <a:off x="4730890" y="2269731"/>
                <a:ext cx="91440" cy="759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D5C7C0DF-1267-7BA7-37BC-9AE71460DF5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21890" y="2260731"/>
                  <a:ext cx="109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A3428EBF-8F70-A00B-9B11-E8E559583106}"/>
                    </a:ext>
                  </a:extLst>
                </p14:cNvPr>
                <p14:cNvContentPartPr/>
                <p14:nvPr/>
              </p14:nvContentPartPr>
              <p14:xfrm>
                <a:off x="4756090" y="2335971"/>
                <a:ext cx="93960" cy="493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A3428EBF-8F70-A00B-9B11-E8E55958310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747090" y="2327331"/>
                  <a:ext cx="111600" cy="6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50D0E1-A209-6032-0A70-442CE5A8FACF}"/>
              </a:ext>
            </a:extLst>
          </p:cNvPr>
          <p:cNvGrpSpPr/>
          <p:nvPr/>
        </p:nvGrpSpPr>
        <p:grpSpPr>
          <a:xfrm>
            <a:off x="4374130" y="2971011"/>
            <a:ext cx="1038960" cy="638280"/>
            <a:chOff x="4374130" y="2971011"/>
            <a:chExt cx="1038960" cy="63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1CEC4CDF-8E44-CDEA-5D8E-88B3E4701CA2}"/>
                    </a:ext>
                  </a:extLst>
                </p14:cNvPr>
                <p14:cNvContentPartPr/>
                <p14:nvPr/>
              </p14:nvContentPartPr>
              <p14:xfrm>
                <a:off x="4374130" y="2971011"/>
                <a:ext cx="189360" cy="2908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1CEC4CDF-8E44-CDEA-5D8E-88B3E4701CA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365490" y="2962011"/>
                  <a:ext cx="207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FC315E2-1107-8382-388F-54F5401DDCFA}"/>
                    </a:ext>
                  </a:extLst>
                </p14:cNvPr>
                <p14:cNvContentPartPr/>
                <p14:nvPr/>
              </p14:nvContentPartPr>
              <p14:xfrm>
                <a:off x="4418410" y="3124731"/>
                <a:ext cx="249120" cy="435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FC315E2-1107-8382-388F-54F5401DDCF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09410" y="3115731"/>
                  <a:ext cx="266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7379F20-9CFC-9199-4DA9-A5071018E7D6}"/>
                    </a:ext>
                  </a:extLst>
                </p14:cNvPr>
                <p14:cNvContentPartPr/>
                <p14:nvPr/>
              </p14:nvContentPartPr>
              <p14:xfrm>
                <a:off x="4658890" y="3064251"/>
                <a:ext cx="184320" cy="1800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7379F20-9CFC-9199-4DA9-A5071018E7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650250" y="3055611"/>
                  <a:ext cx="201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D6192B0-9102-FDD5-8D5D-10FCBB502CFE}"/>
                    </a:ext>
                  </a:extLst>
                </p14:cNvPr>
                <p14:cNvContentPartPr/>
                <p14:nvPr/>
              </p14:nvContentPartPr>
              <p14:xfrm>
                <a:off x="4852930" y="3059571"/>
                <a:ext cx="64800" cy="774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D6192B0-9102-FDD5-8D5D-10FCBB502CF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44290" y="3050571"/>
                  <a:ext cx="82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2C40394-FEE5-D5E1-EA7C-1D668845B13F}"/>
                    </a:ext>
                  </a:extLst>
                </p14:cNvPr>
                <p14:cNvContentPartPr/>
                <p14:nvPr/>
              </p14:nvContentPartPr>
              <p14:xfrm>
                <a:off x="4797490" y="3167931"/>
                <a:ext cx="120960" cy="860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2C40394-FEE5-D5E1-EA7C-1D668845B13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788850" y="3158931"/>
                  <a:ext cx="1386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02D0B7B4-24B9-46A3-3D19-9AFB3ED0DDBC}"/>
                    </a:ext>
                  </a:extLst>
                </p14:cNvPr>
                <p14:cNvContentPartPr/>
                <p14:nvPr/>
              </p14:nvContentPartPr>
              <p14:xfrm>
                <a:off x="4954090" y="3083691"/>
                <a:ext cx="52200" cy="853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02D0B7B4-24B9-46A3-3D19-9AFB3ED0DDB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945090" y="3074691"/>
                  <a:ext cx="69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41DF699-F1AB-A872-FB2C-CD668B744A54}"/>
                    </a:ext>
                  </a:extLst>
                </p14:cNvPr>
                <p14:cNvContentPartPr/>
                <p14:nvPr/>
              </p14:nvContentPartPr>
              <p14:xfrm>
                <a:off x="5024650" y="3076491"/>
                <a:ext cx="56880" cy="8208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41DF699-F1AB-A872-FB2C-CD668B744A5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16010" y="3067851"/>
                  <a:ext cx="74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74B75549-6816-1731-6AF3-AC2D3514F889}"/>
                    </a:ext>
                  </a:extLst>
                </p14:cNvPr>
                <p14:cNvContentPartPr/>
                <p14:nvPr/>
              </p14:nvContentPartPr>
              <p14:xfrm>
                <a:off x="4999450" y="3176211"/>
                <a:ext cx="82800" cy="860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74B75549-6816-1731-6AF3-AC2D3514F88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990450" y="3167211"/>
                  <a:ext cx="100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DE8D0AD6-C3E1-10BE-F68E-262A51EDA6C7}"/>
                    </a:ext>
                  </a:extLst>
                </p14:cNvPr>
                <p14:cNvContentPartPr/>
                <p14:nvPr/>
              </p14:nvContentPartPr>
              <p14:xfrm>
                <a:off x="5142370" y="3065691"/>
                <a:ext cx="138600" cy="17568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DE8D0AD6-C3E1-10BE-F68E-262A51EDA6C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33370" y="3056691"/>
                  <a:ext cx="1562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E6F87B4-4DFC-3762-50BD-01E4716BEB16}"/>
                    </a:ext>
                  </a:extLst>
                </p14:cNvPr>
                <p14:cNvContentPartPr/>
                <p14:nvPr/>
              </p14:nvContentPartPr>
              <p14:xfrm>
                <a:off x="5339650" y="3050211"/>
                <a:ext cx="73440" cy="561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E6F87B4-4DFC-3762-50BD-01E4716BEB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330650" y="3041571"/>
                  <a:ext cx="91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36A6B2E3-4A05-5DDE-A440-07818DD1C0B7}"/>
                    </a:ext>
                  </a:extLst>
                </p14:cNvPr>
                <p14:cNvContentPartPr/>
                <p14:nvPr/>
              </p14:nvContentPartPr>
              <p14:xfrm>
                <a:off x="5270890" y="3167571"/>
                <a:ext cx="122400" cy="180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36A6B2E3-4A05-5DDE-A440-07818DD1C0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262250" y="3158571"/>
                  <a:ext cx="140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43F53546-A482-3C80-8EF3-6BC495569543}"/>
                    </a:ext>
                  </a:extLst>
                </p14:cNvPr>
                <p14:cNvContentPartPr/>
                <p14:nvPr/>
              </p14:nvContentPartPr>
              <p14:xfrm>
                <a:off x="5355850" y="3162891"/>
                <a:ext cx="13320" cy="1944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43F53546-A482-3C80-8EF3-6BC49556954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46850" y="3153891"/>
                  <a:ext cx="309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4ECCCD57-6B52-7F18-8A37-E9874D4DD0AD}"/>
                    </a:ext>
                  </a:extLst>
                </p14:cNvPr>
                <p14:cNvContentPartPr/>
                <p14:nvPr/>
              </p14:nvContentPartPr>
              <p14:xfrm>
                <a:off x="4645570" y="3449451"/>
                <a:ext cx="1800" cy="36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4ECCCD57-6B52-7F18-8A37-E9874D4DD0A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36930" y="3440811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D068A7FA-6828-9997-D02B-6972D93F642B}"/>
                    </a:ext>
                  </a:extLst>
                </p14:cNvPr>
                <p14:cNvContentPartPr/>
                <p14:nvPr/>
              </p14:nvContentPartPr>
              <p14:xfrm>
                <a:off x="4540450" y="3444051"/>
                <a:ext cx="95760" cy="1141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D068A7FA-6828-9997-D02B-6972D93F64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31450" y="3435051"/>
                  <a:ext cx="113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DA77404-83CB-7937-C16E-D95474BFA5A6}"/>
                    </a:ext>
                  </a:extLst>
                </p14:cNvPr>
                <p14:cNvContentPartPr/>
                <p14:nvPr/>
              </p14:nvContentPartPr>
              <p14:xfrm>
                <a:off x="4692730" y="3360531"/>
                <a:ext cx="13320" cy="2487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DA77404-83CB-7937-C16E-D95474BFA5A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84090" y="3351891"/>
                  <a:ext cx="309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6B4B32D1-6D39-ED9F-8642-59EB27F43F8E}"/>
                    </a:ext>
                  </a:extLst>
                </p14:cNvPr>
                <p14:cNvContentPartPr/>
                <p14:nvPr/>
              </p14:nvContentPartPr>
              <p14:xfrm>
                <a:off x="4720810" y="3351891"/>
                <a:ext cx="103680" cy="16416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6B4B32D1-6D39-ED9F-8642-59EB27F43F8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12170" y="3342891"/>
                  <a:ext cx="121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1B0AF87-FBEF-3686-4ABA-7D18129A0040}"/>
                    </a:ext>
                  </a:extLst>
                </p14:cNvPr>
                <p14:cNvContentPartPr/>
                <p14:nvPr/>
              </p14:nvContentPartPr>
              <p14:xfrm>
                <a:off x="4755730" y="3528651"/>
                <a:ext cx="82440" cy="640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1B0AF87-FBEF-3686-4ABA-7D18129A004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747090" y="3520011"/>
                  <a:ext cx="1000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9AC556F-FB11-389E-9C56-BFA6BF97267A}"/>
                    </a:ext>
                  </a:extLst>
                </p14:cNvPr>
                <p14:cNvContentPartPr/>
                <p14:nvPr/>
              </p14:nvContentPartPr>
              <p14:xfrm>
                <a:off x="4932490" y="3352971"/>
                <a:ext cx="57600" cy="9252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9AC556F-FB11-389E-9C56-BFA6BF97267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923850" y="3344331"/>
                  <a:ext cx="752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FC19B46F-69B1-99A3-7A13-571197D724CB}"/>
                    </a:ext>
                  </a:extLst>
                </p14:cNvPr>
                <p14:cNvContentPartPr/>
                <p14:nvPr/>
              </p14:nvContentPartPr>
              <p14:xfrm>
                <a:off x="5024650" y="3342891"/>
                <a:ext cx="45000" cy="993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FC19B46F-69B1-99A3-7A13-571197D724C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16010" y="3333891"/>
                  <a:ext cx="626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1A98B3D-1C4A-0DC0-78D7-5C6C5900E083}"/>
                    </a:ext>
                  </a:extLst>
                </p14:cNvPr>
                <p14:cNvContentPartPr/>
                <p14:nvPr/>
              </p14:nvContentPartPr>
              <p14:xfrm>
                <a:off x="4956970" y="3469611"/>
                <a:ext cx="97200" cy="990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1A98B3D-1C4A-0DC0-78D7-5C6C5900E0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948330" y="3460971"/>
                  <a:ext cx="114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81B2AE90-DD19-5C99-DFE6-AB2602D5C1D7}"/>
                    </a:ext>
                  </a:extLst>
                </p14:cNvPr>
                <p14:cNvContentPartPr/>
                <p14:nvPr/>
              </p14:nvContentPartPr>
              <p14:xfrm>
                <a:off x="5096290" y="3351531"/>
                <a:ext cx="90000" cy="1814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81B2AE90-DD19-5C99-DFE6-AB2602D5C1D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087290" y="3342531"/>
                  <a:ext cx="1076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7423604-7E7C-0C66-2AC5-BF4363DBE03E}"/>
              </a:ext>
            </a:extLst>
          </p:cNvPr>
          <p:cNvGrpSpPr/>
          <p:nvPr/>
        </p:nvGrpSpPr>
        <p:grpSpPr>
          <a:xfrm>
            <a:off x="4585810" y="2494536"/>
            <a:ext cx="724680" cy="281880"/>
            <a:chOff x="4585810" y="2494536"/>
            <a:chExt cx="72468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F55014B4-4945-326B-62AB-2867E22C98F8}"/>
                    </a:ext>
                  </a:extLst>
                </p14:cNvPr>
                <p14:cNvContentPartPr/>
                <p14:nvPr/>
              </p14:nvContentPartPr>
              <p14:xfrm>
                <a:off x="4585810" y="2494536"/>
                <a:ext cx="324000" cy="1911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F55014B4-4945-326B-62AB-2867E22C98F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579690" y="2488416"/>
                  <a:ext cx="336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DBD65B88-5552-D90E-33CB-E04F6683EE59}"/>
                    </a:ext>
                  </a:extLst>
                </p14:cNvPr>
                <p14:cNvContentPartPr/>
                <p14:nvPr/>
              </p14:nvContentPartPr>
              <p14:xfrm>
                <a:off x="4792090" y="2555376"/>
                <a:ext cx="518400" cy="22104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DBD65B88-5552-D90E-33CB-E04F6683EE5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785970" y="2549256"/>
                  <a:ext cx="53064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5A9DD1A-342E-CB7D-7268-307940588F57}"/>
              </a:ext>
            </a:extLst>
          </p:cNvPr>
          <p:cNvGrpSpPr/>
          <p:nvPr/>
        </p:nvGrpSpPr>
        <p:grpSpPr>
          <a:xfrm>
            <a:off x="5344330" y="2187456"/>
            <a:ext cx="1056600" cy="451800"/>
            <a:chOff x="5344330" y="2187456"/>
            <a:chExt cx="105660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EB61CD2-BE09-B434-23FB-F0DBBB2E203F}"/>
                    </a:ext>
                  </a:extLst>
                </p14:cNvPr>
                <p14:cNvContentPartPr/>
                <p14:nvPr/>
              </p14:nvContentPartPr>
              <p14:xfrm>
                <a:off x="5344330" y="2431176"/>
                <a:ext cx="112680" cy="1404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EB61CD2-BE09-B434-23FB-F0DBBB2E203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338210" y="2425056"/>
                  <a:ext cx="124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5472785-F345-9C8B-30B6-32E38103BD61}"/>
                    </a:ext>
                  </a:extLst>
                </p14:cNvPr>
                <p14:cNvContentPartPr/>
                <p14:nvPr/>
              </p14:nvContentPartPr>
              <p14:xfrm>
                <a:off x="5449090" y="2370336"/>
                <a:ext cx="35280" cy="13320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5472785-F345-9C8B-30B6-32E38103BD6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42970" y="2364216"/>
                  <a:ext cx="475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0675ADC-8334-EFF7-FCB5-400BB22855A7}"/>
                    </a:ext>
                  </a:extLst>
                </p14:cNvPr>
                <p14:cNvContentPartPr/>
                <p14:nvPr/>
              </p14:nvContentPartPr>
              <p14:xfrm>
                <a:off x="5464210" y="2395896"/>
                <a:ext cx="78120" cy="9360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0675ADC-8334-EFF7-FCB5-400BB22855A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458090" y="2389776"/>
                  <a:ext cx="90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B6BA4E4-E85A-72F4-0B0A-FB36209FC008}"/>
                    </a:ext>
                  </a:extLst>
                </p14:cNvPr>
                <p14:cNvContentPartPr/>
                <p14:nvPr/>
              </p14:nvContentPartPr>
              <p14:xfrm>
                <a:off x="5544850" y="2380776"/>
                <a:ext cx="9000" cy="1040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B6BA4E4-E85A-72F4-0B0A-FB36209FC00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538730" y="2374656"/>
                  <a:ext cx="21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D429BA6C-30C0-E487-4F1B-83745355F0CC}"/>
                    </a:ext>
                  </a:extLst>
                </p14:cNvPr>
                <p14:cNvContentPartPr/>
                <p14:nvPr/>
              </p14:nvContentPartPr>
              <p14:xfrm>
                <a:off x="5514250" y="2488416"/>
                <a:ext cx="87480" cy="586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D429BA6C-30C0-E487-4F1B-83745355F0C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08130" y="2482296"/>
                  <a:ext cx="99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B09DFEF-BDFA-CA53-EF81-7CA4B340ED10}"/>
                    </a:ext>
                  </a:extLst>
                </p14:cNvPr>
                <p14:cNvContentPartPr/>
                <p14:nvPr/>
              </p14:nvContentPartPr>
              <p14:xfrm>
                <a:off x="5707210" y="2274216"/>
                <a:ext cx="64080" cy="19008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B09DFEF-BDFA-CA53-EF81-7CA4B340ED1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01090" y="2268096"/>
                  <a:ext cx="763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11095553-6EDF-E56F-420F-46139A9C2ED4}"/>
                    </a:ext>
                  </a:extLst>
                </p14:cNvPr>
                <p14:cNvContentPartPr/>
                <p14:nvPr/>
              </p14:nvContentPartPr>
              <p14:xfrm>
                <a:off x="5770570" y="2322816"/>
                <a:ext cx="39600" cy="1371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11095553-6EDF-E56F-420F-46139A9C2E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64450" y="2316696"/>
                  <a:ext cx="51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1E2DB2D1-70B8-D7D2-066F-188CCF106EBB}"/>
                    </a:ext>
                  </a:extLst>
                </p14:cNvPr>
                <p14:cNvContentPartPr/>
                <p14:nvPr/>
              </p14:nvContentPartPr>
              <p14:xfrm>
                <a:off x="5823490" y="2270256"/>
                <a:ext cx="88560" cy="979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1E2DB2D1-70B8-D7D2-066F-188CCF106EB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17370" y="2264136"/>
                  <a:ext cx="1008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661964D6-5258-4771-2380-9227740D7F4C}"/>
                    </a:ext>
                  </a:extLst>
                </p14:cNvPr>
                <p14:cNvContentPartPr/>
                <p14:nvPr/>
              </p14:nvContentPartPr>
              <p14:xfrm>
                <a:off x="5908090" y="2264496"/>
                <a:ext cx="14400" cy="12780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661964D6-5258-4771-2380-9227740D7F4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901970" y="2258376"/>
                  <a:ext cx="26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84902F41-9CB0-E54A-66F2-FDEA1448EEBB}"/>
                    </a:ext>
                  </a:extLst>
                </p14:cNvPr>
                <p14:cNvContentPartPr/>
                <p14:nvPr/>
              </p14:nvContentPartPr>
              <p14:xfrm>
                <a:off x="5857690" y="2387616"/>
                <a:ext cx="80640" cy="6048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84902F41-9CB0-E54A-66F2-FDEA1448EEB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51570" y="2381496"/>
                  <a:ext cx="92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B2C1D0A-111D-AF4A-11FF-C510D7F8F4BC}"/>
                    </a:ext>
                  </a:extLst>
                </p14:cNvPr>
                <p14:cNvContentPartPr/>
                <p14:nvPr/>
              </p14:nvContentPartPr>
              <p14:xfrm>
                <a:off x="5972890" y="2265936"/>
                <a:ext cx="57960" cy="10836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B2C1D0A-111D-AF4A-11FF-C510D7F8F4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66770" y="2259816"/>
                  <a:ext cx="702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4CEFCDF1-359F-5707-321B-E4778D9AD91E}"/>
                    </a:ext>
                  </a:extLst>
                </p14:cNvPr>
                <p14:cNvContentPartPr/>
                <p14:nvPr/>
              </p14:nvContentPartPr>
              <p14:xfrm>
                <a:off x="6039130" y="2247576"/>
                <a:ext cx="50760" cy="2250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4CEFCDF1-359F-5707-321B-E4778D9AD91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033010" y="2241456"/>
                  <a:ext cx="63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C4933650-D485-7F25-4116-BA3D43A89256}"/>
                    </a:ext>
                  </a:extLst>
                </p14:cNvPr>
                <p14:cNvContentPartPr/>
                <p14:nvPr/>
              </p14:nvContentPartPr>
              <p14:xfrm>
                <a:off x="6105010" y="2217336"/>
                <a:ext cx="45360" cy="173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C4933650-D485-7F25-4116-BA3D43A8925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98890" y="2211216"/>
                  <a:ext cx="576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1FBFE6F-D962-72A6-B2BA-A8E5DED42D6B}"/>
                    </a:ext>
                  </a:extLst>
                </p14:cNvPr>
                <p14:cNvContentPartPr/>
                <p14:nvPr/>
              </p14:nvContentPartPr>
              <p14:xfrm>
                <a:off x="6088090" y="2275296"/>
                <a:ext cx="47160" cy="288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1FBFE6F-D962-72A6-B2BA-A8E5DED42D6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81970" y="2269176"/>
                  <a:ext cx="59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4EB3AAA9-E649-444F-45F2-740961EA399B}"/>
                    </a:ext>
                  </a:extLst>
                </p14:cNvPr>
                <p14:cNvContentPartPr/>
                <p14:nvPr/>
              </p14:nvContentPartPr>
              <p14:xfrm>
                <a:off x="6146770" y="2263416"/>
                <a:ext cx="30600" cy="3888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4EB3AAA9-E649-444F-45F2-740961EA399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40650" y="2257296"/>
                  <a:ext cx="42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6BC99CB0-6102-1949-20B5-A46E21A91D45}"/>
                    </a:ext>
                  </a:extLst>
                </p14:cNvPr>
                <p14:cNvContentPartPr/>
                <p14:nvPr/>
              </p14:nvContentPartPr>
              <p14:xfrm>
                <a:off x="6177730" y="2230296"/>
                <a:ext cx="35280" cy="14112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6BC99CB0-6102-1949-20B5-A46E21A91D4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171610" y="2224176"/>
                  <a:ext cx="47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E059D90-261C-0798-3AA1-3AB6B28BCDEC}"/>
                    </a:ext>
                  </a:extLst>
                </p14:cNvPr>
                <p14:cNvContentPartPr/>
                <p14:nvPr/>
              </p14:nvContentPartPr>
              <p14:xfrm>
                <a:off x="6218410" y="2236416"/>
                <a:ext cx="39600" cy="4932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E059D90-261C-0798-3AA1-3AB6B28BCDE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12290" y="2230296"/>
                  <a:ext cx="51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9803383-D443-2A67-CFE4-879DD2E7F2F8}"/>
                    </a:ext>
                  </a:extLst>
                </p14:cNvPr>
                <p14:cNvContentPartPr/>
                <p14:nvPr/>
              </p14:nvContentPartPr>
              <p14:xfrm>
                <a:off x="6265930" y="2187456"/>
                <a:ext cx="68760" cy="8136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9803383-D443-2A67-CFE4-879DD2E7F2F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59810" y="2181336"/>
                  <a:ext cx="81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498AFBBB-E98F-B924-BDAB-00BFED6895A3}"/>
                    </a:ext>
                  </a:extLst>
                </p14:cNvPr>
                <p14:cNvContentPartPr/>
                <p14:nvPr/>
              </p14:nvContentPartPr>
              <p14:xfrm>
                <a:off x="6287890" y="2228136"/>
                <a:ext cx="49320" cy="2052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498AFBBB-E98F-B924-BDAB-00BFED6895A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281770" y="2222016"/>
                  <a:ext cx="61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463659BB-DEDC-3CBB-57D3-CDF2C52454C9}"/>
                    </a:ext>
                  </a:extLst>
                </p14:cNvPr>
                <p14:cNvContentPartPr/>
                <p14:nvPr/>
              </p14:nvContentPartPr>
              <p14:xfrm>
                <a:off x="6035170" y="2466816"/>
                <a:ext cx="53640" cy="471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463659BB-DEDC-3CBB-57D3-CDF2C52454C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029050" y="2460696"/>
                  <a:ext cx="65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9352A6A-71F8-3904-56A8-92F2F5A6C8B3}"/>
                    </a:ext>
                  </a:extLst>
                </p14:cNvPr>
                <p14:cNvContentPartPr/>
                <p14:nvPr/>
              </p14:nvContentPartPr>
              <p14:xfrm>
                <a:off x="6070090" y="2513616"/>
                <a:ext cx="26640" cy="1188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9352A6A-71F8-3904-56A8-92F2F5A6C8B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63970" y="2507496"/>
                  <a:ext cx="388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BF55A522-556E-88B6-D98D-14EB413FD2DF}"/>
                    </a:ext>
                  </a:extLst>
                </p14:cNvPr>
                <p14:cNvContentPartPr/>
                <p14:nvPr/>
              </p14:nvContentPartPr>
              <p14:xfrm>
                <a:off x="6056410" y="2555736"/>
                <a:ext cx="50760" cy="4608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BF55A522-556E-88B6-D98D-14EB413FD2D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50290" y="2549616"/>
                  <a:ext cx="630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0C3427F1-0B00-4E6C-6A88-B32E9A58684A}"/>
                    </a:ext>
                  </a:extLst>
                </p14:cNvPr>
                <p14:cNvContentPartPr/>
                <p14:nvPr/>
              </p14:nvContentPartPr>
              <p14:xfrm>
                <a:off x="6123730" y="2494176"/>
                <a:ext cx="62280" cy="590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0C3427F1-0B00-4E6C-6A88-B32E9A58684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117610" y="2488056"/>
                  <a:ext cx="74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891C4FE4-44CD-CC5D-77DF-70D037DBA5FC}"/>
                    </a:ext>
                  </a:extLst>
                </p14:cNvPr>
                <p14:cNvContentPartPr/>
                <p14:nvPr/>
              </p14:nvContentPartPr>
              <p14:xfrm>
                <a:off x="6106090" y="2555376"/>
                <a:ext cx="92160" cy="8388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891C4FE4-44CD-CC5D-77DF-70D037DBA5F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99970" y="2549256"/>
                  <a:ext cx="1044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F1524D34-044D-05FB-3A16-3EA98365296B}"/>
                    </a:ext>
                  </a:extLst>
                </p14:cNvPr>
                <p14:cNvContentPartPr/>
                <p14:nvPr/>
              </p14:nvContentPartPr>
              <p14:xfrm>
                <a:off x="6189970" y="2471856"/>
                <a:ext cx="84960" cy="101520"/>
              </p14:xfrm>
            </p:contentPart>
          </mc:Choice>
          <mc:Fallback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F1524D34-044D-05FB-3A16-3EA98365296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83850" y="2465736"/>
                  <a:ext cx="97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8B3F21E9-CD00-3ECE-12D7-446DCACE1346}"/>
                    </a:ext>
                  </a:extLst>
                </p14:cNvPr>
                <p14:cNvContentPartPr/>
                <p14:nvPr/>
              </p14:nvContentPartPr>
              <p14:xfrm>
                <a:off x="6283210" y="2447016"/>
                <a:ext cx="73800" cy="824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8B3F21E9-CD00-3ECE-12D7-446DCACE134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77090" y="2440896"/>
                  <a:ext cx="86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7B602F5A-B03E-2D1F-8474-64E0DC233006}"/>
                    </a:ext>
                  </a:extLst>
                </p14:cNvPr>
                <p14:cNvContentPartPr/>
                <p14:nvPr/>
              </p14:nvContentPartPr>
              <p14:xfrm>
                <a:off x="6367810" y="2521536"/>
                <a:ext cx="33120" cy="277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7B602F5A-B03E-2D1F-8474-64E0DC23300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361690" y="2515416"/>
                  <a:ext cx="4536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6FB5CF92-BEFE-52AC-8D22-E4CE398A241F}"/>
                  </a:ext>
                </a:extLst>
              </p14:cNvPr>
              <p14:cNvContentPartPr/>
              <p14:nvPr/>
            </p14:nvContentPartPr>
            <p14:xfrm>
              <a:off x="2311690" y="2566731"/>
              <a:ext cx="482760" cy="30888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6FB5CF92-BEFE-52AC-8D22-E4CE398A241F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258050" y="2459091"/>
                <a:ext cx="590400" cy="52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CBBA187-CD9B-1F76-EC09-A94C2AC652D9}"/>
              </a:ext>
            </a:extLst>
          </p:cNvPr>
          <p:cNvGrpSpPr/>
          <p:nvPr/>
        </p:nvGrpSpPr>
        <p:grpSpPr>
          <a:xfrm>
            <a:off x="841450" y="1927731"/>
            <a:ext cx="970200" cy="1526040"/>
            <a:chOff x="841450" y="1927731"/>
            <a:chExt cx="970200" cy="152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303B4693-799D-291D-8D63-A8B5E27F170C}"/>
                    </a:ext>
                  </a:extLst>
                </p14:cNvPr>
                <p14:cNvContentPartPr/>
                <p14:nvPr/>
              </p14:nvContentPartPr>
              <p14:xfrm>
                <a:off x="1223410" y="2944371"/>
                <a:ext cx="588240" cy="5094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303B4693-799D-291D-8D63-A8B5E27F170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214410" y="2935731"/>
                  <a:ext cx="605880" cy="52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5ECCB88F-6F91-8DD2-9EFE-7E2A61D419C8}"/>
                    </a:ext>
                  </a:extLst>
                </p14:cNvPr>
                <p14:cNvContentPartPr/>
                <p14:nvPr/>
              </p14:nvContentPartPr>
              <p14:xfrm>
                <a:off x="1323130" y="3113571"/>
                <a:ext cx="56160" cy="4608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5ECCB88F-6F91-8DD2-9EFE-7E2A61D419C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14490" y="3104571"/>
                  <a:ext cx="73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5386602C-0029-70B3-99B6-92EEB004C59E}"/>
                    </a:ext>
                  </a:extLst>
                </p14:cNvPr>
                <p14:cNvContentPartPr/>
                <p14:nvPr/>
              </p14:nvContentPartPr>
              <p14:xfrm>
                <a:off x="1299730" y="3151011"/>
                <a:ext cx="76680" cy="943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5386602C-0029-70B3-99B6-92EEB004C59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91090" y="3142371"/>
                  <a:ext cx="943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07B7685F-291E-9CDB-7ECD-1C1295CD7FA7}"/>
                    </a:ext>
                  </a:extLst>
                </p14:cNvPr>
                <p14:cNvContentPartPr/>
                <p14:nvPr/>
              </p14:nvContentPartPr>
              <p14:xfrm>
                <a:off x="1321330" y="3178731"/>
                <a:ext cx="50040" cy="3132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07B7685F-291E-9CDB-7ECD-1C1295CD7FA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12690" y="3169731"/>
                  <a:ext cx="676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4A2A6A68-EC14-105C-7D1A-E1E02341FF8F}"/>
                    </a:ext>
                  </a:extLst>
                </p14:cNvPr>
                <p14:cNvContentPartPr/>
                <p14:nvPr/>
              </p14:nvContentPartPr>
              <p14:xfrm>
                <a:off x="1367050" y="3251451"/>
                <a:ext cx="360" cy="3132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4A2A6A68-EC14-105C-7D1A-E1E02341FF8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358410" y="3242811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8F3659F0-BAAF-024B-7E04-BBEEE5CEEF1B}"/>
                    </a:ext>
                  </a:extLst>
                </p14:cNvPr>
                <p14:cNvContentPartPr/>
                <p14:nvPr/>
              </p14:nvContentPartPr>
              <p14:xfrm>
                <a:off x="1333570" y="3269811"/>
                <a:ext cx="93600" cy="5796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8F3659F0-BAAF-024B-7E04-BBEEE5CEEF1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324570" y="3260811"/>
                  <a:ext cx="111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21E37A4-AE1F-9FAE-C060-B59B10E5253C}"/>
                    </a:ext>
                  </a:extLst>
                </p14:cNvPr>
                <p14:cNvContentPartPr/>
                <p14:nvPr/>
              </p14:nvContentPartPr>
              <p14:xfrm>
                <a:off x="1371370" y="3293211"/>
                <a:ext cx="74520" cy="7200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21E37A4-AE1F-9FAE-C060-B59B10E5253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362370" y="3284571"/>
                  <a:ext cx="92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A1D8A41E-F32D-820D-C350-86806E98C5B4}"/>
                    </a:ext>
                  </a:extLst>
                </p14:cNvPr>
                <p14:cNvContentPartPr/>
                <p14:nvPr/>
              </p14:nvContentPartPr>
              <p14:xfrm>
                <a:off x="1392250" y="3308331"/>
                <a:ext cx="38880" cy="3600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A1D8A41E-F32D-820D-C350-86806E98C5B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83250" y="3299691"/>
                  <a:ext cx="565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1BE9CAC-F749-632E-5DB5-8186287A817D}"/>
                    </a:ext>
                  </a:extLst>
                </p14:cNvPr>
                <p14:cNvContentPartPr/>
                <p14:nvPr/>
              </p14:nvContentPartPr>
              <p14:xfrm>
                <a:off x="1439770" y="3173331"/>
                <a:ext cx="119520" cy="7128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1BE9CAC-F749-632E-5DB5-8186287A817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30770" y="3164691"/>
                  <a:ext cx="137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ED1C94B8-A6C4-735D-6422-E547BEE8503C}"/>
                    </a:ext>
                  </a:extLst>
                </p14:cNvPr>
                <p14:cNvContentPartPr/>
                <p14:nvPr/>
              </p14:nvContentPartPr>
              <p14:xfrm>
                <a:off x="1551730" y="3109251"/>
                <a:ext cx="70920" cy="16740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ED1C94B8-A6C4-735D-6422-E547BEE8503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42730" y="3100251"/>
                  <a:ext cx="88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1B643B68-119F-D43A-63B4-14DA6E5866AD}"/>
                    </a:ext>
                  </a:extLst>
                </p14:cNvPr>
                <p14:cNvContentPartPr/>
                <p14:nvPr/>
              </p14:nvContentPartPr>
              <p14:xfrm>
                <a:off x="841450" y="2672571"/>
                <a:ext cx="98280" cy="30132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1B643B68-119F-D43A-63B4-14DA6E5866A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32450" y="2663571"/>
                  <a:ext cx="1159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15580465-A20D-7295-61E7-EA2870132D31}"/>
                    </a:ext>
                  </a:extLst>
                </p14:cNvPr>
                <p14:cNvContentPartPr/>
                <p14:nvPr/>
              </p14:nvContentPartPr>
              <p14:xfrm>
                <a:off x="897250" y="2722251"/>
                <a:ext cx="203400" cy="2091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15580465-A20D-7295-61E7-EA2870132D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88250" y="2713611"/>
                  <a:ext cx="221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4B63A6C9-480D-3B3B-B4E4-21D2A410E1C8}"/>
                    </a:ext>
                  </a:extLst>
                </p14:cNvPr>
                <p14:cNvContentPartPr/>
                <p14:nvPr/>
              </p14:nvContentPartPr>
              <p14:xfrm>
                <a:off x="872050" y="2948331"/>
                <a:ext cx="202680" cy="241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4B63A6C9-480D-3B3B-B4E4-21D2A410E1C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63410" y="2939331"/>
                  <a:ext cx="2203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CF319928-F306-01C4-862B-3F3C9FAF44B4}"/>
                    </a:ext>
                  </a:extLst>
                </p14:cNvPr>
                <p14:cNvContentPartPr/>
                <p14:nvPr/>
              </p14:nvContentPartPr>
              <p14:xfrm>
                <a:off x="1073290" y="2609571"/>
                <a:ext cx="303120" cy="23472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CF319928-F306-01C4-862B-3F3C9FAF44B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64650" y="2600571"/>
                  <a:ext cx="3207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D2BFB753-9A6D-8133-21EF-31451819DDB9}"/>
                    </a:ext>
                  </a:extLst>
                </p14:cNvPr>
                <p14:cNvContentPartPr/>
                <p14:nvPr/>
              </p14:nvContentPartPr>
              <p14:xfrm>
                <a:off x="1044490" y="2804691"/>
                <a:ext cx="283680" cy="19584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D2BFB753-9A6D-8133-21EF-31451819DDB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35490" y="2796051"/>
                  <a:ext cx="301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073F7B83-48F3-22A2-7409-6CE61FC8B421}"/>
                    </a:ext>
                  </a:extLst>
                </p14:cNvPr>
                <p14:cNvContentPartPr/>
                <p14:nvPr/>
              </p14:nvContentPartPr>
              <p14:xfrm>
                <a:off x="908410" y="2502291"/>
                <a:ext cx="443880" cy="1818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073F7B83-48F3-22A2-7409-6CE61FC8B42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99770" y="2493291"/>
                  <a:ext cx="4615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8855495-A63B-475B-82DE-2F9663B84201}"/>
                    </a:ext>
                  </a:extLst>
                </p14:cNvPr>
                <p14:cNvContentPartPr/>
                <p14:nvPr/>
              </p14:nvContentPartPr>
              <p14:xfrm>
                <a:off x="1158250" y="2040051"/>
                <a:ext cx="83520" cy="40572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8855495-A63B-475B-82DE-2F9663B8420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49250" y="2031051"/>
                  <a:ext cx="101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13345369-AA17-2A55-CDFF-F6B6B84DD577}"/>
                    </a:ext>
                  </a:extLst>
                </p14:cNvPr>
                <p14:cNvContentPartPr/>
                <p14:nvPr/>
              </p14:nvContentPartPr>
              <p14:xfrm>
                <a:off x="1105690" y="2388891"/>
                <a:ext cx="160560" cy="633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13345369-AA17-2A55-CDFF-F6B6B84DD57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97050" y="2379891"/>
                  <a:ext cx="1782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E1A9885D-F52E-60A7-C2EE-B0C08607BD4D}"/>
                    </a:ext>
                  </a:extLst>
                </p14:cNvPr>
                <p14:cNvContentPartPr/>
                <p14:nvPr/>
              </p14:nvContentPartPr>
              <p14:xfrm>
                <a:off x="1261570" y="1934571"/>
                <a:ext cx="71640" cy="1580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E1A9885D-F52E-60A7-C2EE-B0C08607BD4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252930" y="1925571"/>
                  <a:ext cx="89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0708EA10-5CCB-5B13-67DC-3596722D83DA}"/>
                    </a:ext>
                  </a:extLst>
                </p14:cNvPr>
                <p14:cNvContentPartPr/>
                <p14:nvPr/>
              </p14:nvContentPartPr>
              <p14:xfrm>
                <a:off x="1358770" y="1968051"/>
                <a:ext cx="72720" cy="6084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0708EA10-5CCB-5B13-67DC-3596722D83D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50130" y="1959411"/>
                  <a:ext cx="90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ECD5103C-7BBA-3090-CAB9-ECC5458164C3}"/>
                    </a:ext>
                  </a:extLst>
                </p14:cNvPr>
                <p14:cNvContentPartPr/>
                <p14:nvPr/>
              </p14:nvContentPartPr>
              <p14:xfrm>
                <a:off x="1358050" y="2118891"/>
                <a:ext cx="65520" cy="6660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ECD5103C-7BBA-3090-CAB9-ECC5458164C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9050" y="2109891"/>
                  <a:ext cx="83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D1B445BE-1B6B-DB82-E792-498B57A1EF83}"/>
                    </a:ext>
                  </a:extLst>
                </p14:cNvPr>
                <p14:cNvContentPartPr/>
                <p14:nvPr/>
              </p14:nvContentPartPr>
              <p14:xfrm>
                <a:off x="1472170" y="1935291"/>
                <a:ext cx="102240" cy="14148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D1B445BE-1B6B-DB82-E792-498B57A1EF83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463170" y="1926651"/>
                  <a:ext cx="1198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8D43123E-6EC8-6795-5BAB-74C4DAE5A269}"/>
                    </a:ext>
                  </a:extLst>
                </p14:cNvPr>
                <p14:cNvContentPartPr/>
                <p14:nvPr/>
              </p14:nvContentPartPr>
              <p14:xfrm>
                <a:off x="1593490" y="1927731"/>
                <a:ext cx="105120" cy="106920"/>
              </p14:xfrm>
            </p:contentPart>
          </mc:Choice>
          <mc:Fallback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8D43123E-6EC8-6795-5BAB-74C4DAE5A26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84490" y="1918731"/>
                  <a:ext cx="122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0146AC82-F1B4-A70F-6AFD-FEFF3A523C93}"/>
                    </a:ext>
                  </a:extLst>
                </p14:cNvPr>
                <p14:cNvContentPartPr/>
                <p14:nvPr/>
              </p14:nvContentPartPr>
              <p14:xfrm>
                <a:off x="1736050" y="2027091"/>
                <a:ext cx="360" cy="864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0146AC82-F1B4-A70F-6AFD-FEFF3A523C9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727410" y="2018091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52317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1" name="잉크 170">
                <a:extLst>
                  <a:ext uri="{FF2B5EF4-FFF2-40B4-BE49-F238E27FC236}">
                    <a16:creationId xmlns:a16="http://schemas.microsoft.com/office/drawing/2014/main" id="{C629A529-8957-C36C-D352-1461AF28C5FC}"/>
                  </a:ext>
                </a:extLst>
              </p14:cNvPr>
              <p14:cNvContentPartPr/>
              <p14:nvPr/>
            </p14:nvContentPartPr>
            <p14:xfrm>
              <a:off x="1175833" y="801449"/>
              <a:ext cx="1958400" cy="1840680"/>
            </p14:xfrm>
          </p:contentPart>
        </mc:Choice>
        <mc:Fallback>
          <p:pic>
            <p:nvPicPr>
              <p:cNvPr id="171" name="잉크 170">
                <a:extLst>
                  <a:ext uri="{FF2B5EF4-FFF2-40B4-BE49-F238E27FC236}">
                    <a16:creationId xmlns:a16="http://schemas.microsoft.com/office/drawing/2014/main" id="{C629A529-8957-C36C-D352-1461AF28C5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833" y="792449"/>
                <a:ext cx="1976040" cy="18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5" name="잉크 174">
                <a:extLst>
                  <a:ext uri="{FF2B5EF4-FFF2-40B4-BE49-F238E27FC236}">
                    <a16:creationId xmlns:a16="http://schemas.microsoft.com/office/drawing/2014/main" id="{E3779676-D952-BD60-8AD7-1D0CB6AC2216}"/>
                  </a:ext>
                </a:extLst>
              </p14:cNvPr>
              <p14:cNvContentPartPr/>
              <p14:nvPr/>
            </p14:nvContentPartPr>
            <p14:xfrm>
              <a:off x="-7847" y="2350529"/>
              <a:ext cx="1137240" cy="1260000"/>
            </p14:xfrm>
          </p:contentPart>
        </mc:Choice>
        <mc:Fallback>
          <p:pic>
            <p:nvPicPr>
              <p:cNvPr id="175" name="잉크 174">
                <a:extLst>
                  <a:ext uri="{FF2B5EF4-FFF2-40B4-BE49-F238E27FC236}">
                    <a16:creationId xmlns:a16="http://schemas.microsoft.com/office/drawing/2014/main" id="{E3779676-D952-BD60-8AD7-1D0CB6AC22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487" y="2341529"/>
                <a:ext cx="1154880" cy="12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E2ACF209-761D-B1BB-BF58-7051D2B64A1D}"/>
              </a:ext>
            </a:extLst>
          </p:cNvPr>
          <p:cNvGrpSpPr/>
          <p:nvPr/>
        </p:nvGrpSpPr>
        <p:grpSpPr>
          <a:xfrm>
            <a:off x="2496313" y="2237849"/>
            <a:ext cx="659880" cy="1165320"/>
            <a:chOff x="2496313" y="2237849"/>
            <a:chExt cx="659880" cy="11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9388629F-BDB6-6A73-BEE1-215EC78C11FD}"/>
                    </a:ext>
                  </a:extLst>
                </p14:cNvPr>
                <p14:cNvContentPartPr/>
                <p14:nvPr/>
              </p14:nvContentPartPr>
              <p14:xfrm>
                <a:off x="2498833" y="2304089"/>
                <a:ext cx="354240" cy="3877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9388629F-BDB6-6A73-BEE1-215EC78C11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92713" y="2297969"/>
                  <a:ext cx="366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3AF46C72-839C-3514-B116-0A30F209EA53}"/>
                    </a:ext>
                  </a:extLst>
                </p14:cNvPr>
                <p14:cNvContentPartPr/>
                <p14:nvPr/>
              </p14:nvContentPartPr>
              <p14:xfrm>
                <a:off x="2496313" y="2237849"/>
                <a:ext cx="351720" cy="43740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3AF46C72-839C-3514-B116-0A30F209EA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90193" y="2231729"/>
                  <a:ext cx="363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FD488812-14A6-58A1-4DFB-0384A8EE88C8}"/>
                    </a:ext>
                  </a:extLst>
                </p14:cNvPr>
                <p14:cNvContentPartPr/>
                <p14:nvPr/>
              </p14:nvContentPartPr>
              <p14:xfrm>
                <a:off x="2539513" y="2659049"/>
                <a:ext cx="145080" cy="61596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FD488812-14A6-58A1-4DFB-0384A8EE88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33393" y="2652929"/>
                  <a:ext cx="15732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1F9750D8-165D-CF07-DEB4-CB2E8DC719CA}"/>
                    </a:ext>
                  </a:extLst>
                </p14:cNvPr>
                <p14:cNvContentPartPr/>
                <p14:nvPr/>
              </p14:nvContentPartPr>
              <p14:xfrm>
                <a:off x="2814193" y="2594249"/>
                <a:ext cx="184320" cy="4860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1F9750D8-165D-CF07-DEB4-CB2E8DC719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08073" y="2588129"/>
                  <a:ext cx="1965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4B3B2CB3-D3FA-2AB6-F5B9-08367E2CD3C2}"/>
                    </a:ext>
                  </a:extLst>
                </p14:cNvPr>
                <p14:cNvContentPartPr/>
                <p14:nvPr/>
              </p14:nvContentPartPr>
              <p14:xfrm>
                <a:off x="2624473" y="3149729"/>
                <a:ext cx="464760" cy="199440"/>
              </p14:xfrm>
            </p:contentPart>
          </mc:Choice>
          <mc:Fallback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4B3B2CB3-D3FA-2AB6-F5B9-08367E2CD3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18353" y="3143609"/>
                  <a:ext cx="477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F7F72E5E-B1D7-CBC4-5DE4-AD14E52D3461}"/>
                    </a:ext>
                  </a:extLst>
                </p14:cNvPr>
                <p14:cNvContentPartPr/>
                <p14:nvPr/>
              </p14:nvContentPartPr>
              <p14:xfrm>
                <a:off x="2594953" y="3235769"/>
                <a:ext cx="159120" cy="11520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F7F72E5E-B1D7-CBC4-5DE4-AD14E52D34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8833" y="3229649"/>
                  <a:ext cx="171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A3644F62-7EAF-CE20-8E95-B64F75F72B67}"/>
                    </a:ext>
                  </a:extLst>
                </p14:cNvPr>
                <p14:cNvContentPartPr/>
                <p14:nvPr/>
              </p14:nvContentPartPr>
              <p14:xfrm>
                <a:off x="2549953" y="3137129"/>
                <a:ext cx="223200" cy="18720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A3644F62-7EAF-CE20-8E95-B64F75F72B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43833" y="3131009"/>
                  <a:ext cx="2354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9ADD40C-2608-AF7F-8271-F430054821CE}"/>
                    </a:ext>
                  </a:extLst>
                </p14:cNvPr>
                <p14:cNvContentPartPr/>
                <p14:nvPr/>
              </p14:nvContentPartPr>
              <p14:xfrm>
                <a:off x="2540233" y="3096089"/>
                <a:ext cx="284400" cy="21420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9ADD40C-2608-AF7F-8271-F430054821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4113" y="3089969"/>
                  <a:ext cx="2966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906DC5AD-0F5C-B6EC-56B9-09A5E8E04668}"/>
                    </a:ext>
                  </a:extLst>
                </p14:cNvPr>
                <p14:cNvContentPartPr/>
                <p14:nvPr/>
              </p14:nvContentPartPr>
              <p14:xfrm>
                <a:off x="2582353" y="2969369"/>
                <a:ext cx="380520" cy="3578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906DC5AD-0F5C-B6EC-56B9-09A5E8E0466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76233" y="2963249"/>
                  <a:ext cx="392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970B18F-87C8-9C10-FB81-C7563037E50E}"/>
                    </a:ext>
                  </a:extLst>
                </p14:cNvPr>
                <p14:cNvContentPartPr/>
                <p14:nvPr/>
              </p14:nvContentPartPr>
              <p14:xfrm>
                <a:off x="2599993" y="2902409"/>
                <a:ext cx="347760" cy="3344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970B18F-87C8-9C10-FB81-C7563037E5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93873" y="2896289"/>
                  <a:ext cx="360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03CEA4DA-99E9-975E-22B8-975DC7C823E4}"/>
                    </a:ext>
                  </a:extLst>
                </p14:cNvPr>
                <p14:cNvContentPartPr/>
                <p14:nvPr/>
              </p14:nvContentPartPr>
              <p14:xfrm>
                <a:off x="2634553" y="2863529"/>
                <a:ext cx="353880" cy="3459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03CEA4DA-99E9-975E-22B8-975DC7C823E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8433" y="2857409"/>
                  <a:ext cx="3661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117FBFC9-3A6A-CFFE-06F2-EF3B9DA02598}"/>
                    </a:ext>
                  </a:extLst>
                </p14:cNvPr>
                <p14:cNvContentPartPr/>
                <p14:nvPr/>
              </p14:nvContentPartPr>
              <p14:xfrm>
                <a:off x="2635273" y="2717729"/>
                <a:ext cx="399960" cy="46512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117FBFC9-3A6A-CFFE-06F2-EF3B9DA0259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153" y="2711609"/>
                  <a:ext cx="4122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031A7FA-EC69-F7C9-1B4B-F704929DC031}"/>
                    </a:ext>
                  </a:extLst>
                </p14:cNvPr>
                <p14:cNvContentPartPr/>
                <p14:nvPr/>
              </p14:nvContentPartPr>
              <p14:xfrm>
                <a:off x="2692513" y="2649329"/>
                <a:ext cx="285840" cy="33480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031A7FA-EC69-F7C9-1B4B-F704929DC0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86393" y="2643209"/>
                  <a:ext cx="2980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F038954C-E638-7AA7-54A1-B835672D3B04}"/>
                    </a:ext>
                  </a:extLst>
                </p14:cNvPr>
                <p14:cNvContentPartPr/>
                <p14:nvPr/>
              </p14:nvContentPartPr>
              <p14:xfrm>
                <a:off x="2818153" y="2621609"/>
                <a:ext cx="103680" cy="12672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F038954C-E638-7AA7-54A1-B835672D3B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12033" y="2615489"/>
                  <a:ext cx="115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94D32BA3-62E4-9BFE-5C8A-71825F121F48}"/>
                    </a:ext>
                  </a:extLst>
                </p14:cNvPr>
                <p14:cNvContentPartPr/>
                <p14:nvPr/>
              </p14:nvContentPartPr>
              <p14:xfrm>
                <a:off x="2826793" y="2608649"/>
                <a:ext cx="114120" cy="1843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94D32BA3-62E4-9BFE-5C8A-71825F121F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20673" y="2602529"/>
                  <a:ext cx="126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EB555CD8-C959-60FE-A8D1-0A7897E2D4DC}"/>
                    </a:ext>
                  </a:extLst>
                </p14:cNvPr>
                <p14:cNvContentPartPr/>
                <p14:nvPr/>
              </p14:nvContentPartPr>
              <p14:xfrm>
                <a:off x="2561833" y="2742929"/>
                <a:ext cx="81000" cy="4759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EB555CD8-C959-60FE-A8D1-0A7897E2D4D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55713" y="2736809"/>
                  <a:ext cx="9324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2C81ACF6-12D6-BB52-BBD1-02C825BF3B3A}"/>
                    </a:ext>
                  </a:extLst>
                </p14:cNvPr>
                <p14:cNvContentPartPr/>
                <p14:nvPr/>
              </p14:nvContentPartPr>
              <p14:xfrm>
                <a:off x="2678833" y="2720609"/>
                <a:ext cx="118440" cy="50688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2C81ACF6-12D6-BB52-BBD1-02C825BF3B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72713" y="2714489"/>
                  <a:ext cx="1306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D2F97B8B-E6C6-08FB-A1F2-60442E6C49CF}"/>
                    </a:ext>
                  </a:extLst>
                </p14:cNvPr>
                <p14:cNvContentPartPr/>
                <p14:nvPr/>
              </p14:nvContentPartPr>
              <p14:xfrm>
                <a:off x="2851993" y="2633849"/>
                <a:ext cx="41040" cy="36144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D2F97B8B-E6C6-08FB-A1F2-60442E6C49C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45873" y="2627729"/>
                  <a:ext cx="53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9E6C148E-4EFA-6E9F-5541-A5DC8B9DAF08}"/>
                    </a:ext>
                  </a:extLst>
                </p14:cNvPr>
                <p14:cNvContentPartPr/>
                <p14:nvPr/>
              </p14:nvContentPartPr>
              <p14:xfrm>
                <a:off x="2861713" y="2663729"/>
                <a:ext cx="183960" cy="50760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9E6C148E-4EFA-6E9F-5541-A5DC8B9DAF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55593" y="2657609"/>
                  <a:ext cx="196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569035AD-126C-67E0-C5C5-197B9864F0BB}"/>
                    </a:ext>
                  </a:extLst>
                </p14:cNvPr>
                <p14:cNvContentPartPr/>
                <p14:nvPr/>
              </p14:nvContentPartPr>
              <p14:xfrm>
                <a:off x="2971513" y="2717009"/>
                <a:ext cx="114480" cy="3981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569035AD-126C-67E0-C5C5-197B9864F0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65393" y="2710889"/>
                  <a:ext cx="1267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FF08A582-9D45-77B3-8146-B0F4377F7C06}"/>
                    </a:ext>
                  </a:extLst>
                </p14:cNvPr>
                <p14:cNvContentPartPr/>
                <p14:nvPr/>
              </p14:nvContentPartPr>
              <p14:xfrm>
                <a:off x="2620153" y="3092129"/>
                <a:ext cx="536040" cy="3110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FF08A582-9D45-77B3-8146-B0F4377F7C0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14033" y="3086009"/>
                  <a:ext cx="548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12" name="잉크 211">
                  <a:extLst>
                    <a:ext uri="{FF2B5EF4-FFF2-40B4-BE49-F238E27FC236}">
                      <a16:creationId xmlns:a16="http://schemas.microsoft.com/office/drawing/2014/main" id="{0709F06F-8622-FC01-C7D9-4C1F1A52D2A8}"/>
                    </a:ext>
                  </a:extLst>
                </p14:cNvPr>
                <p14:cNvContentPartPr/>
                <p14:nvPr/>
              </p14:nvContentPartPr>
              <p14:xfrm>
                <a:off x="2533753" y="2356289"/>
                <a:ext cx="293760" cy="480960"/>
              </p14:xfrm>
            </p:contentPart>
          </mc:Choice>
          <mc:Fallback>
            <p:pic>
              <p:nvPicPr>
                <p:cNvPr id="212" name="잉크 211">
                  <a:extLst>
                    <a:ext uri="{FF2B5EF4-FFF2-40B4-BE49-F238E27FC236}">
                      <a16:creationId xmlns:a16="http://schemas.microsoft.com/office/drawing/2014/main" id="{0709F06F-8622-FC01-C7D9-4C1F1A52D2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27633" y="2350169"/>
                  <a:ext cx="3060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13" name="잉크 212">
                  <a:extLst>
                    <a:ext uri="{FF2B5EF4-FFF2-40B4-BE49-F238E27FC236}">
                      <a16:creationId xmlns:a16="http://schemas.microsoft.com/office/drawing/2014/main" id="{BF93DAF6-A13E-77F4-EF9E-4B4341473A28}"/>
                    </a:ext>
                  </a:extLst>
                </p14:cNvPr>
                <p14:cNvContentPartPr/>
                <p14:nvPr/>
              </p14:nvContentPartPr>
              <p14:xfrm>
                <a:off x="2586313" y="2556809"/>
                <a:ext cx="551520" cy="778320"/>
              </p14:xfrm>
            </p:contentPart>
          </mc:Choice>
          <mc:Fallback>
            <p:pic>
              <p:nvPicPr>
                <p:cNvPr id="213" name="잉크 212">
                  <a:extLst>
                    <a:ext uri="{FF2B5EF4-FFF2-40B4-BE49-F238E27FC236}">
                      <a16:creationId xmlns:a16="http://schemas.microsoft.com/office/drawing/2014/main" id="{BF93DAF6-A13E-77F4-EF9E-4B4341473A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80193" y="2550689"/>
                  <a:ext cx="563760" cy="790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4117BE83-EC74-2007-67EA-4C14F197F9E8}"/>
                  </a:ext>
                </a:extLst>
              </p14:cNvPr>
              <p14:cNvContentPartPr/>
              <p14:nvPr/>
            </p14:nvContentPartPr>
            <p14:xfrm>
              <a:off x="2943433" y="1536929"/>
              <a:ext cx="329760" cy="91224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4117BE83-EC74-2007-67EA-4C14F197F9E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37313" y="1530809"/>
                <a:ext cx="3420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873B201A-93A3-8B35-F3EC-785E238BC7FA}"/>
                  </a:ext>
                </a:extLst>
              </p14:cNvPr>
              <p14:cNvContentPartPr/>
              <p14:nvPr/>
            </p14:nvContentPartPr>
            <p14:xfrm>
              <a:off x="3279673" y="1388609"/>
              <a:ext cx="71280" cy="7092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873B201A-93A3-8B35-F3EC-785E238BC7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73553" y="1382489"/>
                <a:ext cx="83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A148AE9E-EBF1-7DF6-45E5-9D88B6E74119}"/>
                  </a:ext>
                </a:extLst>
              </p14:cNvPr>
              <p14:cNvContentPartPr/>
              <p14:nvPr/>
            </p14:nvContentPartPr>
            <p14:xfrm>
              <a:off x="3325033" y="1408769"/>
              <a:ext cx="34560" cy="8820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A148AE9E-EBF1-7DF6-45E5-9D88B6E7411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18913" y="1402649"/>
                <a:ext cx="468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A19C1DC5-D824-A9F3-00DB-FC2D224F7659}"/>
                  </a:ext>
                </a:extLst>
              </p14:cNvPr>
              <p14:cNvContentPartPr/>
              <p14:nvPr/>
            </p14:nvContentPartPr>
            <p14:xfrm>
              <a:off x="3371833" y="1432169"/>
              <a:ext cx="8280" cy="43200"/>
            </p14:xfrm>
          </p:contentPart>
        </mc:Choice>
        <mc:Fallback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A19C1DC5-D824-A9F3-00DB-FC2D224F76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65713" y="1426049"/>
                <a:ext cx="20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8CCCD596-E0DB-7B78-44B5-B09220DEBB86}"/>
                  </a:ext>
                </a:extLst>
              </p14:cNvPr>
              <p14:cNvContentPartPr/>
              <p14:nvPr/>
            </p14:nvContentPartPr>
            <p14:xfrm>
              <a:off x="3330793" y="1472129"/>
              <a:ext cx="78840" cy="7308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8CCCD596-E0DB-7B78-44B5-B09220DEBB8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24673" y="1466009"/>
                <a:ext cx="910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7E95428D-AAF9-D4E0-0E6D-AA5095FA096F}"/>
                  </a:ext>
                </a:extLst>
              </p14:cNvPr>
              <p14:cNvContentPartPr/>
              <p14:nvPr/>
            </p14:nvContentPartPr>
            <p14:xfrm>
              <a:off x="3330073" y="1537649"/>
              <a:ext cx="71640" cy="66960"/>
            </p14:xfrm>
          </p:contentPart>
        </mc:Choice>
        <mc:Fallback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7E95428D-AAF9-D4E0-0E6D-AA5095FA096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23953" y="1531529"/>
                <a:ext cx="83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A0BFF631-6740-668E-B1AF-1A3759E35E57}"/>
                  </a:ext>
                </a:extLst>
              </p14:cNvPr>
              <p14:cNvContentPartPr/>
              <p14:nvPr/>
            </p14:nvContentPartPr>
            <p14:xfrm>
              <a:off x="3359233" y="1595609"/>
              <a:ext cx="116280" cy="12924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A0BFF631-6740-668E-B1AF-1A3759E35E5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53113" y="1589489"/>
                <a:ext cx="128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3BD08806-0025-B9DB-AE2A-C365158BD6FD}"/>
                  </a:ext>
                </a:extLst>
              </p14:cNvPr>
              <p14:cNvContentPartPr/>
              <p14:nvPr/>
            </p14:nvContentPartPr>
            <p14:xfrm>
              <a:off x="3435193" y="1458809"/>
              <a:ext cx="78840" cy="14400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3BD08806-0025-B9DB-AE2A-C365158BD6F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29073" y="1452689"/>
                <a:ext cx="910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4AEF8D55-CFEC-B3F1-D1F8-8DA34692EBDC}"/>
                  </a:ext>
                </a:extLst>
              </p14:cNvPr>
              <p14:cNvContentPartPr/>
              <p14:nvPr/>
            </p14:nvContentPartPr>
            <p14:xfrm>
              <a:off x="3502513" y="1518209"/>
              <a:ext cx="23400" cy="3384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4AEF8D55-CFEC-B3F1-D1F8-8DA34692EB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96393" y="1512089"/>
                <a:ext cx="356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5CF86EFE-9D13-96AB-018C-7FCA4F770DD3}"/>
                  </a:ext>
                </a:extLst>
              </p14:cNvPr>
              <p14:cNvContentPartPr/>
              <p14:nvPr/>
            </p14:nvContentPartPr>
            <p14:xfrm>
              <a:off x="3512953" y="1473569"/>
              <a:ext cx="57600" cy="9936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5CF86EFE-9D13-96AB-018C-7FCA4F770D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506833" y="1467449"/>
                <a:ext cx="698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7E62CCBC-CA58-BC55-0F5C-D20C029365C5}"/>
                  </a:ext>
                </a:extLst>
              </p14:cNvPr>
              <p14:cNvContentPartPr/>
              <p14:nvPr/>
            </p14:nvContentPartPr>
            <p14:xfrm>
              <a:off x="3550753" y="1444769"/>
              <a:ext cx="61920" cy="10332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7E62CCBC-CA58-BC55-0F5C-D20C029365C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44633" y="1438649"/>
                <a:ext cx="7416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73FFEC65-A05D-2C76-C0EC-B70CD03B38F2}"/>
                  </a:ext>
                </a:extLst>
              </p14:cNvPr>
              <p14:cNvContentPartPr/>
              <p14:nvPr/>
            </p14:nvContentPartPr>
            <p14:xfrm>
              <a:off x="3616273" y="1385369"/>
              <a:ext cx="102240" cy="1162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73FFEC65-A05D-2C76-C0EC-B70CD03B38F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10153" y="1379249"/>
                <a:ext cx="114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27" name="잉크 226">
                <a:extLst>
                  <a:ext uri="{FF2B5EF4-FFF2-40B4-BE49-F238E27FC236}">
                    <a16:creationId xmlns:a16="http://schemas.microsoft.com/office/drawing/2014/main" id="{C056A2D1-7D68-2621-15F1-B0278B632A24}"/>
                  </a:ext>
                </a:extLst>
              </p14:cNvPr>
              <p14:cNvContentPartPr/>
              <p14:nvPr/>
            </p14:nvContentPartPr>
            <p14:xfrm>
              <a:off x="3715993" y="1271969"/>
              <a:ext cx="145080" cy="182160"/>
            </p14:xfrm>
          </p:contentPart>
        </mc:Choice>
        <mc:Fallback>
          <p:pic>
            <p:nvPicPr>
              <p:cNvPr id="227" name="잉크 226">
                <a:extLst>
                  <a:ext uri="{FF2B5EF4-FFF2-40B4-BE49-F238E27FC236}">
                    <a16:creationId xmlns:a16="http://schemas.microsoft.com/office/drawing/2014/main" id="{C056A2D1-7D68-2621-15F1-B0278B632A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09873" y="1265849"/>
                <a:ext cx="1573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30" name="잉크 229">
                <a:extLst>
                  <a:ext uri="{FF2B5EF4-FFF2-40B4-BE49-F238E27FC236}">
                    <a16:creationId xmlns:a16="http://schemas.microsoft.com/office/drawing/2014/main" id="{C7C12772-0742-A29A-6A8A-34C9E523A71B}"/>
                  </a:ext>
                </a:extLst>
              </p14:cNvPr>
              <p14:cNvContentPartPr/>
              <p14:nvPr/>
            </p14:nvContentPartPr>
            <p14:xfrm>
              <a:off x="2499553" y="1466009"/>
              <a:ext cx="423360" cy="77760"/>
            </p14:xfrm>
          </p:contentPart>
        </mc:Choice>
        <mc:Fallback>
          <p:pic>
            <p:nvPicPr>
              <p:cNvPr id="230" name="잉크 229">
                <a:extLst>
                  <a:ext uri="{FF2B5EF4-FFF2-40B4-BE49-F238E27FC236}">
                    <a16:creationId xmlns:a16="http://schemas.microsoft.com/office/drawing/2014/main" id="{C7C12772-0742-A29A-6A8A-34C9E523A7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63913" y="1430009"/>
                <a:ext cx="4950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1" name="잉크 230">
                <a:extLst>
                  <a:ext uri="{FF2B5EF4-FFF2-40B4-BE49-F238E27FC236}">
                    <a16:creationId xmlns:a16="http://schemas.microsoft.com/office/drawing/2014/main" id="{B3CE015B-BB39-9CC7-335E-073CDFD14081}"/>
                  </a:ext>
                </a:extLst>
              </p14:cNvPr>
              <p14:cNvContentPartPr/>
              <p14:nvPr/>
            </p14:nvContentPartPr>
            <p14:xfrm>
              <a:off x="2783953" y="1360529"/>
              <a:ext cx="216360" cy="232200"/>
            </p14:xfrm>
          </p:contentPart>
        </mc:Choice>
        <mc:Fallback>
          <p:pic>
            <p:nvPicPr>
              <p:cNvPr id="231" name="잉크 230">
                <a:extLst>
                  <a:ext uri="{FF2B5EF4-FFF2-40B4-BE49-F238E27FC236}">
                    <a16:creationId xmlns:a16="http://schemas.microsoft.com/office/drawing/2014/main" id="{B3CE015B-BB39-9CC7-335E-073CDFD1408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747953" y="1324889"/>
                <a:ext cx="2880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27" name="잉크 326">
                <a:extLst>
                  <a:ext uri="{FF2B5EF4-FFF2-40B4-BE49-F238E27FC236}">
                    <a16:creationId xmlns:a16="http://schemas.microsoft.com/office/drawing/2014/main" id="{7A3C82CF-CADF-E296-1C92-7148807097B1}"/>
                  </a:ext>
                </a:extLst>
              </p14:cNvPr>
              <p14:cNvContentPartPr/>
              <p14:nvPr/>
            </p14:nvContentPartPr>
            <p14:xfrm>
              <a:off x="5582593" y="666809"/>
              <a:ext cx="46800" cy="41760"/>
            </p14:xfrm>
          </p:contentPart>
        </mc:Choice>
        <mc:Fallback>
          <p:pic>
            <p:nvPicPr>
              <p:cNvPr id="327" name="잉크 326">
                <a:extLst>
                  <a:ext uri="{FF2B5EF4-FFF2-40B4-BE49-F238E27FC236}">
                    <a16:creationId xmlns:a16="http://schemas.microsoft.com/office/drawing/2014/main" id="{7A3C82CF-CADF-E296-1C92-7148807097B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3593" y="658169"/>
                <a:ext cx="64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140A28FE-C476-B953-6CAA-DBBC4E2C53FF}"/>
                  </a:ext>
                </a:extLst>
              </p14:cNvPr>
              <p14:cNvContentPartPr/>
              <p14:nvPr/>
            </p14:nvContentPartPr>
            <p14:xfrm>
              <a:off x="698833" y="2440169"/>
              <a:ext cx="1595520" cy="109296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140A28FE-C476-B953-6CAA-DBBC4E2C53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9833" y="2431169"/>
                <a:ext cx="1613160" cy="11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BE0FB8E8-A736-A02C-D85E-D53C5D006EC0}"/>
                  </a:ext>
                </a:extLst>
              </p14:cNvPr>
              <p14:cNvContentPartPr/>
              <p14:nvPr/>
            </p14:nvContentPartPr>
            <p14:xfrm>
              <a:off x="675433" y="3565169"/>
              <a:ext cx="1762200" cy="4248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BE0FB8E8-A736-A02C-D85E-D53C5D006EC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6433" y="3556169"/>
                <a:ext cx="1779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255AF05C-29BF-5987-9F93-4B1FB8DEF354}"/>
                  </a:ext>
                </a:extLst>
              </p14:cNvPr>
              <p14:cNvContentPartPr/>
              <p14:nvPr/>
            </p14:nvContentPartPr>
            <p14:xfrm>
              <a:off x="2300833" y="2472209"/>
              <a:ext cx="1506600" cy="24624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255AF05C-29BF-5987-9F93-4B1FB8DEF35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91833" y="2463569"/>
                <a:ext cx="15242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E5A23E2B-595E-84C4-AC84-76368F251F8C}"/>
                  </a:ext>
                </a:extLst>
              </p14:cNvPr>
              <p14:cNvContentPartPr/>
              <p14:nvPr/>
            </p14:nvContentPartPr>
            <p14:xfrm>
              <a:off x="58393" y="1877129"/>
              <a:ext cx="1500840" cy="162216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E5A23E2B-595E-84C4-AC84-76368F251F8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393" y="1868129"/>
                <a:ext cx="151848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ACD52CF1-6831-4EC3-29FB-DAA28C4DAA35}"/>
                  </a:ext>
                </a:extLst>
              </p14:cNvPr>
              <p14:cNvContentPartPr/>
              <p14:nvPr/>
            </p14:nvContentPartPr>
            <p14:xfrm>
              <a:off x="1070353" y="1215449"/>
              <a:ext cx="1779120" cy="137916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ACD52CF1-6831-4EC3-29FB-DAA28C4DAA3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61353" y="1206809"/>
                <a:ext cx="1796760" cy="13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0B783543-FB59-93B8-7E7D-14F34EA281B9}"/>
                  </a:ext>
                </a:extLst>
              </p14:cNvPr>
              <p14:cNvContentPartPr/>
              <p14:nvPr/>
            </p14:nvContentPartPr>
            <p14:xfrm>
              <a:off x="742753" y="1817009"/>
              <a:ext cx="345240" cy="34236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0B783543-FB59-93B8-7E7D-14F34EA281B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4113" y="1808369"/>
                <a:ext cx="3628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65" name="잉크 164">
                <a:extLst>
                  <a:ext uri="{FF2B5EF4-FFF2-40B4-BE49-F238E27FC236}">
                    <a16:creationId xmlns:a16="http://schemas.microsoft.com/office/drawing/2014/main" id="{EBA915C9-9EBE-7F18-61FD-2ACAA774BB16}"/>
                  </a:ext>
                </a:extLst>
              </p14:cNvPr>
              <p14:cNvContentPartPr/>
              <p14:nvPr/>
            </p14:nvContentPartPr>
            <p14:xfrm>
              <a:off x="952633" y="2147129"/>
              <a:ext cx="529560" cy="524160"/>
            </p14:xfrm>
          </p:contentPart>
        </mc:Choice>
        <mc:Fallback>
          <p:pic>
            <p:nvPicPr>
              <p:cNvPr id="165" name="잉크 164">
                <a:extLst>
                  <a:ext uri="{FF2B5EF4-FFF2-40B4-BE49-F238E27FC236}">
                    <a16:creationId xmlns:a16="http://schemas.microsoft.com/office/drawing/2014/main" id="{EBA915C9-9EBE-7F18-61FD-2ACAA774BB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3633" y="2138489"/>
                <a:ext cx="5472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66" name="잉크 165">
                <a:extLst>
                  <a:ext uri="{FF2B5EF4-FFF2-40B4-BE49-F238E27FC236}">
                    <a16:creationId xmlns:a16="http://schemas.microsoft.com/office/drawing/2014/main" id="{94BA323B-B947-4707-7A3F-90F06A67DF52}"/>
                  </a:ext>
                </a:extLst>
              </p14:cNvPr>
              <p14:cNvContentPartPr/>
              <p14:nvPr/>
            </p14:nvContentPartPr>
            <p14:xfrm>
              <a:off x="1300033" y="2751209"/>
              <a:ext cx="489600" cy="697680"/>
            </p14:xfrm>
          </p:contentPart>
        </mc:Choice>
        <mc:Fallback>
          <p:pic>
            <p:nvPicPr>
              <p:cNvPr id="166" name="잉크 165">
                <a:extLst>
                  <a:ext uri="{FF2B5EF4-FFF2-40B4-BE49-F238E27FC236}">
                    <a16:creationId xmlns:a16="http://schemas.microsoft.com/office/drawing/2014/main" id="{94BA323B-B947-4707-7A3F-90F06A67DF5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91033" y="2742569"/>
                <a:ext cx="5072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16603761-D083-C043-69E1-BB90501C415E}"/>
                  </a:ext>
                </a:extLst>
              </p14:cNvPr>
              <p14:cNvContentPartPr/>
              <p14:nvPr/>
            </p14:nvContentPartPr>
            <p14:xfrm>
              <a:off x="92953" y="1539809"/>
              <a:ext cx="651600" cy="36648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16603761-D083-C043-69E1-BB90501C415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3953" y="1530809"/>
                <a:ext cx="6692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80" name="잉크 179">
                <a:extLst>
                  <a:ext uri="{FF2B5EF4-FFF2-40B4-BE49-F238E27FC236}">
                    <a16:creationId xmlns:a16="http://schemas.microsoft.com/office/drawing/2014/main" id="{A35C55A9-BC64-A70C-D62D-1B7A961DB317}"/>
                  </a:ext>
                </a:extLst>
              </p14:cNvPr>
              <p14:cNvContentPartPr/>
              <p14:nvPr/>
            </p14:nvContentPartPr>
            <p14:xfrm>
              <a:off x="1334953" y="1163249"/>
              <a:ext cx="935280" cy="1098000"/>
            </p14:xfrm>
          </p:contentPart>
        </mc:Choice>
        <mc:Fallback>
          <p:pic>
            <p:nvPicPr>
              <p:cNvPr id="180" name="잉크 179">
                <a:extLst>
                  <a:ext uri="{FF2B5EF4-FFF2-40B4-BE49-F238E27FC236}">
                    <a16:creationId xmlns:a16="http://schemas.microsoft.com/office/drawing/2014/main" id="{A35C55A9-BC64-A70C-D62D-1B7A961DB31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326313" y="1154249"/>
                <a:ext cx="952920" cy="11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81" name="잉크 180">
                <a:extLst>
                  <a:ext uri="{FF2B5EF4-FFF2-40B4-BE49-F238E27FC236}">
                    <a16:creationId xmlns:a16="http://schemas.microsoft.com/office/drawing/2014/main" id="{E4EE4475-C40A-2C60-840D-89E9A04B07BC}"/>
                  </a:ext>
                </a:extLst>
              </p14:cNvPr>
              <p14:cNvContentPartPr/>
              <p14:nvPr/>
            </p14:nvContentPartPr>
            <p14:xfrm>
              <a:off x="1451593" y="1317329"/>
              <a:ext cx="1082880" cy="1169280"/>
            </p14:xfrm>
          </p:contentPart>
        </mc:Choice>
        <mc:Fallback>
          <p:pic>
            <p:nvPicPr>
              <p:cNvPr id="181" name="잉크 180">
                <a:extLst>
                  <a:ext uri="{FF2B5EF4-FFF2-40B4-BE49-F238E27FC236}">
                    <a16:creationId xmlns:a16="http://schemas.microsoft.com/office/drawing/2014/main" id="{E4EE4475-C40A-2C60-840D-89E9A04B07B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42593" y="1308689"/>
                <a:ext cx="1100520" cy="11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82" name="잉크 181">
                <a:extLst>
                  <a:ext uri="{FF2B5EF4-FFF2-40B4-BE49-F238E27FC236}">
                    <a16:creationId xmlns:a16="http://schemas.microsoft.com/office/drawing/2014/main" id="{8AE719E1-4D4C-AA20-58A5-A9CD037D3ACF}"/>
                  </a:ext>
                </a:extLst>
              </p14:cNvPr>
              <p14:cNvContentPartPr/>
              <p14:nvPr/>
            </p14:nvContentPartPr>
            <p14:xfrm>
              <a:off x="939313" y="851489"/>
              <a:ext cx="824040" cy="960480"/>
            </p14:xfrm>
          </p:contentPart>
        </mc:Choice>
        <mc:Fallback>
          <p:pic>
            <p:nvPicPr>
              <p:cNvPr id="182" name="잉크 181">
                <a:extLst>
                  <a:ext uri="{FF2B5EF4-FFF2-40B4-BE49-F238E27FC236}">
                    <a16:creationId xmlns:a16="http://schemas.microsoft.com/office/drawing/2014/main" id="{8AE719E1-4D4C-AA20-58A5-A9CD037D3AC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0673" y="842849"/>
                <a:ext cx="84168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83" name="잉크 182">
                <a:extLst>
                  <a:ext uri="{FF2B5EF4-FFF2-40B4-BE49-F238E27FC236}">
                    <a16:creationId xmlns:a16="http://schemas.microsoft.com/office/drawing/2014/main" id="{9C17C08A-A031-7112-7B6C-22DE92F9A0F4}"/>
                  </a:ext>
                </a:extLst>
              </p14:cNvPr>
              <p14:cNvContentPartPr/>
              <p14:nvPr/>
            </p14:nvContentPartPr>
            <p14:xfrm>
              <a:off x="964513" y="940049"/>
              <a:ext cx="1075680" cy="1174320"/>
            </p14:xfrm>
          </p:contentPart>
        </mc:Choice>
        <mc:Fallback>
          <p:pic>
            <p:nvPicPr>
              <p:cNvPr id="183" name="잉크 182">
                <a:extLst>
                  <a:ext uri="{FF2B5EF4-FFF2-40B4-BE49-F238E27FC236}">
                    <a16:creationId xmlns:a16="http://schemas.microsoft.com/office/drawing/2014/main" id="{9C17C08A-A031-7112-7B6C-22DE92F9A0F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55513" y="931049"/>
                <a:ext cx="1093320" cy="11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85" name="잉크 184">
                <a:extLst>
                  <a:ext uri="{FF2B5EF4-FFF2-40B4-BE49-F238E27FC236}">
                    <a16:creationId xmlns:a16="http://schemas.microsoft.com/office/drawing/2014/main" id="{59D7A1AA-83DE-D05A-B49F-3E325ACAC684}"/>
                  </a:ext>
                </a:extLst>
              </p14:cNvPr>
              <p14:cNvContentPartPr/>
              <p14:nvPr/>
            </p14:nvContentPartPr>
            <p14:xfrm>
              <a:off x="1689913" y="1809449"/>
              <a:ext cx="1112760" cy="1235880"/>
            </p14:xfrm>
          </p:contentPart>
        </mc:Choice>
        <mc:Fallback>
          <p:pic>
            <p:nvPicPr>
              <p:cNvPr id="185" name="잉크 184">
                <a:extLst>
                  <a:ext uri="{FF2B5EF4-FFF2-40B4-BE49-F238E27FC236}">
                    <a16:creationId xmlns:a16="http://schemas.microsoft.com/office/drawing/2014/main" id="{59D7A1AA-83DE-D05A-B49F-3E325ACAC68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681273" y="1800449"/>
                <a:ext cx="1130400" cy="12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86" name="잉크 185">
                <a:extLst>
                  <a:ext uri="{FF2B5EF4-FFF2-40B4-BE49-F238E27FC236}">
                    <a16:creationId xmlns:a16="http://schemas.microsoft.com/office/drawing/2014/main" id="{0194B1E7-7316-C5DF-AD03-D9A59C82E8EB}"/>
                  </a:ext>
                </a:extLst>
              </p14:cNvPr>
              <p14:cNvContentPartPr/>
              <p14:nvPr/>
            </p14:nvContentPartPr>
            <p14:xfrm>
              <a:off x="1811593" y="1912769"/>
              <a:ext cx="1036440" cy="1300320"/>
            </p14:xfrm>
          </p:contentPart>
        </mc:Choice>
        <mc:Fallback>
          <p:pic>
            <p:nvPicPr>
              <p:cNvPr id="186" name="잉크 185">
                <a:extLst>
                  <a:ext uri="{FF2B5EF4-FFF2-40B4-BE49-F238E27FC236}">
                    <a16:creationId xmlns:a16="http://schemas.microsoft.com/office/drawing/2014/main" id="{0194B1E7-7316-C5DF-AD03-D9A59C82E8E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02953" y="1904129"/>
                <a:ext cx="1054080" cy="13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2644E578-CFA5-086F-1C2C-23F6E4D0DB83}"/>
                  </a:ext>
                </a:extLst>
              </p14:cNvPr>
              <p14:cNvContentPartPr/>
              <p14:nvPr/>
            </p14:nvContentPartPr>
            <p14:xfrm>
              <a:off x="2793313" y="2575169"/>
              <a:ext cx="8640" cy="900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2644E578-CFA5-086F-1C2C-23F6E4D0DB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84313" y="2566169"/>
                <a:ext cx="2628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40" name="잉크 239">
                <a:extLst>
                  <a:ext uri="{FF2B5EF4-FFF2-40B4-BE49-F238E27FC236}">
                    <a16:creationId xmlns:a16="http://schemas.microsoft.com/office/drawing/2014/main" id="{480C6378-230A-FC6E-6F9A-77A6CB14E6DC}"/>
                  </a:ext>
                </a:extLst>
              </p14:cNvPr>
              <p14:cNvContentPartPr/>
              <p14:nvPr/>
            </p14:nvContentPartPr>
            <p14:xfrm>
              <a:off x="2331793" y="2957849"/>
              <a:ext cx="2565360" cy="781920"/>
            </p14:xfrm>
          </p:contentPart>
        </mc:Choice>
        <mc:Fallback>
          <p:pic>
            <p:nvPicPr>
              <p:cNvPr id="240" name="잉크 239">
                <a:extLst>
                  <a:ext uri="{FF2B5EF4-FFF2-40B4-BE49-F238E27FC236}">
                    <a16:creationId xmlns:a16="http://schemas.microsoft.com/office/drawing/2014/main" id="{480C6378-230A-FC6E-6F9A-77A6CB14E6D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23153" y="2948849"/>
                <a:ext cx="25830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41" name="잉크 240">
                <a:extLst>
                  <a:ext uri="{FF2B5EF4-FFF2-40B4-BE49-F238E27FC236}">
                    <a16:creationId xmlns:a16="http://schemas.microsoft.com/office/drawing/2014/main" id="{9EF79DCA-AC58-0DC9-06BE-5C8706EA17DA}"/>
                  </a:ext>
                </a:extLst>
              </p14:cNvPr>
              <p14:cNvContentPartPr/>
              <p14:nvPr/>
            </p14:nvContentPartPr>
            <p14:xfrm>
              <a:off x="3172393" y="2524769"/>
              <a:ext cx="1812240" cy="464040"/>
            </p14:xfrm>
          </p:contentPart>
        </mc:Choice>
        <mc:Fallback>
          <p:pic>
            <p:nvPicPr>
              <p:cNvPr id="241" name="잉크 240">
                <a:extLst>
                  <a:ext uri="{FF2B5EF4-FFF2-40B4-BE49-F238E27FC236}">
                    <a16:creationId xmlns:a16="http://schemas.microsoft.com/office/drawing/2014/main" id="{9EF79DCA-AC58-0DC9-06BE-5C8706EA17D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163753" y="2515769"/>
                <a:ext cx="18298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43" name="잉크 242">
                <a:extLst>
                  <a:ext uri="{FF2B5EF4-FFF2-40B4-BE49-F238E27FC236}">
                    <a16:creationId xmlns:a16="http://schemas.microsoft.com/office/drawing/2014/main" id="{5E59A3C0-9DC3-CF78-37B7-6CA1739B835E}"/>
                  </a:ext>
                </a:extLst>
              </p14:cNvPr>
              <p14:cNvContentPartPr/>
              <p14:nvPr/>
            </p14:nvContentPartPr>
            <p14:xfrm>
              <a:off x="3942433" y="2364209"/>
              <a:ext cx="958320" cy="1385640"/>
            </p14:xfrm>
          </p:contentPart>
        </mc:Choice>
        <mc:Fallback>
          <p:pic>
            <p:nvPicPr>
              <p:cNvPr id="243" name="잉크 242">
                <a:extLst>
                  <a:ext uri="{FF2B5EF4-FFF2-40B4-BE49-F238E27FC236}">
                    <a16:creationId xmlns:a16="http://schemas.microsoft.com/office/drawing/2014/main" id="{5E59A3C0-9DC3-CF78-37B7-6CA1739B835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33793" y="2355569"/>
                <a:ext cx="975960" cy="14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44" name="잉크 243">
                <a:extLst>
                  <a:ext uri="{FF2B5EF4-FFF2-40B4-BE49-F238E27FC236}">
                    <a16:creationId xmlns:a16="http://schemas.microsoft.com/office/drawing/2014/main" id="{343B76F8-480C-E8AE-89D9-A03A73FB9D65}"/>
                  </a:ext>
                </a:extLst>
              </p14:cNvPr>
              <p14:cNvContentPartPr/>
              <p14:nvPr/>
            </p14:nvContentPartPr>
            <p14:xfrm>
              <a:off x="4917673" y="2793329"/>
              <a:ext cx="28800" cy="142200"/>
            </p14:xfrm>
          </p:contentPart>
        </mc:Choice>
        <mc:Fallback>
          <p:pic>
            <p:nvPicPr>
              <p:cNvPr id="244" name="잉크 243">
                <a:extLst>
                  <a:ext uri="{FF2B5EF4-FFF2-40B4-BE49-F238E27FC236}">
                    <a16:creationId xmlns:a16="http://schemas.microsoft.com/office/drawing/2014/main" id="{343B76F8-480C-E8AE-89D9-A03A73FB9D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09033" y="2784329"/>
                <a:ext cx="464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46" name="잉크 245">
                <a:extLst>
                  <a:ext uri="{FF2B5EF4-FFF2-40B4-BE49-F238E27FC236}">
                    <a16:creationId xmlns:a16="http://schemas.microsoft.com/office/drawing/2014/main" id="{5B826498-CBE4-AE99-3F2B-32A9BBEF6995}"/>
                  </a:ext>
                </a:extLst>
              </p14:cNvPr>
              <p14:cNvContentPartPr/>
              <p14:nvPr/>
            </p14:nvContentPartPr>
            <p14:xfrm>
              <a:off x="621433" y="3581729"/>
              <a:ext cx="167400" cy="267480"/>
            </p14:xfrm>
          </p:contentPart>
        </mc:Choice>
        <mc:Fallback>
          <p:pic>
            <p:nvPicPr>
              <p:cNvPr id="246" name="잉크 245">
                <a:extLst>
                  <a:ext uri="{FF2B5EF4-FFF2-40B4-BE49-F238E27FC236}">
                    <a16:creationId xmlns:a16="http://schemas.microsoft.com/office/drawing/2014/main" id="{5B826498-CBE4-AE99-3F2B-32A9BBEF699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12433" y="3572729"/>
                <a:ext cx="185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47" name="잉크 246">
                <a:extLst>
                  <a:ext uri="{FF2B5EF4-FFF2-40B4-BE49-F238E27FC236}">
                    <a16:creationId xmlns:a16="http://schemas.microsoft.com/office/drawing/2014/main" id="{5A4DCE61-892B-AF49-8DAE-97AD4F4CF9DC}"/>
                  </a:ext>
                </a:extLst>
              </p14:cNvPr>
              <p14:cNvContentPartPr/>
              <p14:nvPr/>
            </p14:nvContentPartPr>
            <p14:xfrm>
              <a:off x="679033" y="3650489"/>
              <a:ext cx="216360" cy="202320"/>
            </p14:xfrm>
          </p:contentPart>
        </mc:Choice>
        <mc:Fallback>
          <p:pic>
            <p:nvPicPr>
              <p:cNvPr id="247" name="잉크 246">
                <a:extLst>
                  <a:ext uri="{FF2B5EF4-FFF2-40B4-BE49-F238E27FC236}">
                    <a16:creationId xmlns:a16="http://schemas.microsoft.com/office/drawing/2014/main" id="{5A4DCE61-892B-AF49-8DAE-97AD4F4CF9D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0393" y="3641489"/>
                <a:ext cx="234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48" name="잉크 247">
                <a:extLst>
                  <a:ext uri="{FF2B5EF4-FFF2-40B4-BE49-F238E27FC236}">
                    <a16:creationId xmlns:a16="http://schemas.microsoft.com/office/drawing/2014/main" id="{BE3EEC76-911F-E5F7-8AE1-2206238EA3C2}"/>
                  </a:ext>
                </a:extLst>
              </p14:cNvPr>
              <p14:cNvContentPartPr/>
              <p14:nvPr/>
            </p14:nvContentPartPr>
            <p14:xfrm>
              <a:off x="738433" y="3692969"/>
              <a:ext cx="323280" cy="1045440"/>
            </p14:xfrm>
          </p:contentPart>
        </mc:Choice>
        <mc:Fallback>
          <p:pic>
            <p:nvPicPr>
              <p:cNvPr id="248" name="잉크 247">
                <a:extLst>
                  <a:ext uri="{FF2B5EF4-FFF2-40B4-BE49-F238E27FC236}">
                    <a16:creationId xmlns:a16="http://schemas.microsoft.com/office/drawing/2014/main" id="{BE3EEC76-911F-E5F7-8AE1-2206238EA3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9793" y="3683969"/>
                <a:ext cx="340920" cy="10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50" name="잉크 249">
                <a:extLst>
                  <a:ext uri="{FF2B5EF4-FFF2-40B4-BE49-F238E27FC236}">
                    <a16:creationId xmlns:a16="http://schemas.microsoft.com/office/drawing/2014/main" id="{5CC4A267-0DA0-6178-D02A-B65188EC81E0}"/>
                  </a:ext>
                </a:extLst>
              </p14:cNvPr>
              <p14:cNvContentPartPr/>
              <p14:nvPr/>
            </p14:nvContentPartPr>
            <p14:xfrm>
              <a:off x="1131553" y="4638689"/>
              <a:ext cx="117720" cy="279360"/>
            </p14:xfrm>
          </p:contentPart>
        </mc:Choice>
        <mc:Fallback>
          <p:pic>
            <p:nvPicPr>
              <p:cNvPr id="250" name="잉크 249">
                <a:extLst>
                  <a:ext uri="{FF2B5EF4-FFF2-40B4-BE49-F238E27FC236}">
                    <a16:creationId xmlns:a16="http://schemas.microsoft.com/office/drawing/2014/main" id="{5CC4A267-0DA0-6178-D02A-B65188EC81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22553" y="4630049"/>
                <a:ext cx="1353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51" name="잉크 250">
                <a:extLst>
                  <a:ext uri="{FF2B5EF4-FFF2-40B4-BE49-F238E27FC236}">
                    <a16:creationId xmlns:a16="http://schemas.microsoft.com/office/drawing/2014/main" id="{7158C0CB-0212-E6DA-633A-C1C3417D6036}"/>
                  </a:ext>
                </a:extLst>
              </p14:cNvPr>
              <p14:cNvContentPartPr/>
              <p14:nvPr/>
            </p14:nvContentPartPr>
            <p14:xfrm>
              <a:off x="1241353" y="4739129"/>
              <a:ext cx="45360" cy="17280"/>
            </p14:xfrm>
          </p:contentPart>
        </mc:Choice>
        <mc:Fallback>
          <p:pic>
            <p:nvPicPr>
              <p:cNvPr id="251" name="잉크 250">
                <a:extLst>
                  <a:ext uri="{FF2B5EF4-FFF2-40B4-BE49-F238E27FC236}">
                    <a16:creationId xmlns:a16="http://schemas.microsoft.com/office/drawing/2014/main" id="{7158C0CB-0212-E6DA-633A-C1C3417D603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232353" y="4730489"/>
                <a:ext cx="630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52" name="잉크 251">
                <a:extLst>
                  <a:ext uri="{FF2B5EF4-FFF2-40B4-BE49-F238E27FC236}">
                    <a16:creationId xmlns:a16="http://schemas.microsoft.com/office/drawing/2014/main" id="{CA934DDD-E40F-34C1-A0A0-FC2D7110FBDC}"/>
                  </a:ext>
                </a:extLst>
              </p14:cNvPr>
              <p14:cNvContentPartPr/>
              <p14:nvPr/>
            </p14:nvContentPartPr>
            <p14:xfrm>
              <a:off x="1254313" y="4789889"/>
              <a:ext cx="34920" cy="14040"/>
            </p14:xfrm>
          </p:contentPart>
        </mc:Choice>
        <mc:Fallback>
          <p:pic>
            <p:nvPicPr>
              <p:cNvPr id="252" name="잉크 251">
                <a:extLst>
                  <a:ext uri="{FF2B5EF4-FFF2-40B4-BE49-F238E27FC236}">
                    <a16:creationId xmlns:a16="http://schemas.microsoft.com/office/drawing/2014/main" id="{CA934DDD-E40F-34C1-A0A0-FC2D7110FBD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45673" y="4780889"/>
                <a:ext cx="525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53" name="잉크 252">
                <a:extLst>
                  <a:ext uri="{FF2B5EF4-FFF2-40B4-BE49-F238E27FC236}">
                    <a16:creationId xmlns:a16="http://schemas.microsoft.com/office/drawing/2014/main" id="{B72A6A82-F891-EAC1-6808-DF3E51451110}"/>
                  </a:ext>
                </a:extLst>
              </p14:cNvPr>
              <p14:cNvContentPartPr/>
              <p14:nvPr/>
            </p14:nvContentPartPr>
            <p14:xfrm>
              <a:off x="1294633" y="4689089"/>
              <a:ext cx="83880" cy="165600"/>
            </p14:xfrm>
          </p:contentPart>
        </mc:Choice>
        <mc:Fallback>
          <p:pic>
            <p:nvPicPr>
              <p:cNvPr id="253" name="잉크 252">
                <a:extLst>
                  <a:ext uri="{FF2B5EF4-FFF2-40B4-BE49-F238E27FC236}">
                    <a16:creationId xmlns:a16="http://schemas.microsoft.com/office/drawing/2014/main" id="{B72A6A82-F891-EAC1-6808-DF3E5145111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85993" y="4680449"/>
                <a:ext cx="101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54" name="잉크 253">
                <a:extLst>
                  <a:ext uri="{FF2B5EF4-FFF2-40B4-BE49-F238E27FC236}">
                    <a16:creationId xmlns:a16="http://schemas.microsoft.com/office/drawing/2014/main" id="{36AF81BD-FF27-9C31-9753-C5E8A39E7C19}"/>
                  </a:ext>
                </a:extLst>
              </p14:cNvPr>
              <p14:cNvContentPartPr/>
              <p14:nvPr/>
            </p14:nvContentPartPr>
            <p14:xfrm>
              <a:off x="1416313" y="4622129"/>
              <a:ext cx="84240" cy="111600"/>
            </p14:xfrm>
          </p:contentPart>
        </mc:Choice>
        <mc:Fallback>
          <p:pic>
            <p:nvPicPr>
              <p:cNvPr id="254" name="잉크 253">
                <a:extLst>
                  <a:ext uri="{FF2B5EF4-FFF2-40B4-BE49-F238E27FC236}">
                    <a16:creationId xmlns:a16="http://schemas.microsoft.com/office/drawing/2014/main" id="{36AF81BD-FF27-9C31-9753-C5E8A39E7C1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07313" y="4613129"/>
                <a:ext cx="1018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5" name="잉크 254">
                <a:extLst>
                  <a:ext uri="{FF2B5EF4-FFF2-40B4-BE49-F238E27FC236}">
                    <a16:creationId xmlns:a16="http://schemas.microsoft.com/office/drawing/2014/main" id="{7DF21BCB-95D9-22CD-D370-0E4AB99C538D}"/>
                  </a:ext>
                </a:extLst>
              </p14:cNvPr>
              <p14:cNvContentPartPr/>
              <p14:nvPr/>
            </p14:nvContentPartPr>
            <p14:xfrm>
              <a:off x="1475353" y="4744169"/>
              <a:ext cx="9720" cy="26280"/>
            </p14:xfrm>
          </p:contentPart>
        </mc:Choice>
        <mc:Fallback>
          <p:pic>
            <p:nvPicPr>
              <p:cNvPr id="255" name="잉크 254">
                <a:extLst>
                  <a:ext uri="{FF2B5EF4-FFF2-40B4-BE49-F238E27FC236}">
                    <a16:creationId xmlns:a16="http://schemas.microsoft.com/office/drawing/2014/main" id="{7DF21BCB-95D9-22CD-D370-0E4AB99C538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466353" y="4735169"/>
                <a:ext cx="2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72FC4DE3-B423-F1A3-F4C4-B8B99A248C71}"/>
                  </a:ext>
                </a:extLst>
              </p14:cNvPr>
              <p14:cNvContentPartPr/>
              <p14:nvPr/>
            </p14:nvContentPartPr>
            <p14:xfrm>
              <a:off x="1400833" y="4787729"/>
              <a:ext cx="113400" cy="52560"/>
            </p14:xfrm>
          </p:contentPart>
        </mc:Choice>
        <mc:Fallback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72FC4DE3-B423-F1A3-F4C4-B8B99A248C7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391833" y="4779089"/>
                <a:ext cx="131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7EE88191-BD8F-E687-6EA9-660A5EB05512}"/>
                  </a:ext>
                </a:extLst>
              </p14:cNvPr>
              <p14:cNvContentPartPr/>
              <p14:nvPr/>
            </p14:nvContentPartPr>
            <p14:xfrm>
              <a:off x="1440073" y="4839209"/>
              <a:ext cx="130680" cy="8280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7EE88191-BD8F-E687-6EA9-660A5EB0551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31433" y="4830569"/>
                <a:ext cx="148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E7331DEA-293E-3FAC-8668-17982EB4A96E}"/>
                  </a:ext>
                </a:extLst>
              </p14:cNvPr>
              <p14:cNvContentPartPr/>
              <p14:nvPr/>
            </p14:nvContentPartPr>
            <p14:xfrm>
              <a:off x="1610353" y="4638689"/>
              <a:ext cx="98640" cy="17280"/>
            </p14:xfrm>
          </p:contentPart>
        </mc:Choice>
        <mc:Fallback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E7331DEA-293E-3FAC-8668-17982EB4A96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601353" y="4629689"/>
                <a:ext cx="1162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BC67F57D-5CA6-C72B-C3A4-A77A92A351E3}"/>
                  </a:ext>
                </a:extLst>
              </p14:cNvPr>
              <p14:cNvContentPartPr/>
              <p14:nvPr/>
            </p14:nvContentPartPr>
            <p14:xfrm>
              <a:off x="1663273" y="4646969"/>
              <a:ext cx="53280" cy="13212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BC67F57D-5CA6-C72B-C3A4-A77A92A351E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654633" y="4638329"/>
                <a:ext cx="70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8EDA749A-EAEC-FF21-E05C-4AB144466F07}"/>
                  </a:ext>
                </a:extLst>
              </p14:cNvPr>
              <p14:cNvContentPartPr/>
              <p14:nvPr/>
            </p14:nvContentPartPr>
            <p14:xfrm>
              <a:off x="1685593" y="4632569"/>
              <a:ext cx="123480" cy="10404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8EDA749A-EAEC-FF21-E05C-4AB144466F0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676953" y="4623929"/>
                <a:ext cx="1411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11917C27-DEAA-775A-2773-E6F876E75083}"/>
                  </a:ext>
                </a:extLst>
              </p14:cNvPr>
              <p14:cNvContentPartPr/>
              <p14:nvPr/>
            </p14:nvContentPartPr>
            <p14:xfrm>
              <a:off x="1734193" y="4756049"/>
              <a:ext cx="24480" cy="52560"/>
            </p14:xfrm>
          </p:contentPart>
        </mc:Choice>
        <mc:Fallback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11917C27-DEAA-775A-2773-E6F876E7508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725553" y="4747409"/>
                <a:ext cx="4212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2495649F-6FD6-23D8-9B48-065153751BD2}"/>
                  </a:ext>
                </a:extLst>
              </p14:cNvPr>
              <p14:cNvContentPartPr/>
              <p14:nvPr/>
            </p14:nvContentPartPr>
            <p14:xfrm>
              <a:off x="1660753" y="4783409"/>
              <a:ext cx="180360" cy="6516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2495649F-6FD6-23D8-9B48-065153751BD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651753" y="4774409"/>
                <a:ext cx="1980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D1217B56-0E57-0F61-5E0A-9BD3C32FE1E5}"/>
                  </a:ext>
                </a:extLst>
              </p14:cNvPr>
              <p14:cNvContentPartPr/>
              <p14:nvPr/>
            </p14:nvContentPartPr>
            <p14:xfrm>
              <a:off x="1742833" y="4851809"/>
              <a:ext cx="15480" cy="2304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D1217B56-0E57-0F61-5E0A-9BD3C32FE1E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33833" y="4842809"/>
                <a:ext cx="33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2E1A6B18-814E-5901-6E43-7C0048F4318C}"/>
                  </a:ext>
                </a:extLst>
              </p14:cNvPr>
              <p14:cNvContentPartPr/>
              <p14:nvPr/>
            </p14:nvContentPartPr>
            <p14:xfrm>
              <a:off x="1727713" y="4881329"/>
              <a:ext cx="101880" cy="3204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2E1A6B18-814E-5901-6E43-7C0048F4318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18713" y="4872689"/>
                <a:ext cx="119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C8BF91D8-D6E4-BA05-BE27-C7050003A867}"/>
                  </a:ext>
                </a:extLst>
              </p14:cNvPr>
              <p14:cNvContentPartPr/>
              <p14:nvPr/>
            </p14:nvContentPartPr>
            <p14:xfrm>
              <a:off x="1770913" y="4907249"/>
              <a:ext cx="32760" cy="6012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C8BF91D8-D6E4-BA05-BE27-C7050003A86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761913" y="4898609"/>
                <a:ext cx="504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4BB1861C-8BD0-EAA7-D0AC-628E08800B75}"/>
                  </a:ext>
                </a:extLst>
              </p14:cNvPr>
              <p14:cNvContentPartPr/>
              <p14:nvPr/>
            </p14:nvContentPartPr>
            <p14:xfrm>
              <a:off x="1778113" y="4935689"/>
              <a:ext cx="68400" cy="2592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4BB1861C-8BD0-EAA7-D0AC-628E08800B7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69113" y="4926689"/>
                <a:ext cx="860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DA8E3663-DBD5-4A03-37D3-A85B683FC4DC}"/>
                  </a:ext>
                </a:extLst>
              </p14:cNvPr>
              <p14:cNvContentPartPr/>
              <p14:nvPr/>
            </p14:nvContentPartPr>
            <p14:xfrm>
              <a:off x="1895113" y="4754969"/>
              <a:ext cx="59400" cy="7812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DA8E3663-DBD5-4A03-37D3-A85B683FC4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86473" y="4745969"/>
                <a:ext cx="770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7DF9F8F6-6007-9C1F-DE6A-31008362B53D}"/>
                  </a:ext>
                </a:extLst>
              </p14:cNvPr>
              <p14:cNvContentPartPr/>
              <p14:nvPr/>
            </p14:nvContentPartPr>
            <p14:xfrm>
              <a:off x="1962073" y="4705289"/>
              <a:ext cx="108720" cy="11880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7DF9F8F6-6007-9C1F-DE6A-31008362B53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953433" y="4696289"/>
                <a:ext cx="1263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280" name="잉크 279">
                <a:extLst>
                  <a:ext uri="{FF2B5EF4-FFF2-40B4-BE49-F238E27FC236}">
                    <a16:creationId xmlns:a16="http://schemas.microsoft.com/office/drawing/2014/main" id="{99B573C6-1596-F2BC-5D9C-763C7667D6AF}"/>
                  </a:ext>
                </a:extLst>
              </p14:cNvPr>
              <p14:cNvContentPartPr/>
              <p14:nvPr/>
            </p14:nvContentPartPr>
            <p14:xfrm>
              <a:off x="2111473" y="4630049"/>
              <a:ext cx="84960" cy="163080"/>
            </p14:xfrm>
          </p:contentPart>
        </mc:Choice>
        <mc:Fallback>
          <p:pic>
            <p:nvPicPr>
              <p:cNvPr id="280" name="잉크 279">
                <a:extLst>
                  <a:ext uri="{FF2B5EF4-FFF2-40B4-BE49-F238E27FC236}">
                    <a16:creationId xmlns:a16="http://schemas.microsoft.com/office/drawing/2014/main" id="{99B573C6-1596-F2BC-5D9C-763C7667D6A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02833" y="4621409"/>
                <a:ext cx="102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81" name="잉크 280">
                <a:extLst>
                  <a:ext uri="{FF2B5EF4-FFF2-40B4-BE49-F238E27FC236}">
                    <a16:creationId xmlns:a16="http://schemas.microsoft.com/office/drawing/2014/main" id="{DFEC4A3C-DC0C-19E5-874F-EA909BB478BE}"/>
                  </a:ext>
                </a:extLst>
              </p14:cNvPr>
              <p14:cNvContentPartPr/>
              <p14:nvPr/>
            </p14:nvContentPartPr>
            <p14:xfrm>
              <a:off x="2080153" y="4770449"/>
              <a:ext cx="173160" cy="62280"/>
            </p14:xfrm>
          </p:contentPart>
        </mc:Choice>
        <mc:Fallback>
          <p:pic>
            <p:nvPicPr>
              <p:cNvPr id="281" name="잉크 280">
                <a:extLst>
                  <a:ext uri="{FF2B5EF4-FFF2-40B4-BE49-F238E27FC236}">
                    <a16:creationId xmlns:a16="http://schemas.microsoft.com/office/drawing/2014/main" id="{DFEC4A3C-DC0C-19E5-874F-EA909BB478B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71513" y="4761449"/>
                <a:ext cx="1908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282" name="잉크 281">
                <a:extLst>
                  <a:ext uri="{FF2B5EF4-FFF2-40B4-BE49-F238E27FC236}">
                    <a16:creationId xmlns:a16="http://schemas.microsoft.com/office/drawing/2014/main" id="{5B3A929F-8581-C1ED-2C6A-256637652D0C}"/>
                  </a:ext>
                </a:extLst>
              </p14:cNvPr>
              <p14:cNvContentPartPr/>
              <p14:nvPr/>
            </p14:nvContentPartPr>
            <p14:xfrm>
              <a:off x="2167993" y="4840289"/>
              <a:ext cx="23400" cy="50760"/>
            </p14:xfrm>
          </p:contentPart>
        </mc:Choice>
        <mc:Fallback>
          <p:pic>
            <p:nvPicPr>
              <p:cNvPr id="282" name="잉크 281">
                <a:extLst>
                  <a:ext uri="{FF2B5EF4-FFF2-40B4-BE49-F238E27FC236}">
                    <a16:creationId xmlns:a16="http://schemas.microsoft.com/office/drawing/2014/main" id="{5B3A929F-8581-C1ED-2C6A-256637652D0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158993" y="4831289"/>
                <a:ext cx="410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283" name="잉크 282">
                <a:extLst>
                  <a:ext uri="{FF2B5EF4-FFF2-40B4-BE49-F238E27FC236}">
                    <a16:creationId xmlns:a16="http://schemas.microsoft.com/office/drawing/2014/main" id="{2ECBDB5F-D4E2-5090-82A9-7416EB58E381}"/>
                  </a:ext>
                </a:extLst>
              </p14:cNvPr>
              <p14:cNvContentPartPr/>
              <p14:nvPr/>
            </p14:nvContentPartPr>
            <p14:xfrm>
              <a:off x="2171233" y="4800329"/>
              <a:ext cx="102960" cy="102600"/>
            </p14:xfrm>
          </p:contentPart>
        </mc:Choice>
        <mc:Fallback>
          <p:pic>
            <p:nvPicPr>
              <p:cNvPr id="283" name="잉크 282">
                <a:extLst>
                  <a:ext uri="{FF2B5EF4-FFF2-40B4-BE49-F238E27FC236}">
                    <a16:creationId xmlns:a16="http://schemas.microsoft.com/office/drawing/2014/main" id="{2ECBDB5F-D4E2-5090-82A9-7416EB58E38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162233" y="4791689"/>
                <a:ext cx="1206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285" name="잉크 284">
                <a:extLst>
                  <a:ext uri="{FF2B5EF4-FFF2-40B4-BE49-F238E27FC236}">
                    <a16:creationId xmlns:a16="http://schemas.microsoft.com/office/drawing/2014/main" id="{6E7068C3-D9FA-63F9-B0C2-140862F57922}"/>
                  </a:ext>
                </a:extLst>
              </p14:cNvPr>
              <p14:cNvContentPartPr/>
              <p14:nvPr/>
            </p14:nvContentPartPr>
            <p14:xfrm>
              <a:off x="4178233" y="455849"/>
              <a:ext cx="21600" cy="132120"/>
            </p14:xfrm>
          </p:contentPart>
        </mc:Choice>
        <mc:Fallback>
          <p:pic>
            <p:nvPicPr>
              <p:cNvPr id="285" name="잉크 284">
                <a:extLst>
                  <a:ext uri="{FF2B5EF4-FFF2-40B4-BE49-F238E27FC236}">
                    <a16:creationId xmlns:a16="http://schemas.microsoft.com/office/drawing/2014/main" id="{6E7068C3-D9FA-63F9-B0C2-140862F5792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69233" y="446849"/>
                <a:ext cx="392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286" name="잉크 285">
                <a:extLst>
                  <a:ext uri="{FF2B5EF4-FFF2-40B4-BE49-F238E27FC236}">
                    <a16:creationId xmlns:a16="http://schemas.microsoft.com/office/drawing/2014/main" id="{BCBE1B79-C0E4-7B2B-1297-2FEE7D8FDC74}"/>
                  </a:ext>
                </a:extLst>
              </p14:cNvPr>
              <p14:cNvContentPartPr/>
              <p14:nvPr/>
            </p14:nvContentPartPr>
            <p14:xfrm>
              <a:off x="4181113" y="454049"/>
              <a:ext cx="62280" cy="90720"/>
            </p14:xfrm>
          </p:contentPart>
        </mc:Choice>
        <mc:Fallback>
          <p:pic>
            <p:nvPicPr>
              <p:cNvPr id="286" name="잉크 285">
                <a:extLst>
                  <a:ext uri="{FF2B5EF4-FFF2-40B4-BE49-F238E27FC236}">
                    <a16:creationId xmlns:a16="http://schemas.microsoft.com/office/drawing/2014/main" id="{BCBE1B79-C0E4-7B2B-1297-2FEE7D8FDC7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72113" y="445409"/>
                <a:ext cx="799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287" name="잉크 286">
                <a:extLst>
                  <a:ext uri="{FF2B5EF4-FFF2-40B4-BE49-F238E27FC236}">
                    <a16:creationId xmlns:a16="http://schemas.microsoft.com/office/drawing/2014/main" id="{E7B2B78E-95D1-D368-0636-AE081B94B3D4}"/>
                  </a:ext>
                </a:extLst>
              </p14:cNvPr>
              <p14:cNvContentPartPr/>
              <p14:nvPr/>
            </p14:nvContentPartPr>
            <p14:xfrm>
              <a:off x="4178953" y="559889"/>
              <a:ext cx="61200" cy="18360"/>
            </p14:xfrm>
          </p:contentPart>
        </mc:Choice>
        <mc:Fallback>
          <p:pic>
            <p:nvPicPr>
              <p:cNvPr id="287" name="잉크 286">
                <a:extLst>
                  <a:ext uri="{FF2B5EF4-FFF2-40B4-BE49-F238E27FC236}">
                    <a16:creationId xmlns:a16="http://schemas.microsoft.com/office/drawing/2014/main" id="{E7B2B78E-95D1-D368-0636-AE081B94B3D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69953" y="551249"/>
                <a:ext cx="78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88" name="잉크 287">
                <a:extLst>
                  <a:ext uri="{FF2B5EF4-FFF2-40B4-BE49-F238E27FC236}">
                    <a16:creationId xmlns:a16="http://schemas.microsoft.com/office/drawing/2014/main" id="{9060E5CC-58CE-8CD3-A978-7498B58B4377}"/>
                  </a:ext>
                </a:extLst>
              </p14:cNvPr>
              <p14:cNvContentPartPr/>
              <p14:nvPr/>
            </p14:nvContentPartPr>
            <p14:xfrm>
              <a:off x="4253113" y="465929"/>
              <a:ext cx="70560" cy="78480"/>
            </p14:xfrm>
          </p:contentPart>
        </mc:Choice>
        <mc:Fallback>
          <p:pic>
            <p:nvPicPr>
              <p:cNvPr id="288" name="잉크 287">
                <a:extLst>
                  <a:ext uri="{FF2B5EF4-FFF2-40B4-BE49-F238E27FC236}">
                    <a16:creationId xmlns:a16="http://schemas.microsoft.com/office/drawing/2014/main" id="{9060E5CC-58CE-8CD3-A978-7498B58B437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44113" y="457289"/>
                <a:ext cx="882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89" name="잉크 288">
                <a:extLst>
                  <a:ext uri="{FF2B5EF4-FFF2-40B4-BE49-F238E27FC236}">
                    <a16:creationId xmlns:a16="http://schemas.microsoft.com/office/drawing/2014/main" id="{106A08BF-FAB6-9355-4842-6CED66FDB79B}"/>
                  </a:ext>
                </a:extLst>
              </p14:cNvPr>
              <p14:cNvContentPartPr/>
              <p14:nvPr/>
            </p14:nvContentPartPr>
            <p14:xfrm>
              <a:off x="4323313" y="435689"/>
              <a:ext cx="10800" cy="131040"/>
            </p14:xfrm>
          </p:contentPart>
        </mc:Choice>
        <mc:Fallback>
          <p:pic>
            <p:nvPicPr>
              <p:cNvPr id="289" name="잉크 288">
                <a:extLst>
                  <a:ext uri="{FF2B5EF4-FFF2-40B4-BE49-F238E27FC236}">
                    <a16:creationId xmlns:a16="http://schemas.microsoft.com/office/drawing/2014/main" id="{106A08BF-FAB6-9355-4842-6CED66FDB79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314313" y="427049"/>
                <a:ext cx="2844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90" name="잉크 289">
                <a:extLst>
                  <a:ext uri="{FF2B5EF4-FFF2-40B4-BE49-F238E27FC236}">
                    <a16:creationId xmlns:a16="http://schemas.microsoft.com/office/drawing/2014/main" id="{77FADAF4-9B32-9FDA-39A3-5233605734CE}"/>
                  </a:ext>
                </a:extLst>
              </p14:cNvPr>
              <p14:cNvContentPartPr/>
              <p14:nvPr/>
            </p14:nvContentPartPr>
            <p14:xfrm>
              <a:off x="4264273" y="599489"/>
              <a:ext cx="52560" cy="75240"/>
            </p14:xfrm>
          </p:contentPart>
        </mc:Choice>
        <mc:Fallback>
          <p:pic>
            <p:nvPicPr>
              <p:cNvPr id="290" name="잉크 289">
                <a:extLst>
                  <a:ext uri="{FF2B5EF4-FFF2-40B4-BE49-F238E27FC236}">
                    <a16:creationId xmlns:a16="http://schemas.microsoft.com/office/drawing/2014/main" id="{77FADAF4-9B32-9FDA-39A3-5233605734C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55633" y="590489"/>
                <a:ext cx="702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91" name="잉크 290">
                <a:extLst>
                  <a:ext uri="{FF2B5EF4-FFF2-40B4-BE49-F238E27FC236}">
                    <a16:creationId xmlns:a16="http://schemas.microsoft.com/office/drawing/2014/main" id="{89BA8BB9-E7D0-B1A4-7AAA-A95E4384798F}"/>
                  </a:ext>
                </a:extLst>
              </p14:cNvPr>
              <p14:cNvContentPartPr/>
              <p14:nvPr/>
            </p14:nvContentPartPr>
            <p14:xfrm>
              <a:off x="4279393" y="581849"/>
              <a:ext cx="90360" cy="97920"/>
            </p14:xfrm>
          </p:contentPart>
        </mc:Choice>
        <mc:Fallback>
          <p:pic>
            <p:nvPicPr>
              <p:cNvPr id="291" name="잉크 290">
                <a:extLst>
                  <a:ext uri="{FF2B5EF4-FFF2-40B4-BE49-F238E27FC236}">
                    <a16:creationId xmlns:a16="http://schemas.microsoft.com/office/drawing/2014/main" id="{89BA8BB9-E7D0-B1A4-7AAA-A95E4384798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270753" y="572849"/>
                <a:ext cx="1080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92" name="잉크 291">
                <a:extLst>
                  <a:ext uri="{FF2B5EF4-FFF2-40B4-BE49-F238E27FC236}">
                    <a16:creationId xmlns:a16="http://schemas.microsoft.com/office/drawing/2014/main" id="{56331CC6-2582-8635-9C09-EBF9414DB631}"/>
                  </a:ext>
                </a:extLst>
              </p14:cNvPr>
              <p14:cNvContentPartPr/>
              <p14:nvPr/>
            </p14:nvContentPartPr>
            <p14:xfrm>
              <a:off x="4402153" y="506249"/>
              <a:ext cx="60480" cy="50760"/>
            </p14:xfrm>
          </p:contentPart>
        </mc:Choice>
        <mc:Fallback>
          <p:pic>
            <p:nvPicPr>
              <p:cNvPr id="292" name="잉크 291">
                <a:extLst>
                  <a:ext uri="{FF2B5EF4-FFF2-40B4-BE49-F238E27FC236}">
                    <a16:creationId xmlns:a16="http://schemas.microsoft.com/office/drawing/2014/main" id="{56331CC6-2582-8635-9C09-EBF9414DB63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93513" y="497249"/>
                <a:ext cx="781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93" name="잉크 292">
                <a:extLst>
                  <a:ext uri="{FF2B5EF4-FFF2-40B4-BE49-F238E27FC236}">
                    <a16:creationId xmlns:a16="http://schemas.microsoft.com/office/drawing/2014/main" id="{5905681C-8E3C-BFD6-96C0-9CDBEE6DC4FA}"/>
                  </a:ext>
                </a:extLst>
              </p14:cNvPr>
              <p14:cNvContentPartPr/>
              <p14:nvPr/>
            </p14:nvContentPartPr>
            <p14:xfrm>
              <a:off x="4375513" y="571409"/>
              <a:ext cx="129960" cy="32760"/>
            </p14:xfrm>
          </p:contentPart>
        </mc:Choice>
        <mc:Fallback>
          <p:pic>
            <p:nvPicPr>
              <p:cNvPr id="293" name="잉크 292">
                <a:extLst>
                  <a:ext uri="{FF2B5EF4-FFF2-40B4-BE49-F238E27FC236}">
                    <a16:creationId xmlns:a16="http://schemas.microsoft.com/office/drawing/2014/main" id="{5905681C-8E3C-BFD6-96C0-9CDBEE6DC4F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366873" y="562769"/>
                <a:ext cx="147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94" name="잉크 293">
                <a:extLst>
                  <a:ext uri="{FF2B5EF4-FFF2-40B4-BE49-F238E27FC236}">
                    <a16:creationId xmlns:a16="http://schemas.microsoft.com/office/drawing/2014/main" id="{3B9BB948-4763-AEE3-0B3A-27CDBFD2F7D2}"/>
                  </a:ext>
                </a:extLst>
              </p14:cNvPr>
              <p14:cNvContentPartPr/>
              <p14:nvPr/>
            </p14:nvContentPartPr>
            <p14:xfrm>
              <a:off x="4524553" y="427049"/>
              <a:ext cx="57960" cy="182880"/>
            </p14:xfrm>
          </p:contentPart>
        </mc:Choice>
        <mc:Fallback>
          <p:pic>
            <p:nvPicPr>
              <p:cNvPr id="294" name="잉크 293">
                <a:extLst>
                  <a:ext uri="{FF2B5EF4-FFF2-40B4-BE49-F238E27FC236}">
                    <a16:creationId xmlns:a16="http://schemas.microsoft.com/office/drawing/2014/main" id="{3B9BB948-4763-AEE3-0B3A-27CDBFD2F7D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515913" y="418409"/>
                <a:ext cx="756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95" name="잉크 294">
                <a:extLst>
                  <a:ext uri="{FF2B5EF4-FFF2-40B4-BE49-F238E27FC236}">
                    <a16:creationId xmlns:a16="http://schemas.microsoft.com/office/drawing/2014/main" id="{CD9AA406-CFFC-9C8D-E68C-A903D8343DE6}"/>
                  </a:ext>
                </a:extLst>
              </p14:cNvPr>
              <p14:cNvContentPartPr/>
              <p14:nvPr/>
            </p14:nvContentPartPr>
            <p14:xfrm>
              <a:off x="4780153" y="355769"/>
              <a:ext cx="79200" cy="96120"/>
            </p14:xfrm>
          </p:contentPart>
        </mc:Choice>
        <mc:Fallback>
          <p:pic>
            <p:nvPicPr>
              <p:cNvPr id="295" name="잉크 294">
                <a:extLst>
                  <a:ext uri="{FF2B5EF4-FFF2-40B4-BE49-F238E27FC236}">
                    <a16:creationId xmlns:a16="http://schemas.microsoft.com/office/drawing/2014/main" id="{CD9AA406-CFFC-9C8D-E68C-A903D8343DE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771513" y="347129"/>
                <a:ext cx="968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96" name="잉크 295">
                <a:extLst>
                  <a:ext uri="{FF2B5EF4-FFF2-40B4-BE49-F238E27FC236}">
                    <a16:creationId xmlns:a16="http://schemas.microsoft.com/office/drawing/2014/main" id="{B3A6D2F2-47CC-E2D6-A088-F4A8B058750D}"/>
                  </a:ext>
                </a:extLst>
              </p14:cNvPr>
              <p14:cNvContentPartPr/>
              <p14:nvPr/>
            </p14:nvContentPartPr>
            <p14:xfrm>
              <a:off x="4757113" y="469529"/>
              <a:ext cx="112320" cy="94680"/>
            </p14:xfrm>
          </p:contentPart>
        </mc:Choice>
        <mc:Fallback>
          <p:pic>
            <p:nvPicPr>
              <p:cNvPr id="296" name="잉크 295">
                <a:extLst>
                  <a:ext uri="{FF2B5EF4-FFF2-40B4-BE49-F238E27FC236}">
                    <a16:creationId xmlns:a16="http://schemas.microsoft.com/office/drawing/2014/main" id="{B3A6D2F2-47CC-E2D6-A088-F4A8B058750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48113" y="460529"/>
                <a:ext cx="1299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97" name="잉크 296">
                <a:extLst>
                  <a:ext uri="{FF2B5EF4-FFF2-40B4-BE49-F238E27FC236}">
                    <a16:creationId xmlns:a16="http://schemas.microsoft.com/office/drawing/2014/main" id="{4DD79BF3-F5E1-24DE-915D-3D98105B3E26}"/>
                  </a:ext>
                </a:extLst>
              </p14:cNvPr>
              <p14:cNvContentPartPr/>
              <p14:nvPr/>
            </p14:nvContentPartPr>
            <p14:xfrm>
              <a:off x="4936753" y="335969"/>
              <a:ext cx="114120" cy="132480"/>
            </p14:xfrm>
          </p:contentPart>
        </mc:Choice>
        <mc:Fallback>
          <p:pic>
            <p:nvPicPr>
              <p:cNvPr id="297" name="잉크 296">
                <a:extLst>
                  <a:ext uri="{FF2B5EF4-FFF2-40B4-BE49-F238E27FC236}">
                    <a16:creationId xmlns:a16="http://schemas.microsoft.com/office/drawing/2014/main" id="{4DD79BF3-F5E1-24DE-915D-3D98105B3E2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28113" y="327329"/>
                <a:ext cx="1317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98" name="잉크 297">
                <a:extLst>
                  <a:ext uri="{FF2B5EF4-FFF2-40B4-BE49-F238E27FC236}">
                    <a16:creationId xmlns:a16="http://schemas.microsoft.com/office/drawing/2014/main" id="{BFC6C0AF-E814-109F-1B6D-404E45F8B393}"/>
                  </a:ext>
                </a:extLst>
              </p14:cNvPr>
              <p14:cNvContentPartPr/>
              <p14:nvPr/>
            </p14:nvContentPartPr>
            <p14:xfrm>
              <a:off x="5007313" y="470969"/>
              <a:ext cx="18000" cy="47160"/>
            </p14:xfrm>
          </p:contentPart>
        </mc:Choice>
        <mc:Fallback>
          <p:pic>
            <p:nvPicPr>
              <p:cNvPr id="298" name="잉크 297">
                <a:extLst>
                  <a:ext uri="{FF2B5EF4-FFF2-40B4-BE49-F238E27FC236}">
                    <a16:creationId xmlns:a16="http://schemas.microsoft.com/office/drawing/2014/main" id="{BFC6C0AF-E814-109F-1B6D-404E45F8B39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998313" y="461969"/>
                <a:ext cx="35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99" name="잉크 298">
                <a:extLst>
                  <a:ext uri="{FF2B5EF4-FFF2-40B4-BE49-F238E27FC236}">
                    <a16:creationId xmlns:a16="http://schemas.microsoft.com/office/drawing/2014/main" id="{08512790-BDFA-C9C0-D682-BAC95DBAF79E}"/>
                  </a:ext>
                </a:extLst>
              </p14:cNvPr>
              <p14:cNvContentPartPr/>
              <p14:nvPr/>
            </p14:nvContentPartPr>
            <p14:xfrm>
              <a:off x="4954033" y="492569"/>
              <a:ext cx="120240" cy="52560"/>
            </p14:xfrm>
          </p:contentPart>
        </mc:Choice>
        <mc:Fallback>
          <p:pic>
            <p:nvPicPr>
              <p:cNvPr id="299" name="잉크 298">
                <a:extLst>
                  <a:ext uri="{FF2B5EF4-FFF2-40B4-BE49-F238E27FC236}">
                    <a16:creationId xmlns:a16="http://schemas.microsoft.com/office/drawing/2014/main" id="{08512790-BDFA-C9C0-D682-BAC95DBAF79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45393" y="483929"/>
                <a:ext cx="1378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300" name="잉크 299">
                <a:extLst>
                  <a:ext uri="{FF2B5EF4-FFF2-40B4-BE49-F238E27FC236}">
                    <a16:creationId xmlns:a16="http://schemas.microsoft.com/office/drawing/2014/main" id="{E7D5C9A2-6C68-5129-3814-D500EC222DD2}"/>
                  </a:ext>
                </a:extLst>
              </p14:cNvPr>
              <p14:cNvContentPartPr/>
              <p14:nvPr/>
            </p14:nvContentPartPr>
            <p14:xfrm>
              <a:off x="5107393" y="368369"/>
              <a:ext cx="45360" cy="78840"/>
            </p14:xfrm>
          </p:contentPart>
        </mc:Choice>
        <mc:Fallback>
          <p:pic>
            <p:nvPicPr>
              <p:cNvPr id="300" name="잉크 299">
                <a:extLst>
                  <a:ext uri="{FF2B5EF4-FFF2-40B4-BE49-F238E27FC236}">
                    <a16:creationId xmlns:a16="http://schemas.microsoft.com/office/drawing/2014/main" id="{E7D5C9A2-6C68-5129-3814-D500EC222DD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098393" y="359369"/>
                <a:ext cx="63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301" name="잉크 300">
                <a:extLst>
                  <a:ext uri="{FF2B5EF4-FFF2-40B4-BE49-F238E27FC236}">
                    <a16:creationId xmlns:a16="http://schemas.microsoft.com/office/drawing/2014/main" id="{B0018452-6AC6-8B25-ED09-3F882B5E0FE9}"/>
                  </a:ext>
                </a:extLst>
              </p14:cNvPr>
              <p14:cNvContentPartPr/>
              <p14:nvPr/>
            </p14:nvContentPartPr>
            <p14:xfrm>
              <a:off x="5175793" y="324809"/>
              <a:ext cx="116280" cy="112320"/>
            </p14:xfrm>
          </p:contentPart>
        </mc:Choice>
        <mc:Fallback>
          <p:pic>
            <p:nvPicPr>
              <p:cNvPr id="301" name="잉크 300">
                <a:extLst>
                  <a:ext uri="{FF2B5EF4-FFF2-40B4-BE49-F238E27FC236}">
                    <a16:creationId xmlns:a16="http://schemas.microsoft.com/office/drawing/2014/main" id="{B0018452-6AC6-8B25-ED09-3F882B5E0FE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66793" y="315809"/>
                <a:ext cx="1339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302" name="잉크 301">
                <a:extLst>
                  <a:ext uri="{FF2B5EF4-FFF2-40B4-BE49-F238E27FC236}">
                    <a16:creationId xmlns:a16="http://schemas.microsoft.com/office/drawing/2014/main" id="{915E3B06-0741-731F-5DE0-5D89392E0B9D}"/>
                  </a:ext>
                </a:extLst>
              </p14:cNvPr>
              <p14:cNvContentPartPr/>
              <p14:nvPr/>
            </p14:nvContentPartPr>
            <p14:xfrm>
              <a:off x="4465513" y="788129"/>
              <a:ext cx="113400" cy="133560"/>
            </p14:xfrm>
          </p:contentPart>
        </mc:Choice>
        <mc:Fallback>
          <p:pic>
            <p:nvPicPr>
              <p:cNvPr id="302" name="잉크 301">
                <a:extLst>
                  <a:ext uri="{FF2B5EF4-FFF2-40B4-BE49-F238E27FC236}">
                    <a16:creationId xmlns:a16="http://schemas.microsoft.com/office/drawing/2014/main" id="{915E3B06-0741-731F-5DE0-5D89392E0B9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456513" y="779129"/>
                <a:ext cx="131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307" name="잉크 306">
                <a:extLst>
                  <a:ext uri="{FF2B5EF4-FFF2-40B4-BE49-F238E27FC236}">
                    <a16:creationId xmlns:a16="http://schemas.microsoft.com/office/drawing/2014/main" id="{2F8C3D8C-BD3A-2BE4-A484-2AB525DA350D}"/>
                  </a:ext>
                </a:extLst>
              </p14:cNvPr>
              <p14:cNvContentPartPr/>
              <p14:nvPr/>
            </p14:nvContentPartPr>
            <p14:xfrm>
              <a:off x="4563433" y="792449"/>
              <a:ext cx="67680" cy="38160"/>
            </p14:xfrm>
          </p:contentPart>
        </mc:Choice>
        <mc:Fallback>
          <p:pic>
            <p:nvPicPr>
              <p:cNvPr id="307" name="잉크 306">
                <a:extLst>
                  <a:ext uri="{FF2B5EF4-FFF2-40B4-BE49-F238E27FC236}">
                    <a16:creationId xmlns:a16="http://schemas.microsoft.com/office/drawing/2014/main" id="{2F8C3D8C-BD3A-2BE4-A484-2AB525DA350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554433" y="783449"/>
                <a:ext cx="85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308" name="잉크 307">
                <a:extLst>
                  <a:ext uri="{FF2B5EF4-FFF2-40B4-BE49-F238E27FC236}">
                    <a16:creationId xmlns:a16="http://schemas.microsoft.com/office/drawing/2014/main" id="{59973C74-D017-9CF9-12C2-E5B2EC3497F4}"/>
                  </a:ext>
                </a:extLst>
              </p14:cNvPr>
              <p14:cNvContentPartPr/>
              <p14:nvPr/>
            </p14:nvContentPartPr>
            <p14:xfrm>
              <a:off x="4601593" y="844649"/>
              <a:ext cx="32760" cy="14400"/>
            </p14:xfrm>
          </p:contentPart>
        </mc:Choice>
        <mc:Fallback>
          <p:pic>
            <p:nvPicPr>
              <p:cNvPr id="308" name="잉크 307">
                <a:extLst>
                  <a:ext uri="{FF2B5EF4-FFF2-40B4-BE49-F238E27FC236}">
                    <a16:creationId xmlns:a16="http://schemas.microsoft.com/office/drawing/2014/main" id="{59973C74-D017-9CF9-12C2-E5B2EC3497F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592593" y="835649"/>
                <a:ext cx="504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09" name="잉크 308">
                <a:extLst>
                  <a:ext uri="{FF2B5EF4-FFF2-40B4-BE49-F238E27FC236}">
                    <a16:creationId xmlns:a16="http://schemas.microsoft.com/office/drawing/2014/main" id="{EB6E59E3-C05D-0E3F-D774-E6C9DD48A2C5}"/>
                  </a:ext>
                </a:extLst>
              </p14:cNvPr>
              <p14:cNvContentPartPr/>
              <p14:nvPr/>
            </p14:nvContentPartPr>
            <p14:xfrm>
              <a:off x="4634353" y="737729"/>
              <a:ext cx="43560" cy="152280"/>
            </p14:xfrm>
          </p:contentPart>
        </mc:Choice>
        <mc:Fallback>
          <p:pic>
            <p:nvPicPr>
              <p:cNvPr id="309" name="잉크 308">
                <a:extLst>
                  <a:ext uri="{FF2B5EF4-FFF2-40B4-BE49-F238E27FC236}">
                    <a16:creationId xmlns:a16="http://schemas.microsoft.com/office/drawing/2014/main" id="{EB6E59E3-C05D-0E3F-D774-E6C9DD48A2C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625353" y="729089"/>
                <a:ext cx="61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10" name="잉크 309">
                <a:extLst>
                  <a:ext uri="{FF2B5EF4-FFF2-40B4-BE49-F238E27FC236}">
                    <a16:creationId xmlns:a16="http://schemas.microsoft.com/office/drawing/2014/main" id="{0861F618-13B4-6A18-304D-B68431E2CAE5}"/>
                  </a:ext>
                </a:extLst>
              </p14:cNvPr>
              <p14:cNvContentPartPr/>
              <p14:nvPr/>
            </p14:nvContentPartPr>
            <p14:xfrm>
              <a:off x="4680793" y="704249"/>
              <a:ext cx="54360" cy="189360"/>
            </p14:xfrm>
          </p:contentPart>
        </mc:Choice>
        <mc:Fallback>
          <p:pic>
            <p:nvPicPr>
              <p:cNvPr id="310" name="잉크 309">
                <a:extLst>
                  <a:ext uri="{FF2B5EF4-FFF2-40B4-BE49-F238E27FC236}">
                    <a16:creationId xmlns:a16="http://schemas.microsoft.com/office/drawing/2014/main" id="{0861F618-13B4-6A18-304D-B68431E2CAE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671793" y="695609"/>
                <a:ext cx="720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311" name="잉크 310">
                <a:extLst>
                  <a:ext uri="{FF2B5EF4-FFF2-40B4-BE49-F238E27FC236}">
                    <a16:creationId xmlns:a16="http://schemas.microsoft.com/office/drawing/2014/main" id="{47A21987-42C1-74E7-1168-AF9A2EDF47F8}"/>
                  </a:ext>
                </a:extLst>
              </p14:cNvPr>
              <p14:cNvContentPartPr/>
              <p14:nvPr/>
            </p14:nvContentPartPr>
            <p14:xfrm>
              <a:off x="4780873" y="659969"/>
              <a:ext cx="56880" cy="93960"/>
            </p14:xfrm>
          </p:contentPart>
        </mc:Choice>
        <mc:Fallback>
          <p:pic>
            <p:nvPicPr>
              <p:cNvPr id="311" name="잉크 310">
                <a:extLst>
                  <a:ext uri="{FF2B5EF4-FFF2-40B4-BE49-F238E27FC236}">
                    <a16:creationId xmlns:a16="http://schemas.microsoft.com/office/drawing/2014/main" id="{47A21987-42C1-74E7-1168-AF9A2EDF47F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72233" y="651329"/>
                <a:ext cx="745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312" name="잉크 311">
                <a:extLst>
                  <a:ext uri="{FF2B5EF4-FFF2-40B4-BE49-F238E27FC236}">
                    <a16:creationId xmlns:a16="http://schemas.microsoft.com/office/drawing/2014/main" id="{769EABC3-F780-5906-6365-BEFED5BE6F2F}"/>
                  </a:ext>
                </a:extLst>
              </p14:cNvPr>
              <p14:cNvContentPartPr/>
              <p14:nvPr/>
            </p14:nvContentPartPr>
            <p14:xfrm>
              <a:off x="4815793" y="746369"/>
              <a:ext cx="8280" cy="44640"/>
            </p14:xfrm>
          </p:contentPart>
        </mc:Choice>
        <mc:Fallback>
          <p:pic>
            <p:nvPicPr>
              <p:cNvPr id="312" name="잉크 311">
                <a:extLst>
                  <a:ext uri="{FF2B5EF4-FFF2-40B4-BE49-F238E27FC236}">
                    <a16:creationId xmlns:a16="http://schemas.microsoft.com/office/drawing/2014/main" id="{769EABC3-F780-5906-6365-BEFED5BE6F2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06793" y="737369"/>
                <a:ext cx="2592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313" name="잉크 312">
                <a:extLst>
                  <a:ext uri="{FF2B5EF4-FFF2-40B4-BE49-F238E27FC236}">
                    <a16:creationId xmlns:a16="http://schemas.microsoft.com/office/drawing/2014/main" id="{A68E2962-C7E1-7843-6F47-9E77914B037D}"/>
                  </a:ext>
                </a:extLst>
              </p14:cNvPr>
              <p14:cNvContentPartPr/>
              <p14:nvPr/>
            </p14:nvContentPartPr>
            <p14:xfrm>
              <a:off x="4772953" y="796409"/>
              <a:ext cx="133560" cy="96120"/>
            </p14:xfrm>
          </p:contentPart>
        </mc:Choice>
        <mc:Fallback>
          <p:pic>
            <p:nvPicPr>
              <p:cNvPr id="313" name="잉크 312">
                <a:extLst>
                  <a:ext uri="{FF2B5EF4-FFF2-40B4-BE49-F238E27FC236}">
                    <a16:creationId xmlns:a16="http://schemas.microsoft.com/office/drawing/2014/main" id="{A68E2962-C7E1-7843-6F47-9E77914B037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764313" y="787769"/>
                <a:ext cx="1512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314" name="잉크 313">
                <a:extLst>
                  <a:ext uri="{FF2B5EF4-FFF2-40B4-BE49-F238E27FC236}">
                    <a16:creationId xmlns:a16="http://schemas.microsoft.com/office/drawing/2014/main" id="{BA18D0BB-5355-6F7D-2D16-742FFF984A71}"/>
                  </a:ext>
                </a:extLst>
              </p14:cNvPr>
              <p14:cNvContentPartPr/>
              <p14:nvPr/>
            </p14:nvContentPartPr>
            <p14:xfrm>
              <a:off x="5016673" y="645569"/>
              <a:ext cx="39600" cy="114480"/>
            </p14:xfrm>
          </p:contentPart>
        </mc:Choice>
        <mc:Fallback>
          <p:pic>
            <p:nvPicPr>
              <p:cNvPr id="314" name="잉크 313">
                <a:extLst>
                  <a:ext uri="{FF2B5EF4-FFF2-40B4-BE49-F238E27FC236}">
                    <a16:creationId xmlns:a16="http://schemas.microsoft.com/office/drawing/2014/main" id="{BA18D0BB-5355-6F7D-2D16-742FFF984A7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007673" y="636929"/>
                <a:ext cx="572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F503EEF4-386A-DDD8-01A4-931D0BCE20B2}"/>
                  </a:ext>
                </a:extLst>
              </p14:cNvPr>
              <p14:cNvContentPartPr/>
              <p14:nvPr/>
            </p14:nvContentPartPr>
            <p14:xfrm>
              <a:off x="5055553" y="652769"/>
              <a:ext cx="12960" cy="126720"/>
            </p14:xfrm>
          </p:contentPart>
        </mc:Choice>
        <mc:Fallback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F503EEF4-386A-DDD8-01A4-931D0BCE20B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046553" y="644129"/>
                <a:ext cx="306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316" name="잉크 315">
                <a:extLst>
                  <a:ext uri="{FF2B5EF4-FFF2-40B4-BE49-F238E27FC236}">
                    <a16:creationId xmlns:a16="http://schemas.microsoft.com/office/drawing/2014/main" id="{AB3B123B-41A5-D91C-3387-1E1A645D4A4D}"/>
                  </a:ext>
                </a:extLst>
              </p14:cNvPr>
              <p14:cNvContentPartPr/>
              <p14:nvPr/>
            </p14:nvContentPartPr>
            <p14:xfrm>
              <a:off x="5041513" y="771569"/>
              <a:ext cx="46440" cy="33480"/>
            </p14:xfrm>
          </p:contentPart>
        </mc:Choice>
        <mc:Fallback>
          <p:pic>
            <p:nvPicPr>
              <p:cNvPr id="316" name="잉크 315">
                <a:extLst>
                  <a:ext uri="{FF2B5EF4-FFF2-40B4-BE49-F238E27FC236}">
                    <a16:creationId xmlns:a16="http://schemas.microsoft.com/office/drawing/2014/main" id="{AB3B123B-41A5-D91C-3387-1E1A645D4A4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32513" y="762929"/>
                <a:ext cx="640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5D313DA3-261A-BC84-3B71-06544CD42BAE}"/>
                  </a:ext>
                </a:extLst>
              </p14:cNvPr>
              <p14:cNvContentPartPr/>
              <p14:nvPr/>
            </p14:nvContentPartPr>
            <p14:xfrm>
              <a:off x="5100193" y="675089"/>
              <a:ext cx="87840" cy="11916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5D313DA3-261A-BC84-3B71-06544CD42BA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091193" y="666449"/>
                <a:ext cx="1054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4B571514-F51E-402B-FE3A-A8E0B5171CBC}"/>
                  </a:ext>
                </a:extLst>
              </p14:cNvPr>
              <p14:cNvContentPartPr/>
              <p14:nvPr/>
            </p14:nvContentPartPr>
            <p14:xfrm>
              <a:off x="5191993" y="620369"/>
              <a:ext cx="46440" cy="61200"/>
            </p14:xfrm>
          </p:contentPart>
        </mc:Choice>
        <mc:Fallback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4B571514-F51E-402B-FE3A-A8E0B5171CB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183353" y="611729"/>
                <a:ext cx="640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7E6BBF2C-6AE6-ABCB-8469-4A2265968378}"/>
                  </a:ext>
                </a:extLst>
              </p14:cNvPr>
              <p14:cNvContentPartPr/>
              <p14:nvPr/>
            </p14:nvContentPartPr>
            <p14:xfrm>
              <a:off x="5220433" y="611009"/>
              <a:ext cx="74520" cy="11880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7E6BBF2C-6AE6-ABCB-8469-4A226596837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211793" y="602369"/>
                <a:ext cx="92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FFD4C3E9-D135-C7E8-480B-04801B12BC8E}"/>
                  </a:ext>
                </a:extLst>
              </p14:cNvPr>
              <p14:cNvContentPartPr/>
              <p14:nvPr/>
            </p14:nvContentPartPr>
            <p14:xfrm>
              <a:off x="5326633" y="621809"/>
              <a:ext cx="17640" cy="107640"/>
            </p14:xfrm>
          </p:contentPart>
        </mc:Choice>
        <mc:Fallback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FFD4C3E9-D135-C7E8-480B-04801B12BC8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317633" y="612809"/>
                <a:ext cx="352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67E4D9D4-C0D7-3FE5-FFE1-E8228B4BE795}"/>
                  </a:ext>
                </a:extLst>
              </p14:cNvPr>
              <p14:cNvContentPartPr/>
              <p14:nvPr/>
            </p14:nvContentPartPr>
            <p14:xfrm>
              <a:off x="5319793" y="753209"/>
              <a:ext cx="102240" cy="54000"/>
            </p14:xfrm>
          </p:contentPart>
        </mc:Choice>
        <mc:Fallback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67E4D9D4-C0D7-3FE5-FFE1-E8228B4BE79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310793" y="744569"/>
                <a:ext cx="1198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142D7DAC-2E42-8CCE-1D1E-9F2C4A713C5F}"/>
                  </a:ext>
                </a:extLst>
              </p14:cNvPr>
              <p14:cNvContentPartPr/>
              <p14:nvPr/>
            </p14:nvContentPartPr>
            <p14:xfrm>
              <a:off x="5413033" y="587249"/>
              <a:ext cx="62280" cy="116640"/>
            </p14:xfrm>
          </p:contentPart>
        </mc:Choice>
        <mc:Fallback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142D7DAC-2E42-8CCE-1D1E-9F2C4A713C5F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404393" y="578609"/>
                <a:ext cx="79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EB0678FC-E3C4-F764-DE23-284308D46296}"/>
                  </a:ext>
                </a:extLst>
              </p14:cNvPr>
              <p14:cNvContentPartPr/>
              <p14:nvPr/>
            </p14:nvContentPartPr>
            <p14:xfrm>
              <a:off x="5494393" y="601649"/>
              <a:ext cx="72720" cy="7632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EB0678FC-E3C4-F764-DE23-284308D4629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485393" y="593009"/>
                <a:ext cx="90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53C97BDD-FB7D-35D5-2B94-CC2372C2A783}"/>
                  </a:ext>
                </a:extLst>
              </p14:cNvPr>
              <p14:cNvContentPartPr/>
              <p14:nvPr/>
            </p14:nvContentPartPr>
            <p14:xfrm>
              <a:off x="5051233" y="3271049"/>
              <a:ext cx="224640" cy="4212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53C97BDD-FB7D-35D5-2B94-CC2372C2A783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042593" y="3262409"/>
                <a:ext cx="2422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7A9EA220-8838-89CA-1569-5874AF21AE2B}"/>
                  </a:ext>
                </a:extLst>
              </p14:cNvPr>
              <p14:cNvContentPartPr/>
              <p14:nvPr/>
            </p14:nvContentPartPr>
            <p14:xfrm>
              <a:off x="5223313" y="3218489"/>
              <a:ext cx="133920" cy="230040"/>
            </p14:xfrm>
          </p:contentPart>
        </mc:Choice>
        <mc:Fallback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7A9EA220-8838-89CA-1569-5874AF21AE2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214313" y="3209489"/>
                <a:ext cx="151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A6B1F70C-5826-A348-2E5A-AAC900FFE0DE}"/>
                  </a:ext>
                </a:extLst>
              </p14:cNvPr>
              <p14:cNvContentPartPr/>
              <p14:nvPr/>
            </p14:nvContentPartPr>
            <p14:xfrm>
              <a:off x="8614513" y="2224529"/>
              <a:ext cx="445680" cy="53712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A6B1F70C-5826-A348-2E5A-AAC900FFE0D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605873" y="2215889"/>
                <a:ext cx="463320" cy="5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7" name="그룹 376">
            <a:extLst>
              <a:ext uri="{FF2B5EF4-FFF2-40B4-BE49-F238E27FC236}">
                <a16:creationId xmlns:a16="http://schemas.microsoft.com/office/drawing/2014/main" id="{7895E0EF-D50B-2708-3887-58CD0AD3E043}"/>
              </a:ext>
            </a:extLst>
          </p:cNvPr>
          <p:cNvGrpSpPr/>
          <p:nvPr/>
        </p:nvGrpSpPr>
        <p:grpSpPr>
          <a:xfrm>
            <a:off x="6579073" y="2603609"/>
            <a:ext cx="3016440" cy="918000"/>
            <a:chOff x="6579073" y="2603609"/>
            <a:chExt cx="3016440" cy="9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364" name="잉크 363">
                  <a:extLst>
                    <a:ext uri="{FF2B5EF4-FFF2-40B4-BE49-F238E27FC236}">
                      <a16:creationId xmlns:a16="http://schemas.microsoft.com/office/drawing/2014/main" id="{B8961544-3020-0DA3-63BF-1CD3CECEF0D4}"/>
                    </a:ext>
                  </a:extLst>
                </p14:cNvPr>
                <p14:cNvContentPartPr/>
                <p14:nvPr/>
              </p14:nvContentPartPr>
              <p14:xfrm>
                <a:off x="7933753" y="2869289"/>
                <a:ext cx="59400" cy="8280"/>
              </p14:xfrm>
            </p:contentPart>
          </mc:Choice>
          <mc:Fallback>
            <p:pic>
              <p:nvPicPr>
                <p:cNvPr id="364" name="잉크 363">
                  <a:extLst>
                    <a:ext uri="{FF2B5EF4-FFF2-40B4-BE49-F238E27FC236}">
                      <a16:creationId xmlns:a16="http://schemas.microsoft.com/office/drawing/2014/main" id="{B8961544-3020-0DA3-63BF-1CD3CECEF0D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29433" y="2864969"/>
                  <a:ext cx="680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365" name="잉크 364">
                  <a:extLst>
                    <a:ext uri="{FF2B5EF4-FFF2-40B4-BE49-F238E27FC236}">
                      <a16:creationId xmlns:a16="http://schemas.microsoft.com/office/drawing/2014/main" id="{D52DC489-0F35-BE15-7810-027C674C7E67}"/>
                    </a:ext>
                  </a:extLst>
                </p14:cNvPr>
                <p14:cNvContentPartPr/>
                <p14:nvPr/>
              </p14:nvContentPartPr>
              <p14:xfrm>
                <a:off x="8044633" y="2860289"/>
                <a:ext cx="39960" cy="9000"/>
              </p14:xfrm>
            </p:contentPart>
          </mc:Choice>
          <mc:Fallback>
            <p:pic>
              <p:nvPicPr>
                <p:cNvPr id="365" name="잉크 364">
                  <a:extLst>
                    <a:ext uri="{FF2B5EF4-FFF2-40B4-BE49-F238E27FC236}">
                      <a16:creationId xmlns:a16="http://schemas.microsoft.com/office/drawing/2014/main" id="{D52DC489-0F35-BE15-7810-027C674C7E6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40313" y="2855969"/>
                  <a:ext cx="4860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366" name="잉크 365">
                  <a:extLst>
                    <a:ext uri="{FF2B5EF4-FFF2-40B4-BE49-F238E27FC236}">
                      <a16:creationId xmlns:a16="http://schemas.microsoft.com/office/drawing/2014/main" id="{5C369CCC-06BC-ABB4-84C9-B38779278B7F}"/>
                    </a:ext>
                  </a:extLst>
                </p14:cNvPr>
                <p14:cNvContentPartPr/>
                <p14:nvPr/>
              </p14:nvContentPartPr>
              <p14:xfrm>
                <a:off x="8170633" y="2829689"/>
                <a:ext cx="124560" cy="14040"/>
              </p14:xfrm>
            </p:contentPart>
          </mc:Choice>
          <mc:Fallback>
            <p:pic>
              <p:nvPicPr>
                <p:cNvPr id="366" name="잉크 365">
                  <a:extLst>
                    <a:ext uri="{FF2B5EF4-FFF2-40B4-BE49-F238E27FC236}">
                      <a16:creationId xmlns:a16="http://schemas.microsoft.com/office/drawing/2014/main" id="{5C369CCC-06BC-ABB4-84C9-B38779278B7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313" y="2825369"/>
                  <a:ext cx="133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367" name="잉크 366">
                  <a:extLst>
                    <a:ext uri="{FF2B5EF4-FFF2-40B4-BE49-F238E27FC236}">
                      <a16:creationId xmlns:a16="http://schemas.microsoft.com/office/drawing/2014/main" id="{FD90775E-5F85-C2A6-96C8-C5F13D1C6CBF}"/>
                    </a:ext>
                  </a:extLst>
                </p14:cNvPr>
                <p14:cNvContentPartPr/>
                <p14:nvPr/>
              </p14:nvContentPartPr>
              <p14:xfrm>
                <a:off x="8426953" y="2731049"/>
                <a:ext cx="1168560" cy="79560"/>
              </p14:xfrm>
            </p:contentPart>
          </mc:Choice>
          <mc:Fallback>
            <p:pic>
              <p:nvPicPr>
                <p:cNvPr id="367" name="잉크 366">
                  <a:extLst>
                    <a:ext uri="{FF2B5EF4-FFF2-40B4-BE49-F238E27FC236}">
                      <a16:creationId xmlns:a16="http://schemas.microsoft.com/office/drawing/2014/main" id="{FD90775E-5F85-C2A6-96C8-C5F13D1C6CB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22633" y="2726729"/>
                  <a:ext cx="1177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368" name="잉크 367">
                  <a:extLst>
                    <a:ext uri="{FF2B5EF4-FFF2-40B4-BE49-F238E27FC236}">
                      <a16:creationId xmlns:a16="http://schemas.microsoft.com/office/drawing/2014/main" id="{8C6F6705-4E5D-5B7E-0D03-F31A2E93CB09}"/>
                    </a:ext>
                  </a:extLst>
                </p14:cNvPr>
                <p14:cNvContentPartPr/>
                <p14:nvPr/>
              </p14:nvContentPartPr>
              <p14:xfrm>
                <a:off x="6579073" y="3255569"/>
                <a:ext cx="376200" cy="266040"/>
              </p14:xfrm>
            </p:contentPart>
          </mc:Choice>
          <mc:Fallback>
            <p:pic>
              <p:nvPicPr>
                <p:cNvPr id="368" name="잉크 367">
                  <a:extLst>
                    <a:ext uri="{FF2B5EF4-FFF2-40B4-BE49-F238E27FC236}">
                      <a16:creationId xmlns:a16="http://schemas.microsoft.com/office/drawing/2014/main" id="{8C6F6705-4E5D-5B7E-0D03-F31A2E93CB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74753" y="3251249"/>
                  <a:ext cx="384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69" name="잉크 368">
                  <a:extLst>
                    <a:ext uri="{FF2B5EF4-FFF2-40B4-BE49-F238E27FC236}">
                      <a16:creationId xmlns:a16="http://schemas.microsoft.com/office/drawing/2014/main" id="{5400CBE0-5C9C-5E9A-C53C-4C60EA31C5C6}"/>
                    </a:ext>
                  </a:extLst>
                </p14:cNvPr>
                <p14:cNvContentPartPr/>
                <p14:nvPr/>
              </p14:nvContentPartPr>
              <p14:xfrm>
                <a:off x="7054993" y="3075929"/>
                <a:ext cx="218880" cy="145080"/>
              </p14:xfrm>
            </p:contentPart>
          </mc:Choice>
          <mc:Fallback>
            <p:pic>
              <p:nvPicPr>
                <p:cNvPr id="369" name="잉크 368">
                  <a:extLst>
                    <a:ext uri="{FF2B5EF4-FFF2-40B4-BE49-F238E27FC236}">
                      <a16:creationId xmlns:a16="http://schemas.microsoft.com/office/drawing/2014/main" id="{5400CBE0-5C9C-5E9A-C53C-4C60EA31C5C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50673" y="3071609"/>
                  <a:ext cx="2275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70" name="잉크 369">
                  <a:extLst>
                    <a:ext uri="{FF2B5EF4-FFF2-40B4-BE49-F238E27FC236}">
                      <a16:creationId xmlns:a16="http://schemas.microsoft.com/office/drawing/2014/main" id="{70DBF676-0ACA-98CE-C986-CD6CABFBB9C8}"/>
                    </a:ext>
                  </a:extLst>
                </p14:cNvPr>
                <p14:cNvContentPartPr/>
                <p14:nvPr/>
              </p14:nvContentPartPr>
              <p14:xfrm>
                <a:off x="7331833" y="2952449"/>
                <a:ext cx="133200" cy="84240"/>
              </p14:xfrm>
            </p:contentPart>
          </mc:Choice>
          <mc:Fallback>
            <p:pic>
              <p:nvPicPr>
                <p:cNvPr id="370" name="잉크 369">
                  <a:extLst>
                    <a:ext uri="{FF2B5EF4-FFF2-40B4-BE49-F238E27FC236}">
                      <a16:creationId xmlns:a16="http://schemas.microsoft.com/office/drawing/2014/main" id="{70DBF676-0ACA-98CE-C986-CD6CABFBB9C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27513" y="2948129"/>
                  <a:ext cx="141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71" name="잉크 370">
                  <a:extLst>
                    <a:ext uri="{FF2B5EF4-FFF2-40B4-BE49-F238E27FC236}">
                      <a16:creationId xmlns:a16="http://schemas.microsoft.com/office/drawing/2014/main" id="{BA970BF7-2DAB-2055-B702-8F08916EDB97}"/>
                    </a:ext>
                  </a:extLst>
                </p14:cNvPr>
                <p14:cNvContentPartPr/>
                <p14:nvPr/>
              </p14:nvContentPartPr>
              <p14:xfrm>
                <a:off x="7621633" y="2879009"/>
                <a:ext cx="28440" cy="10440"/>
              </p14:xfrm>
            </p:contentPart>
          </mc:Choice>
          <mc:Fallback>
            <p:pic>
              <p:nvPicPr>
                <p:cNvPr id="371" name="잉크 370">
                  <a:extLst>
                    <a:ext uri="{FF2B5EF4-FFF2-40B4-BE49-F238E27FC236}">
                      <a16:creationId xmlns:a16="http://schemas.microsoft.com/office/drawing/2014/main" id="{BA970BF7-2DAB-2055-B702-8F08916EDB9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617313" y="2874689"/>
                  <a:ext cx="37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72" name="잉크 371">
                  <a:extLst>
                    <a:ext uri="{FF2B5EF4-FFF2-40B4-BE49-F238E27FC236}">
                      <a16:creationId xmlns:a16="http://schemas.microsoft.com/office/drawing/2014/main" id="{7AC75DB7-5C83-4044-E26A-864C6A920257}"/>
                    </a:ext>
                  </a:extLst>
                </p14:cNvPr>
                <p14:cNvContentPartPr/>
                <p14:nvPr/>
              </p14:nvContentPartPr>
              <p14:xfrm>
                <a:off x="7734313" y="2836889"/>
                <a:ext cx="215280" cy="69840"/>
              </p14:xfrm>
            </p:contentPart>
          </mc:Choice>
          <mc:Fallback>
            <p:pic>
              <p:nvPicPr>
                <p:cNvPr id="372" name="잉크 371">
                  <a:extLst>
                    <a:ext uri="{FF2B5EF4-FFF2-40B4-BE49-F238E27FC236}">
                      <a16:creationId xmlns:a16="http://schemas.microsoft.com/office/drawing/2014/main" id="{7AC75DB7-5C83-4044-E26A-864C6A92025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729993" y="2832569"/>
                  <a:ext cx="223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74" name="잉크 373">
                  <a:extLst>
                    <a:ext uri="{FF2B5EF4-FFF2-40B4-BE49-F238E27FC236}">
                      <a16:creationId xmlns:a16="http://schemas.microsoft.com/office/drawing/2014/main" id="{C7052454-7CB7-2192-D7D5-575D5FAFC5EB}"/>
                    </a:ext>
                  </a:extLst>
                </p14:cNvPr>
                <p14:cNvContentPartPr/>
                <p14:nvPr/>
              </p14:nvContentPartPr>
              <p14:xfrm>
                <a:off x="7642153" y="2758769"/>
                <a:ext cx="36000" cy="101880"/>
              </p14:xfrm>
            </p:contentPart>
          </mc:Choice>
          <mc:Fallback>
            <p:pic>
              <p:nvPicPr>
                <p:cNvPr id="374" name="잉크 373">
                  <a:extLst>
                    <a:ext uri="{FF2B5EF4-FFF2-40B4-BE49-F238E27FC236}">
                      <a16:creationId xmlns:a16="http://schemas.microsoft.com/office/drawing/2014/main" id="{C7052454-7CB7-2192-D7D5-575D5FAFC5E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637833" y="2754449"/>
                  <a:ext cx="446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75" name="잉크 374">
                  <a:extLst>
                    <a:ext uri="{FF2B5EF4-FFF2-40B4-BE49-F238E27FC236}">
                      <a16:creationId xmlns:a16="http://schemas.microsoft.com/office/drawing/2014/main" id="{1791D505-AC3D-5258-A0F1-89EFDB8800A6}"/>
                    </a:ext>
                  </a:extLst>
                </p14:cNvPr>
                <p14:cNvContentPartPr/>
                <p14:nvPr/>
              </p14:nvContentPartPr>
              <p14:xfrm>
                <a:off x="7751233" y="2665889"/>
                <a:ext cx="5400" cy="10440"/>
              </p14:xfrm>
            </p:contentPart>
          </mc:Choice>
          <mc:Fallback>
            <p:pic>
              <p:nvPicPr>
                <p:cNvPr id="375" name="잉크 374">
                  <a:extLst>
                    <a:ext uri="{FF2B5EF4-FFF2-40B4-BE49-F238E27FC236}">
                      <a16:creationId xmlns:a16="http://schemas.microsoft.com/office/drawing/2014/main" id="{1791D505-AC3D-5258-A0F1-89EFDB8800A6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746913" y="2661569"/>
                  <a:ext cx="1404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76" name="잉크 375">
                  <a:extLst>
                    <a:ext uri="{FF2B5EF4-FFF2-40B4-BE49-F238E27FC236}">
                      <a16:creationId xmlns:a16="http://schemas.microsoft.com/office/drawing/2014/main" id="{14AFC4C4-2401-77F7-E1D8-134FCA935FCD}"/>
                    </a:ext>
                  </a:extLst>
                </p14:cNvPr>
                <p14:cNvContentPartPr/>
                <p14:nvPr/>
              </p14:nvContentPartPr>
              <p14:xfrm>
                <a:off x="7776073" y="2603609"/>
                <a:ext cx="27360" cy="30240"/>
              </p14:xfrm>
            </p:contentPart>
          </mc:Choice>
          <mc:Fallback>
            <p:pic>
              <p:nvPicPr>
                <p:cNvPr id="376" name="잉크 375">
                  <a:extLst>
                    <a:ext uri="{FF2B5EF4-FFF2-40B4-BE49-F238E27FC236}">
                      <a16:creationId xmlns:a16="http://schemas.microsoft.com/office/drawing/2014/main" id="{14AFC4C4-2401-77F7-E1D8-134FCA935F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771753" y="2599289"/>
                  <a:ext cx="360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4" name="그룹 453">
            <a:extLst>
              <a:ext uri="{FF2B5EF4-FFF2-40B4-BE49-F238E27FC236}">
                <a16:creationId xmlns:a16="http://schemas.microsoft.com/office/drawing/2014/main" id="{AD48CFE1-D9B7-5E58-943D-5060FA4BD0D6}"/>
              </a:ext>
            </a:extLst>
          </p:cNvPr>
          <p:cNvGrpSpPr/>
          <p:nvPr/>
        </p:nvGrpSpPr>
        <p:grpSpPr>
          <a:xfrm>
            <a:off x="10155673" y="477809"/>
            <a:ext cx="484560" cy="1157040"/>
            <a:chOff x="10155673" y="477809"/>
            <a:chExt cx="484560" cy="115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422" name="잉크 421">
                  <a:extLst>
                    <a:ext uri="{FF2B5EF4-FFF2-40B4-BE49-F238E27FC236}">
                      <a16:creationId xmlns:a16="http://schemas.microsoft.com/office/drawing/2014/main" id="{66D981F4-F7CF-E2F1-A407-9532250C9C71}"/>
                    </a:ext>
                  </a:extLst>
                </p14:cNvPr>
                <p14:cNvContentPartPr/>
                <p14:nvPr/>
              </p14:nvContentPartPr>
              <p14:xfrm>
                <a:off x="10160713" y="1053449"/>
                <a:ext cx="30600" cy="581400"/>
              </p14:xfrm>
            </p:contentPart>
          </mc:Choice>
          <mc:Fallback>
            <p:pic>
              <p:nvPicPr>
                <p:cNvPr id="422" name="잉크 421">
                  <a:extLst>
                    <a:ext uri="{FF2B5EF4-FFF2-40B4-BE49-F238E27FC236}">
                      <a16:creationId xmlns:a16="http://schemas.microsoft.com/office/drawing/2014/main" id="{66D981F4-F7CF-E2F1-A407-9532250C9C7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54593" y="1047329"/>
                  <a:ext cx="4284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4364BF36-519F-E73C-CBE0-9CD02F81C30B}"/>
                    </a:ext>
                  </a:extLst>
                </p14:cNvPr>
                <p14:cNvContentPartPr/>
                <p14:nvPr/>
              </p14:nvContentPartPr>
              <p14:xfrm>
                <a:off x="10155673" y="994409"/>
                <a:ext cx="473400" cy="57024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4364BF36-519F-E73C-CBE0-9CD02F81C30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49553" y="988289"/>
                  <a:ext cx="48564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8AA3789E-F48E-588B-6385-4AE156B8ED60}"/>
                    </a:ext>
                  </a:extLst>
                </p14:cNvPr>
                <p14:cNvContentPartPr/>
                <p14:nvPr/>
              </p14:nvContentPartPr>
              <p14:xfrm>
                <a:off x="10199953" y="1503449"/>
                <a:ext cx="440280" cy="10800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8AA3789E-F48E-588B-6385-4AE156B8ED60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193833" y="1497329"/>
                  <a:ext cx="452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425" name="잉크 424">
                  <a:extLst>
                    <a:ext uri="{FF2B5EF4-FFF2-40B4-BE49-F238E27FC236}">
                      <a16:creationId xmlns:a16="http://schemas.microsoft.com/office/drawing/2014/main" id="{D30969C8-A3B9-D130-7127-B5FCE64F20DF}"/>
                    </a:ext>
                  </a:extLst>
                </p14:cNvPr>
                <p14:cNvContentPartPr/>
                <p14:nvPr/>
              </p14:nvContentPartPr>
              <p14:xfrm>
                <a:off x="10326313" y="477809"/>
                <a:ext cx="10080" cy="402120"/>
              </p14:xfrm>
            </p:contentPart>
          </mc:Choice>
          <mc:Fallback>
            <p:pic>
              <p:nvPicPr>
                <p:cNvPr id="425" name="잉크 424">
                  <a:extLst>
                    <a:ext uri="{FF2B5EF4-FFF2-40B4-BE49-F238E27FC236}">
                      <a16:creationId xmlns:a16="http://schemas.microsoft.com/office/drawing/2014/main" id="{D30969C8-A3B9-D130-7127-B5FCE64F20D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20193" y="471689"/>
                  <a:ext cx="223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426" name="잉크 425">
                  <a:extLst>
                    <a:ext uri="{FF2B5EF4-FFF2-40B4-BE49-F238E27FC236}">
                      <a16:creationId xmlns:a16="http://schemas.microsoft.com/office/drawing/2014/main" id="{CEDA3055-76E5-FF2A-8973-01D8D3F55D60}"/>
                    </a:ext>
                  </a:extLst>
                </p14:cNvPr>
                <p14:cNvContentPartPr/>
                <p14:nvPr/>
              </p14:nvContentPartPr>
              <p14:xfrm>
                <a:off x="10239553" y="803969"/>
                <a:ext cx="195840" cy="128520"/>
              </p14:xfrm>
            </p:contentPart>
          </mc:Choice>
          <mc:Fallback>
            <p:pic>
              <p:nvPicPr>
                <p:cNvPr id="426" name="잉크 425">
                  <a:extLst>
                    <a:ext uri="{FF2B5EF4-FFF2-40B4-BE49-F238E27FC236}">
                      <a16:creationId xmlns:a16="http://schemas.microsoft.com/office/drawing/2014/main" id="{CEDA3055-76E5-FF2A-8973-01D8D3F55D6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233433" y="797849"/>
                  <a:ext cx="208080" cy="14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455" name="잉크 454">
                <a:extLst>
                  <a:ext uri="{FF2B5EF4-FFF2-40B4-BE49-F238E27FC236}">
                    <a16:creationId xmlns:a16="http://schemas.microsoft.com/office/drawing/2014/main" id="{50B339CF-D785-D47D-4DA7-96B0E2137902}"/>
                  </a:ext>
                </a:extLst>
              </p14:cNvPr>
              <p14:cNvContentPartPr/>
              <p14:nvPr/>
            </p14:nvContentPartPr>
            <p14:xfrm>
              <a:off x="8187553" y="2549969"/>
              <a:ext cx="830880" cy="1037880"/>
            </p14:xfrm>
          </p:contentPart>
        </mc:Choice>
        <mc:Fallback>
          <p:pic>
            <p:nvPicPr>
              <p:cNvPr id="455" name="잉크 454">
                <a:extLst>
                  <a:ext uri="{FF2B5EF4-FFF2-40B4-BE49-F238E27FC236}">
                    <a16:creationId xmlns:a16="http://schemas.microsoft.com/office/drawing/2014/main" id="{50B339CF-D785-D47D-4DA7-96B0E213790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133553" y="2442329"/>
                <a:ext cx="938520" cy="125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451A5077-2293-BF2A-A96C-54A212567A93}"/>
              </a:ext>
            </a:extLst>
          </p:cNvPr>
          <p:cNvGrpSpPr/>
          <p:nvPr/>
        </p:nvGrpSpPr>
        <p:grpSpPr>
          <a:xfrm>
            <a:off x="8875513" y="3640769"/>
            <a:ext cx="1769400" cy="775800"/>
            <a:chOff x="8875513" y="3640769"/>
            <a:chExt cx="1769400" cy="77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458" name="잉크 457">
                  <a:extLst>
                    <a:ext uri="{FF2B5EF4-FFF2-40B4-BE49-F238E27FC236}">
                      <a16:creationId xmlns:a16="http://schemas.microsoft.com/office/drawing/2014/main" id="{2B660BA3-FA1D-D327-13FC-652B3F217CA5}"/>
                    </a:ext>
                  </a:extLst>
                </p14:cNvPr>
                <p14:cNvContentPartPr/>
                <p14:nvPr/>
              </p14:nvContentPartPr>
              <p14:xfrm>
                <a:off x="8875513" y="3640769"/>
                <a:ext cx="267840" cy="585360"/>
              </p14:xfrm>
            </p:contentPart>
          </mc:Choice>
          <mc:Fallback>
            <p:pic>
              <p:nvPicPr>
                <p:cNvPr id="458" name="잉크 457">
                  <a:extLst>
                    <a:ext uri="{FF2B5EF4-FFF2-40B4-BE49-F238E27FC236}">
                      <a16:creationId xmlns:a16="http://schemas.microsoft.com/office/drawing/2014/main" id="{2B660BA3-FA1D-D327-13FC-652B3F217CA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871193" y="3636449"/>
                  <a:ext cx="27648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459" name="잉크 458">
                  <a:extLst>
                    <a:ext uri="{FF2B5EF4-FFF2-40B4-BE49-F238E27FC236}">
                      <a16:creationId xmlns:a16="http://schemas.microsoft.com/office/drawing/2014/main" id="{FB6C86CB-4DF4-D9C3-0708-101317B9F3F1}"/>
                    </a:ext>
                  </a:extLst>
                </p14:cNvPr>
                <p14:cNvContentPartPr/>
                <p14:nvPr/>
              </p14:nvContentPartPr>
              <p14:xfrm>
                <a:off x="9187633" y="4231529"/>
                <a:ext cx="48600" cy="119880"/>
              </p14:xfrm>
            </p:contentPart>
          </mc:Choice>
          <mc:Fallback>
            <p:pic>
              <p:nvPicPr>
                <p:cNvPr id="459" name="잉크 458">
                  <a:extLst>
                    <a:ext uri="{FF2B5EF4-FFF2-40B4-BE49-F238E27FC236}">
                      <a16:creationId xmlns:a16="http://schemas.microsoft.com/office/drawing/2014/main" id="{FB6C86CB-4DF4-D9C3-0708-101317B9F3F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183313" y="4227209"/>
                  <a:ext cx="572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460" name="잉크 459">
                  <a:extLst>
                    <a:ext uri="{FF2B5EF4-FFF2-40B4-BE49-F238E27FC236}">
                      <a16:creationId xmlns:a16="http://schemas.microsoft.com/office/drawing/2014/main" id="{B9F78557-D6ED-F45C-EA7E-95E457B66D95}"/>
                    </a:ext>
                  </a:extLst>
                </p14:cNvPr>
                <p14:cNvContentPartPr/>
                <p14:nvPr/>
              </p14:nvContentPartPr>
              <p14:xfrm>
                <a:off x="9226513" y="4203809"/>
                <a:ext cx="34200" cy="175680"/>
              </p14:xfrm>
            </p:contentPart>
          </mc:Choice>
          <mc:Fallback>
            <p:pic>
              <p:nvPicPr>
                <p:cNvPr id="460" name="잉크 459">
                  <a:extLst>
                    <a:ext uri="{FF2B5EF4-FFF2-40B4-BE49-F238E27FC236}">
                      <a16:creationId xmlns:a16="http://schemas.microsoft.com/office/drawing/2014/main" id="{B9F78557-D6ED-F45C-EA7E-95E457B66D9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22193" y="4199489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462" name="잉크 461">
                  <a:extLst>
                    <a:ext uri="{FF2B5EF4-FFF2-40B4-BE49-F238E27FC236}">
                      <a16:creationId xmlns:a16="http://schemas.microsoft.com/office/drawing/2014/main" id="{13BDFD54-0CCE-C364-7ED4-D6AFCE565FC4}"/>
                    </a:ext>
                  </a:extLst>
                </p14:cNvPr>
                <p14:cNvContentPartPr/>
                <p14:nvPr/>
              </p14:nvContentPartPr>
              <p14:xfrm>
                <a:off x="9282313" y="4185089"/>
                <a:ext cx="60480" cy="101520"/>
              </p14:xfrm>
            </p:contentPart>
          </mc:Choice>
          <mc:Fallback>
            <p:pic>
              <p:nvPicPr>
                <p:cNvPr id="462" name="잉크 461">
                  <a:extLst>
                    <a:ext uri="{FF2B5EF4-FFF2-40B4-BE49-F238E27FC236}">
                      <a16:creationId xmlns:a16="http://schemas.microsoft.com/office/drawing/2014/main" id="{13BDFD54-0CCE-C364-7ED4-D6AFCE565FC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77993" y="4180769"/>
                  <a:ext cx="69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463" name="잉크 462">
                  <a:extLst>
                    <a:ext uri="{FF2B5EF4-FFF2-40B4-BE49-F238E27FC236}">
                      <a16:creationId xmlns:a16="http://schemas.microsoft.com/office/drawing/2014/main" id="{594844F7-1021-96E1-8C45-7B477841A268}"/>
                    </a:ext>
                  </a:extLst>
                </p14:cNvPr>
                <p14:cNvContentPartPr/>
                <p14:nvPr/>
              </p14:nvContentPartPr>
              <p14:xfrm>
                <a:off x="9322993" y="4203089"/>
                <a:ext cx="93960" cy="81000"/>
              </p14:xfrm>
            </p:contentPart>
          </mc:Choice>
          <mc:Fallback>
            <p:pic>
              <p:nvPicPr>
                <p:cNvPr id="463" name="잉크 462">
                  <a:extLst>
                    <a:ext uri="{FF2B5EF4-FFF2-40B4-BE49-F238E27FC236}">
                      <a16:creationId xmlns:a16="http://schemas.microsoft.com/office/drawing/2014/main" id="{594844F7-1021-96E1-8C45-7B477841A26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318673" y="4198769"/>
                  <a:ext cx="1026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464" name="잉크 463">
                  <a:extLst>
                    <a:ext uri="{FF2B5EF4-FFF2-40B4-BE49-F238E27FC236}">
                      <a16:creationId xmlns:a16="http://schemas.microsoft.com/office/drawing/2014/main" id="{8C4B3809-D7A5-2550-8E18-FDB1809D5F0B}"/>
                    </a:ext>
                  </a:extLst>
                </p14:cNvPr>
                <p14:cNvContentPartPr/>
                <p14:nvPr/>
              </p14:nvContentPartPr>
              <p14:xfrm>
                <a:off x="9366913" y="4286609"/>
                <a:ext cx="3600" cy="36360"/>
              </p14:xfrm>
            </p:contentPart>
          </mc:Choice>
          <mc:Fallback>
            <p:pic>
              <p:nvPicPr>
                <p:cNvPr id="464" name="잉크 463">
                  <a:extLst>
                    <a:ext uri="{FF2B5EF4-FFF2-40B4-BE49-F238E27FC236}">
                      <a16:creationId xmlns:a16="http://schemas.microsoft.com/office/drawing/2014/main" id="{8C4B3809-D7A5-2550-8E18-FDB1809D5F0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362593" y="4282289"/>
                  <a:ext cx="12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465" name="잉크 464">
                  <a:extLst>
                    <a:ext uri="{FF2B5EF4-FFF2-40B4-BE49-F238E27FC236}">
                      <a16:creationId xmlns:a16="http://schemas.microsoft.com/office/drawing/2014/main" id="{AAA7B643-AACA-9067-8ABE-002E3C1EF7E9}"/>
                    </a:ext>
                  </a:extLst>
                </p14:cNvPr>
                <p14:cNvContentPartPr/>
                <p14:nvPr/>
              </p14:nvContentPartPr>
              <p14:xfrm>
                <a:off x="9292753" y="4322609"/>
                <a:ext cx="90360" cy="20880"/>
              </p14:xfrm>
            </p:contentPart>
          </mc:Choice>
          <mc:Fallback>
            <p:pic>
              <p:nvPicPr>
                <p:cNvPr id="465" name="잉크 464">
                  <a:extLst>
                    <a:ext uri="{FF2B5EF4-FFF2-40B4-BE49-F238E27FC236}">
                      <a16:creationId xmlns:a16="http://schemas.microsoft.com/office/drawing/2014/main" id="{AAA7B643-AACA-9067-8ABE-002E3C1EF7E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88433" y="4318289"/>
                  <a:ext cx="990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466" name="잉크 465">
                  <a:extLst>
                    <a:ext uri="{FF2B5EF4-FFF2-40B4-BE49-F238E27FC236}">
                      <a16:creationId xmlns:a16="http://schemas.microsoft.com/office/drawing/2014/main" id="{6FFA8712-139D-F4F3-E17B-E8BA210AC68F}"/>
                    </a:ext>
                  </a:extLst>
                </p14:cNvPr>
                <p14:cNvContentPartPr/>
                <p14:nvPr/>
              </p14:nvContentPartPr>
              <p14:xfrm>
                <a:off x="9304273" y="4377329"/>
                <a:ext cx="113400" cy="39240"/>
              </p14:xfrm>
            </p:contentPart>
          </mc:Choice>
          <mc:Fallback>
            <p:pic>
              <p:nvPicPr>
                <p:cNvPr id="466" name="잉크 465">
                  <a:extLst>
                    <a:ext uri="{FF2B5EF4-FFF2-40B4-BE49-F238E27FC236}">
                      <a16:creationId xmlns:a16="http://schemas.microsoft.com/office/drawing/2014/main" id="{6FFA8712-139D-F4F3-E17B-E8BA210AC6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99953" y="4373009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467" name="잉크 466">
                  <a:extLst>
                    <a:ext uri="{FF2B5EF4-FFF2-40B4-BE49-F238E27FC236}">
                      <a16:creationId xmlns:a16="http://schemas.microsoft.com/office/drawing/2014/main" id="{F7EC2E95-A726-74D3-C863-1570876D1B24}"/>
                    </a:ext>
                  </a:extLst>
                </p14:cNvPr>
                <p14:cNvContentPartPr/>
                <p14:nvPr/>
              </p14:nvContentPartPr>
              <p14:xfrm>
                <a:off x="9584713" y="4143689"/>
                <a:ext cx="39600" cy="132840"/>
              </p14:xfrm>
            </p:contentPart>
          </mc:Choice>
          <mc:Fallback>
            <p:pic>
              <p:nvPicPr>
                <p:cNvPr id="467" name="잉크 466">
                  <a:extLst>
                    <a:ext uri="{FF2B5EF4-FFF2-40B4-BE49-F238E27FC236}">
                      <a16:creationId xmlns:a16="http://schemas.microsoft.com/office/drawing/2014/main" id="{F7EC2E95-A726-74D3-C863-1570876D1B2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80393" y="4139369"/>
                  <a:ext cx="48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468" name="잉크 467">
                  <a:extLst>
                    <a:ext uri="{FF2B5EF4-FFF2-40B4-BE49-F238E27FC236}">
                      <a16:creationId xmlns:a16="http://schemas.microsoft.com/office/drawing/2014/main" id="{2D858555-59D7-7522-96C2-98BA8FECDEB4}"/>
                    </a:ext>
                  </a:extLst>
                </p14:cNvPr>
                <p14:cNvContentPartPr/>
                <p14:nvPr/>
              </p14:nvContentPartPr>
              <p14:xfrm>
                <a:off x="9590833" y="4160609"/>
                <a:ext cx="51840" cy="120960"/>
              </p14:xfrm>
            </p:contentPart>
          </mc:Choice>
          <mc:Fallback>
            <p:pic>
              <p:nvPicPr>
                <p:cNvPr id="468" name="잉크 467">
                  <a:extLst>
                    <a:ext uri="{FF2B5EF4-FFF2-40B4-BE49-F238E27FC236}">
                      <a16:creationId xmlns:a16="http://schemas.microsoft.com/office/drawing/2014/main" id="{2D858555-59D7-7522-96C2-98BA8FECDEB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586513" y="4156289"/>
                  <a:ext cx="604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69" name="잉크 468">
                  <a:extLst>
                    <a:ext uri="{FF2B5EF4-FFF2-40B4-BE49-F238E27FC236}">
                      <a16:creationId xmlns:a16="http://schemas.microsoft.com/office/drawing/2014/main" id="{4BBBEDB3-6494-2082-2F40-32F1EF930ACD}"/>
                    </a:ext>
                  </a:extLst>
                </p14:cNvPr>
                <p14:cNvContentPartPr/>
                <p14:nvPr/>
              </p14:nvContentPartPr>
              <p14:xfrm>
                <a:off x="9638713" y="4196249"/>
                <a:ext cx="47520" cy="46800"/>
              </p14:xfrm>
            </p:contentPart>
          </mc:Choice>
          <mc:Fallback>
            <p:pic>
              <p:nvPicPr>
                <p:cNvPr id="469" name="잉크 468">
                  <a:extLst>
                    <a:ext uri="{FF2B5EF4-FFF2-40B4-BE49-F238E27FC236}">
                      <a16:creationId xmlns:a16="http://schemas.microsoft.com/office/drawing/2014/main" id="{4BBBEDB3-6494-2082-2F40-32F1EF930AC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34393" y="4191929"/>
                  <a:ext cx="561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70" name="잉크 469">
                  <a:extLst>
                    <a:ext uri="{FF2B5EF4-FFF2-40B4-BE49-F238E27FC236}">
                      <a16:creationId xmlns:a16="http://schemas.microsoft.com/office/drawing/2014/main" id="{C0349F59-ECCB-DAD4-70BE-D1528EDA8E49}"/>
                    </a:ext>
                  </a:extLst>
                </p14:cNvPr>
                <p14:cNvContentPartPr/>
                <p14:nvPr/>
              </p14:nvContentPartPr>
              <p14:xfrm>
                <a:off x="9680473" y="4178969"/>
                <a:ext cx="9720" cy="95400"/>
              </p14:xfrm>
            </p:contentPart>
          </mc:Choice>
          <mc:Fallback>
            <p:pic>
              <p:nvPicPr>
                <p:cNvPr id="470" name="잉크 469">
                  <a:extLst>
                    <a:ext uri="{FF2B5EF4-FFF2-40B4-BE49-F238E27FC236}">
                      <a16:creationId xmlns:a16="http://schemas.microsoft.com/office/drawing/2014/main" id="{C0349F59-ECCB-DAD4-70BE-D1528EDA8E4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76153" y="4174649"/>
                  <a:ext cx="183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71" name="잉크 470">
                  <a:extLst>
                    <a:ext uri="{FF2B5EF4-FFF2-40B4-BE49-F238E27FC236}">
                      <a16:creationId xmlns:a16="http://schemas.microsoft.com/office/drawing/2014/main" id="{C838FB53-0120-4E25-7F72-63EA67307C1F}"/>
                    </a:ext>
                  </a:extLst>
                </p14:cNvPr>
                <p14:cNvContentPartPr/>
                <p14:nvPr/>
              </p14:nvContentPartPr>
              <p14:xfrm>
                <a:off x="9622153" y="4310369"/>
                <a:ext cx="90360" cy="36360"/>
              </p14:xfrm>
            </p:contentPart>
          </mc:Choice>
          <mc:Fallback>
            <p:pic>
              <p:nvPicPr>
                <p:cNvPr id="471" name="잉크 470">
                  <a:extLst>
                    <a:ext uri="{FF2B5EF4-FFF2-40B4-BE49-F238E27FC236}">
                      <a16:creationId xmlns:a16="http://schemas.microsoft.com/office/drawing/2014/main" id="{C838FB53-0120-4E25-7F72-63EA67307C1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17833" y="4306049"/>
                  <a:ext cx="99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72" name="잉크 471">
                  <a:extLst>
                    <a:ext uri="{FF2B5EF4-FFF2-40B4-BE49-F238E27FC236}">
                      <a16:creationId xmlns:a16="http://schemas.microsoft.com/office/drawing/2014/main" id="{0ECD065F-0BEC-693E-1ADF-13EB645F7ABF}"/>
                    </a:ext>
                  </a:extLst>
                </p14:cNvPr>
                <p14:cNvContentPartPr/>
                <p14:nvPr/>
              </p14:nvContentPartPr>
              <p14:xfrm>
                <a:off x="9659953" y="4181129"/>
                <a:ext cx="122040" cy="79560"/>
              </p14:xfrm>
            </p:contentPart>
          </mc:Choice>
          <mc:Fallback>
            <p:pic>
              <p:nvPicPr>
                <p:cNvPr id="472" name="잉크 471">
                  <a:extLst>
                    <a:ext uri="{FF2B5EF4-FFF2-40B4-BE49-F238E27FC236}">
                      <a16:creationId xmlns:a16="http://schemas.microsoft.com/office/drawing/2014/main" id="{0ECD065F-0BEC-693E-1ADF-13EB645F7A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655633" y="4176809"/>
                  <a:ext cx="1306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73" name="잉크 472">
                  <a:extLst>
                    <a:ext uri="{FF2B5EF4-FFF2-40B4-BE49-F238E27FC236}">
                      <a16:creationId xmlns:a16="http://schemas.microsoft.com/office/drawing/2014/main" id="{D0B7D3A4-818D-7D82-AF6F-1580E51F7EE3}"/>
                    </a:ext>
                  </a:extLst>
                </p14:cNvPr>
                <p14:cNvContentPartPr/>
                <p14:nvPr/>
              </p14:nvContentPartPr>
              <p14:xfrm>
                <a:off x="9713593" y="4269689"/>
                <a:ext cx="68760" cy="87120"/>
              </p14:xfrm>
            </p:contentPart>
          </mc:Choice>
          <mc:Fallback>
            <p:pic>
              <p:nvPicPr>
                <p:cNvPr id="473" name="잉크 472">
                  <a:extLst>
                    <a:ext uri="{FF2B5EF4-FFF2-40B4-BE49-F238E27FC236}">
                      <a16:creationId xmlns:a16="http://schemas.microsoft.com/office/drawing/2014/main" id="{D0B7D3A4-818D-7D82-AF6F-1580E51F7EE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709273" y="4265369"/>
                  <a:ext cx="77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95" name="잉크 494">
                  <a:extLst>
                    <a:ext uri="{FF2B5EF4-FFF2-40B4-BE49-F238E27FC236}">
                      <a16:creationId xmlns:a16="http://schemas.microsoft.com/office/drawing/2014/main" id="{82AABF0B-B437-9A26-5C6E-8645FD4EB423}"/>
                    </a:ext>
                  </a:extLst>
                </p14:cNvPr>
                <p14:cNvContentPartPr/>
                <p14:nvPr/>
              </p14:nvContentPartPr>
              <p14:xfrm>
                <a:off x="9932113" y="4143689"/>
                <a:ext cx="72360" cy="127440"/>
              </p14:xfrm>
            </p:contentPart>
          </mc:Choice>
          <mc:Fallback>
            <p:pic>
              <p:nvPicPr>
                <p:cNvPr id="495" name="잉크 494">
                  <a:extLst>
                    <a:ext uri="{FF2B5EF4-FFF2-40B4-BE49-F238E27FC236}">
                      <a16:creationId xmlns:a16="http://schemas.microsoft.com/office/drawing/2014/main" id="{82AABF0B-B437-9A26-5C6E-8645FD4EB42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9927793" y="4139369"/>
                  <a:ext cx="81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96" name="잉크 495">
                  <a:extLst>
                    <a:ext uri="{FF2B5EF4-FFF2-40B4-BE49-F238E27FC236}">
                      <a16:creationId xmlns:a16="http://schemas.microsoft.com/office/drawing/2014/main" id="{8AB38EC0-9732-920C-769B-9B33665CAB5C}"/>
                    </a:ext>
                  </a:extLst>
                </p14:cNvPr>
                <p14:cNvContentPartPr/>
                <p14:nvPr/>
              </p14:nvContentPartPr>
              <p14:xfrm>
                <a:off x="10024273" y="4140089"/>
                <a:ext cx="54360" cy="68040"/>
              </p14:xfrm>
            </p:contentPart>
          </mc:Choice>
          <mc:Fallback>
            <p:pic>
              <p:nvPicPr>
                <p:cNvPr id="496" name="잉크 495">
                  <a:extLst>
                    <a:ext uri="{FF2B5EF4-FFF2-40B4-BE49-F238E27FC236}">
                      <a16:creationId xmlns:a16="http://schemas.microsoft.com/office/drawing/2014/main" id="{8AB38EC0-9732-920C-769B-9B33665CAB5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019953" y="4135769"/>
                  <a:ext cx="63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97" name="잉크 496">
                  <a:extLst>
                    <a:ext uri="{FF2B5EF4-FFF2-40B4-BE49-F238E27FC236}">
                      <a16:creationId xmlns:a16="http://schemas.microsoft.com/office/drawing/2014/main" id="{488B3C77-F973-32CC-7BC7-7C107D21EC36}"/>
                    </a:ext>
                  </a:extLst>
                </p14:cNvPr>
                <p14:cNvContentPartPr/>
                <p14:nvPr/>
              </p14:nvContentPartPr>
              <p14:xfrm>
                <a:off x="9974953" y="4269689"/>
                <a:ext cx="80640" cy="54360"/>
              </p14:xfrm>
            </p:contentPart>
          </mc:Choice>
          <mc:Fallback>
            <p:pic>
              <p:nvPicPr>
                <p:cNvPr id="497" name="잉크 496">
                  <a:extLst>
                    <a:ext uri="{FF2B5EF4-FFF2-40B4-BE49-F238E27FC236}">
                      <a16:creationId xmlns:a16="http://schemas.microsoft.com/office/drawing/2014/main" id="{488B3C77-F973-32CC-7BC7-7C107D21EC3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970633" y="4265369"/>
                  <a:ext cx="89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98" name="잉크 497">
                  <a:extLst>
                    <a:ext uri="{FF2B5EF4-FFF2-40B4-BE49-F238E27FC236}">
                      <a16:creationId xmlns:a16="http://schemas.microsoft.com/office/drawing/2014/main" id="{FB5131C3-ACE4-3020-2958-F7465BD7DB50}"/>
                    </a:ext>
                  </a:extLst>
                </p14:cNvPr>
                <p14:cNvContentPartPr/>
                <p14:nvPr/>
              </p14:nvContentPartPr>
              <p14:xfrm>
                <a:off x="10099873" y="4095809"/>
                <a:ext cx="56160" cy="31680"/>
              </p14:xfrm>
            </p:contentPart>
          </mc:Choice>
          <mc:Fallback>
            <p:pic>
              <p:nvPicPr>
                <p:cNvPr id="498" name="잉크 497">
                  <a:extLst>
                    <a:ext uri="{FF2B5EF4-FFF2-40B4-BE49-F238E27FC236}">
                      <a16:creationId xmlns:a16="http://schemas.microsoft.com/office/drawing/2014/main" id="{FB5131C3-ACE4-3020-2958-F7465BD7DB5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95553" y="4091489"/>
                  <a:ext cx="64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99" name="잉크 498">
                  <a:extLst>
                    <a:ext uri="{FF2B5EF4-FFF2-40B4-BE49-F238E27FC236}">
                      <a16:creationId xmlns:a16="http://schemas.microsoft.com/office/drawing/2014/main" id="{783118ED-F82C-5BF4-1331-76161D01D492}"/>
                    </a:ext>
                  </a:extLst>
                </p14:cNvPr>
                <p14:cNvContentPartPr/>
                <p14:nvPr/>
              </p14:nvContentPartPr>
              <p14:xfrm>
                <a:off x="10091593" y="4160609"/>
                <a:ext cx="109800" cy="141840"/>
              </p14:xfrm>
            </p:contentPart>
          </mc:Choice>
          <mc:Fallback>
            <p:pic>
              <p:nvPicPr>
                <p:cNvPr id="499" name="잉크 498">
                  <a:extLst>
                    <a:ext uri="{FF2B5EF4-FFF2-40B4-BE49-F238E27FC236}">
                      <a16:creationId xmlns:a16="http://schemas.microsoft.com/office/drawing/2014/main" id="{783118ED-F82C-5BF4-1331-76161D01D49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87273" y="4156289"/>
                  <a:ext cx="118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500" name="잉크 499">
                  <a:extLst>
                    <a:ext uri="{FF2B5EF4-FFF2-40B4-BE49-F238E27FC236}">
                      <a16:creationId xmlns:a16="http://schemas.microsoft.com/office/drawing/2014/main" id="{2F486F6A-E8F8-6317-5BDA-75A7D18536E8}"/>
                    </a:ext>
                  </a:extLst>
                </p14:cNvPr>
                <p14:cNvContentPartPr/>
                <p14:nvPr/>
              </p14:nvContentPartPr>
              <p14:xfrm>
                <a:off x="10202113" y="4163849"/>
                <a:ext cx="20880" cy="110520"/>
              </p14:xfrm>
            </p:contentPart>
          </mc:Choice>
          <mc:Fallback>
            <p:pic>
              <p:nvPicPr>
                <p:cNvPr id="500" name="잉크 499">
                  <a:extLst>
                    <a:ext uri="{FF2B5EF4-FFF2-40B4-BE49-F238E27FC236}">
                      <a16:creationId xmlns:a16="http://schemas.microsoft.com/office/drawing/2014/main" id="{2F486F6A-E8F8-6317-5BDA-75A7D18536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97793" y="4159529"/>
                  <a:ext cx="29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501" name="잉크 500">
                  <a:extLst>
                    <a:ext uri="{FF2B5EF4-FFF2-40B4-BE49-F238E27FC236}">
                      <a16:creationId xmlns:a16="http://schemas.microsoft.com/office/drawing/2014/main" id="{12793560-CFAB-6B1D-7FCB-3BAC1DA4DB31}"/>
                    </a:ext>
                  </a:extLst>
                </p14:cNvPr>
                <p14:cNvContentPartPr/>
                <p14:nvPr/>
              </p14:nvContentPartPr>
              <p14:xfrm>
                <a:off x="10293913" y="4085369"/>
                <a:ext cx="65880" cy="70920"/>
              </p14:xfrm>
            </p:contentPart>
          </mc:Choice>
          <mc:Fallback>
            <p:pic>
              <p:nvPicPr>
                <p:cNvPr id="501" name="잉크 500">
                  <a:extLst>
                    <a:ext uri="{FF2B5EF4-FFF2-40B4-BE49-F238E27FC236}">
                      <a16:creationId xmlns:a16="http://schemas.microsoft.com/office/drawing/2014/main" id="{12793560-CFAB-6B1D-7FCB-3BAC1DA4DB3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289593" y="4081049"/>
                  <a:ext cx="74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502" name="잉크 501">
                  <a:extLst>
                    <a:ext uri="{FF2B5EF4-FFF2-40B4-BE49-F238E27FC236}">
                      <a16:creationId xmlns:a16="http://schemas.microsoft.com/office/drawing/2014/main" id="{4D590EC6-9202-00D6-E571-E03CB8F43D35}"/>
                    </a:ext>
                  </a:extLst>
                </p14:cNvPr>
                <p14:cNvContentPartPr/>
                <p14:nvPr/>
              </p14:nvContentPartPr>
              <p14:xfrm>
                <a:off x="10418473" y="4026329"/>
                <a:ext cx="17280" cy="108720"/>
              </p14:xfrm>
            </p:contentPart>
          </mc:Choice>
          <mc:Fallback>
            <p:pic>
              <p:nvPicPr>
                <p:cNvPr id="502" name="잉크 501">
                  <a:extLst>
                    <a:ext uri="{FF2B5EF4-FFF2-40B4-BE49-F238E27FC236}">
                      <a16:creationId xmlns:a16="http://schemas.microsoft.com/office/drawing/2014/main" id="{4D590EC6-9202-00D6-E571-E03CB8F43D3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414153" y="4022009"/>
                  <a:ext cx="25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503" name="잉크 502">
                  <a:extLst>
                    <a:ext uri="{FF2B5EF4-FFF2-40B4-BE49-F238E27FC236}">
                      <a16:creationId xmlns:a16="http://schemas.microsoft.com/office/drawing/2014/main" id="{36AC89E3-8F99-1919-4643-F12C6E81314C}"/>
                    </a:ext>
                  </a:extLst>
                </p14:cNvPr>
                <p14:cNvContentPartPr/>
                <p14:nvPr/>
              </p14:nvContentPartPr>
              <p14:xfrm>
                <a:off x="10308313" y="4185809"/>
                <a:ext cx="68760" cy="93240"/>
              </p14:xfrm>
            </p:contentPart>
          </mc:Choice>
          <mc:Fallback>
            <p:pic>
              <p:nvPicPr>
                <p:cNvPr id="503" name="잉크 502">
                  <a:extLst>
                    <a:ext uri="{FF2B5EF4-FFF2-40B4-BE49-F238E27FC236}">
                      <a16:creationId xmlns:a16="http://schemas.microsoft.com/office/drawing/2014/main" id="{36AC89E3-8F99-1919-4643-F12C6E81314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303993" y="4181489"/>
                  <a:ext cx="77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504" name="잉크 503">
                  <a:extLst>
                    <a:ext uri="{FF2B5EF4-FFF2-40B4-BE49-F238E27FC236}">
                      <a16:creationId xmlns:a16="http://schemas.microsoft.com/office/drawing/2014/main" id="{8F48E132-6805-8E42-B731-F5E5F1A83AA6}"/>
                    </a:ext>
                  </a:extLst>
                </p14:cNvPr>
                <p14:cNvContentPartPr/>
                <p14:nvPr/>
              </p14:nvContentPartPr>
              <p14:xfrm>
                <a:off x="10388953" y="4198409"/>
                <a:ext cx="75600" cy="52560"/>
              </p14:xfrm>
            </p:contentPart>
          </mc:Choice>
          <mc:Fallback>
            <p:pic>
              <p:nvPicPr>
                <p:cNvPr id="504" name="잉크 503">
                  <a:extLst>
                    <a:ext uri="{FF2B5EF4-FFF2-40B4-BE49-F238E27FC236}">
                      <a16:creationId xmlns:a16="http://schemas.microsoft.com/office/drawing/2014/main" id="{8F48E132-6805-8E42-B731-F5E5F1A83AA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84633" y="4194089"/>
                  <a:ext cx="842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505" name="잉크 504">
                  <a:extLst>
                    <a:ext uri="{FF2B5EF4-FFF2-40B4-BE49-F238E27FC236}">
                      <a16:creationId xmlns:a16="http://schemas.microsoft.com/office/drawing/2014/main" id="{0AFBDD1C-4B66-A4B2-EE7E-0F5E49255B26}"/>
                    </a:ext>
                  </a:extLst>
                </p14:cNvPr>
                <p14:cNvContentPartPr/>
                <p14:nvPr/>
              </p14:nvContentPartPr>
              <p14:xfrm>
                <a:off x="10504873" y="4031729"/>
                <a:ext cx="82080" cy="41400"/>
              </p14:xfrm>
            </p:contentPart>
          </mc:Choice>
          <mc:Fallback>
            <p:pic>
              <p:nvPicPr>
                <p:cNvPr id="505" name="잉크 504">
                  <a:extLst>
                    <a:ext uri="{FF2B5EF4-FFF2-40B4-BE49-F238E27FC236}">
                      <a16:creationId xmlns:a16="http://schemas.microsoft.com/office/drawing/2014/main" id="{0AFBDD1C-4B66-A4B2-EE7E-0F5E49255B2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00553" y="4027409"/>
                  <a:ext cx="90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506" name="잉크 505">
                  <a:extLst>
                    <a:ext uri="{FF2B5EF4-FFF2-40B4-BE49-F238E27FC236}">
                      <a16:creationId xmlns:a16="http://schemas.microsoft.com/office/drawing/2014/main" id="{A378FD2F-5085-63B2-CA32-178146AA3755}"/>
                    </a:ext>
                  </a:extLst>
                </p14:cNvPr>
                <p14:cNvContentPartPr/>
                <p14:nvPr/>
              </p14:nvContentPartPr>
              <p14:xfrm>
                <a:off x="10435393" y="4109129"/>
                <a:ext cx="122400" cy="24120"/>
              </p14:xfrm>
            </p:contentPart>
          </mc:Choice>
          <mc:Fallback>
            <p:pic>
              <p:nvPicPr>
                <p:cNvPr id="506" name="잉크 505">
                  <a:extLst>
                    <a:ext uri="{FF2B5EF4-FFF2-40B4-BE49-F238E27FC236}">
                      <a16:creationId xmlns:a16="http://schemas.microsoft.com/office/drawing/2014/main" id="{A378FD2F-5085-63B2-CA32-178146AA3755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431073" y="4104809"/>
                  <a:ext cx="1310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507" name="잉크 506">
                  <a:extLst>
                    <a:ext uri="{FF2B5EF4-FFF2-40B4-BE49-F238E27FC236}">
                      <a16:creationId xmlns:a16="http://schemas.microsoft.com/office/drawing/2014/main" id="{2529DB22-04FF-F5B6-38A9-1E33FA5ABD98}"/>
                    </a:ext>
                  </a:extLst>
                </p14:cNvPr>
                <p14:cNvContentPartPr/>
                <p14:nvPr/>
              </p14:nvContentPartPr>
              <p14:xfrm>
                <a:off x="10489393" y="4151969"/>
                <a:ext cx="13680" cy="51120"/>
              </p14:xfrm>
            </p:contentPart>
          </mc:Choice>
          <mc:Fallback>
            <p:pic>
              <p:nvPicPr>
                <p:cNvPr id="507" name="잉크 506">
                  <a:extLst>
                    <a:ext uri="{FF2B5EF4-FFF2-40B4-BE49-F238E27FC236}">
                      <a16:creationId xmlns:a16="http://schemas.microsoft.com/office/drawing/2014/main" id="{2529DB22-04FF-F5B6-38A9-1E33FA5ABD9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485073" y="4147649"/>
                  <a:ext cx="22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508" name="잉크 507">
                  <a:extLst>
                    <a:ext uri="{FF2B5EF4-FFF2-40B4-BE49-F238E27FC236}">
                      <a16:creationId xmlns:a16="http://schemas.microsoft.com/office/drawing/2014/main" id="{AC9C3534-4D5B-C9C9-7268-AB768704502C}"/>
                    </a:ext>
                  </a:extLst>
                </p14:cNvPr>
                <p14:cNvContentPartPr/>
                <p14:nvPr/>
              </p14:nvContentPartPr>
              <p14:xfrm>
                <a:off x="10498033" y="4143329"/>
                <a:ext cx="146880" cy="78840"/>
              </p14:xfrm>
            </p:contentPart>
          </mc:Choice>
          <mc:Fallback>
            <p:pic>
              <p:nvPicPr>
                <p:cNvPr id="508" name="잉크 507">
                  <a:extLst>
                    <a:ext uri="{FF2B5EF4-FFF2-40B4-BE49-F238E27FC236}">
                      <a16:creationId xmlns:a16="http://schemas.microsoft.com/office/drawing/2014/main" id="{AC9C3534-4D5B-C9C9-7268-AB76870450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93713" y="4139009"/>
                  <a:ext cx="15552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636" name="잉크 635">
                <a:extLst>
                  <a:ext uri="{FF2B5EF4-FFF2-40B4-BE49-F238E27FC236}">
                    <a16:creationId xmlns:a16="http://schemas.microsoft.com/office/drawing/2014/main" id="{231C8E1D-242D-AD4E-5B4F-CB4AA90F4697}"/>
                  </a:ext>
                </a:extLst>
              </p14:cNvPr>
              <p14:cNvContentPartPr/>
              <p14:nvPr/>
            </p14:nvContentPartPr>
            <p14:xfrm>
              <a:off x="9512353" y="4638689"/>
              <a:ext cx="80280" cy="200880"/>
            </p14:xfrm>
          </p:contentPart>
        </mc:Choice>
        <mc:Fallback>
          <p:pic>
            <p:nvPicPr>
              <p:cNvPr id="636" name="잉크 635">
                <a:extLst>
                  <a:ext uri="{FF2B5EF4-FFF2-40B4-BE49-F238E27FC236}">
                    <a16:creationId xmlns:a16="http://schemas.microsoft.com/office/drawing/2014/main" id="{231C8E1D-242D-AD4E-5B4F-CB4AA90F4697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503713" y="4630049"/>
                <a:ext cx="979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637" name="잉크 636">
                <a:extLst>
                  <a:ext uri="{FF2B5EF4-FFF2-40B4-BE49-F238E27FC236}">
                    <a16:creationId xmlns:a16="http://schemas.microsoft.com/office/drawing/2014/main" id="{33E37FED-8C30-5AE0-128D-6B28C621210F}"/>
                  </a:ext>
                </a:extLst>
              </p14:cNvPr>
              <p14:cNvContentPartPr/>
              <p14:nvPr/>
            </p14:nvContentPartPr>
            <p14:xfrm>
              <a:off x="9596233" y="4709249"/>
              <a:ext cx="82800" cy="107280"/>
            </p14:xfrm>
          </p:contentPart>
        </mc:Choice>
        <mc:Fallback>
          <p:pic>
            <p:nvPicPr>
              <p:cNvPr id="637" name="잉크 636">
                <a:extLst>
                  <a:ext uri="{FF2B5EF4-FFF2-40B4-BE49-F238E27FC236}">
                    <a16:creationId xmlns:a16="http://schemas.microsoft.com/office/drawing/2014/main" id="{33E37FED-8C30-5AE0-128D-6B28C621210F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587233" y="4700249"/>
                <a:ext cx="100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638" name="잉크 637">
                <a:extLst>
                  <a:ext uri="{FF2B5EF4-FFF2-40B4-BE49-F238E27FC236}">
                    <a16:creationId xmlns:a16="http://schemas.microsoft.com/office/drawing/2014/main" id="{E42106BB-9D84-7402-1504-ABDB17977F88}"/>
                  </a:ext>
                </a:extLst>
              </p14:cNvPr>
              <p14:cNvContentPartPr/>
              <p14:nvPr/>
            </p14:nvContentPartPr>
            <p14:xfrm>
              <a:off x="9672193" y="4673609"/>
              <a:ext cx="15120" cy="188640"/>
            </p14:xfrm>
          </p:contentPart>
        </mc:Choice>
        <mc:Fallback>
          <p:pic>
            <p:nvPicPr>
              <p:cNvPr id="638" name="잉크 637">
                <a:extLst>
                  <a:ext uri="{FF2B5EF4-FFF2-40B4-BE49-F238E27FC236}">
                    <a16:creationId xmlns:a16="http://schemas.microsoft.com/office/drawing/2014/main" id="{E42106BB-9D84-7402-1504-ABDB17977F88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9663553" y="4664609"/>
                <a:ext cx="327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639" name="잉크 638">
                <a:extLst>
                  <a:ext uri="{FF2B5EF4-FFF2-40B4-BE49-F238E27FC236}">
                    <a16:creationId xmlns:a16="http://schemas.microsoft.com/office/drawing/2014/main" id="{0FAECA8E-FD0D-B391-6543-CCC294D6D1FA}"/>
                  </a:ext>
                </a:extLst>
              </p14:cNvPr>
              <p14:cNvContentPartPr/>
              <p14:nvPr/>
            </p14:nvContentPartPr>
            <p14:xfrm>
              <a:off x="9567433" y="4858289"/>
              <a:ext cx="113760" cy="144360"/>
            </p14:xfrm>
          </p:contentPart>
        </mc:Choice>
        <mc:Fallback>
          <p:pic>
            <p:nvPicPr>
              <p:cNvPr id="639" name="잉크 638">
                <a:extLst>
                  <a:ext uri="{FF2B5EF4-FFF2-40B4-BE49-F238E27FC236}">
                    <a16:creationId xmlns:a16="http://schemas.microsoft.com/office/drawing/2014/main" id="{0FAECA8E-FD0D-B391-6543-CCC294D6D1FA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9558793" y="4849289"/>
                <a:ext cx="131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640" name="잉크 639">
                <a:extLst>
                  <a:ext uri="{FF2B5EF4-FFF2-40B4-BE49-F238E27FC236}">
                    <a16:creationId xmlns:a16="http://schemas.microsoft.com/office/drawing/2014/main" id="{D7CF5255-5A08-A8E9-3687-9E1C6F5E816E}"/>
                  </a:ext>
                </a:extLst>
              </p14:cNvPr>
              <p14:cNvContentPartPr/>
              <p14:nvPr/>
            </p14:nvContentPartPr>
            <p14:xfrm>
              <a:off x="9585073" y="4918409"/>
              <a:ext cx="162360" cy="29880"/>
            </p14:xfrm>
          </p:contentPart>
        </mc:Choice>
        <mc:Fallback>
          <p:pic>
            <p:nvPicPr>
              <p:cNvPr id="640" name="잉크 639">
                <a:extLst>
                  <a:ext uri="{FF2B5EF4-FFF2-40B4-BE49-F238E27FC236}">
                    <a16:creationId xmlns:a16="http://schemas.microsoft.com/office/drawing/2014/main" id="{D7CF5255-5A08-A8E9-3687-9E1C6F5E816E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576433" y="4909769"/>
                <a:ext cx="180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641" name="잉크 640">
                <a:extLst>
                  <a:ext uri="{FF2B5EF4-FFF2-40B4-BE49-F238E27FC236}">
                    <a16:creationId xmlns:a16="http://schemas.microsoft.com/office/drawing/2014/main" id="{F8FE05CB-360D-CBEA-312B-6112EE3BBFB6}"/>
                  </a:ext>
                </a:extLst>
              </p14:cNvPr>
              <p14:cNvContentPartPr/>
              <p14:nvPr/>
            </p14:nvContentPartPr>
            <p14:xfrm>
              <a:off x="9882793" y="4663529"/>
              <a:ext cx="168480" cy="144360"/>
            </p14:xfrm>
          </p:contentPart>
        </mc:Choice>
        <mc:Fallback>
          <p:pic>
            <p:nvPicPr>
              <p:cNvPr id="641" name="잉크 640">
                <a:extLst>
                  <a:ext uri="{FF2B5EF4-FFF2-40B4-BE49-F238E27FC236}">
                    <a16:creationId xmlns:a16="http://schemas.microsoft.com/office/drawing/2014/main" id="{F8FE05CB-360D-CBEA-312B-6112EE3BBFB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874153" y="4654529"/>
                <a:ext cx="1861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642" name="잉크 641">
                <a:extLst>
                  <a:ext uri="{FF2B5EF4-FFF2-40B4-BE49-F238E27FC236}">
                    <a16:creationId xmlns:a16="http://schemas.microsoft.com/office/drawing/2014/main" id="{2056FDCD-6636-6538-A540-20C6A756196B}"/>
                  </a:ext>
                </a:extLst>
              </p14:cNvPr>
              <p14:cNvContentPartPr/>
              <p14:nvPr/>
            </p14:nvContentPartPr>
            <p14:xfrm>
              <a:off x="10081873" y="4595849"/>
              <a:ext cx="30600" cy="249840"/>
            </p14:xfrm>
          </p:contentPart>
        </mc:Choice>
        <mc:Fallback>
          <p:pic>
            <p:nvPicPr>
              <p:cNvPr id="642" name="잉크 641">
                <a:extLst>
                  <a:ext uri="{FF2B5EF4-FFF2-40B4-BE49-F238E27FC236}">
                    <a16:creationId xmlns:a16="http://schemas.microsoft.com/office/drawing/2014/main" id="{2056FDCD-6636-6538-A540-20C6A756196B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072873" y="4587209"/>
                <a:ext cx="48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643" name="잉크 642">
                <a:extLst>
                  <a:ext uri="{FF2B5EF4-FFF2-40B4-BE49-F238E27FC236}">
                    <a16:creationId xmlns:a16="http://schemas.microsoft.com/office/drawing/2014/main" id="{F4433FDD-9545-ABEE-E45A-41C4E8CBD2E1}"/>
                  </a:ext>
                </a:extLst>
              </p14:cNvPr>
              <p14:cNvContentPartPr/>
              <p14:nvPr/>
            </p14:nvContentPartPr>
            <p14:xfrm>
              <a:off x="10125073" y="4582889"/>
              <a:ext cx="103680" cy="92160"/>
            </p14:xfrm>
          </p:contentPart>
        </mc:Choice>
        <mc:Fallback>
          <p:pic>
            <p:nvPicPr>
              <p:cNvPr id="643" name="잉크 642">
                <a:extLst>
                  <a:ext uri="{FF2B5EF4-FFF2-40B4-BE49-F238E27FC236}">
                    <a16:creationId xmlns:a16="http://schemas.microsoft.com/office/drawing/2014/main" id="{F4433FDD-9545-ABEE-E45A-41C4E8CBD2E1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116073" y="4573889"/>
                <a:ext cx="1213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644" name="잉크 643">
                <a:extLst>
                  <a:ext uri="{FF2B5EF4-FFF2-40B4-BE49-F238E27FC236}">
                    <a16:creationId xmlns:a16="http://schemas.microsoft.com/office/drawing/2014/main" id="{4C4F5863-D1C9-6A52-72FA-3292D305BA9E}"/>
                  </a:ext>
                </a:extLst>
              </p14:cNvPr>
              <p14:cNvContentPartPr/>
              <p14:nvPr/>
            </p14:nvContentPartPr>
            <p14:xfrm>
              <a:off x="10240993" y="4568129"/>
              <a:ext cx="10440" cy="162720"/>
            </p14:xfrm>
          </p:contentPart>
        </mc:Choice>
        <mc:Fallback>
          <p:pic>
            <p:nvPicPr>
              <p:cNvPr id="644" name="잉크 643">
                <a:extLst>
                  <a:ext uri="{FF2B5EF4-FFF2-40B4-BE49-F238E27FC236}">
                    <a16:creationId xmlns:a16="http://schemas.microsoft.com/office/drawing/2014/main" id="{4C4F5863-D1C9-6A52-72FA-3292D305BA9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232353" y="4559129"/>
                <a:ext cx="280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645" name="잉크 644">
                <a:extLst>
                  <a:ext uri="{FF2B5EF4-FFF2-40B4-BE49-F238E27FC236}">
                    <a16:creationId xmlns:a16="http://schemas.microsoft.com/office/drawing/2014/main" id="{50C02479-5781-CBC1-2E4D-D3910F568DCA}"/>
                  </a:ext>
                </a:extLst>
              </p14:cNvPr>
              <p14:cNvContentPartPr/>
              <p14:nvPr/>
            </p14:nvContentPartPr>
            <p14:xfrm>
              <a:off x="10182673" y="4739489"/>
              <a:ext cx="82800" cy="116280"/>
            </p14:xfrm>
          </p:contentPart>
        </mc:Choice>
        <mc:Fallback>
          <p:pic>
            <p:nvPicPr>
              <p:cNvPr id="645" name="잉크 644">
                <a:extLst>
                  <a:ext uri="{FF2B5EF4-FFF2-40B4-BE49-F238E27FC236}">
                    <a16:creationId xmlns:a16="http://schemas.microsoft.com/office/drawing/2014/main" id="{50C02479-5781-CBC1-2E4D-D3910F568DC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0173673" y="4730849"/>
                <a:ext cx="1004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646" name="잉크 645">
                <a:extLst>
                  <a:ext uri="{FF2B5EF4-FFF2-40B4-BE49-F238E27FC236}">
                    <a16:creationId xmlns:a16="http://schemas.microsoft.com/office/drawing/2014/main" id="{6A28322D-92EC-EB93-EF23-CF3B6365C731}"/>
                  </a:ext>
                </a:extLst>
              </p14:cNvPr>
              <p14:cNvContentPartPr/>
              <p14:nvPr/>
            </p14:nvContentPartPr>
            <p14:xfrm>
              <a:off x="10293193" y="4614569"/>
              <a:ext cx="125640" cy="91080"/>
            </p14:xfrm>
          </p:contentPart>
        </mc:Choice>
        <mc:Fallback>
          <p:pic>
            <p:nvPicPr>
              <p:cNvPr id="646" name="잉크 645">
                <a:extLst>
                  <a:ext uri="{FF2B5EF4-FFF2-40B4-BE49-F238E27FC236}">
                    <a16:creationId xmlns:a16="http://schemas.microsoft.com/office/drawing/2014/main" id="{6A28322D-92EC-EB93-EF23-CF3B6365C731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284553" y="4605569"/>
                <a:ext cx="1432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647" name="잉크 646">
                <a:extLst>
                  <a:ext uri="{FF2B5EF4-FFF2-40B4-BE49-F238E27FC236}">
                    <a16:creationId xmlns:a16="http://schemas.microsoft.com/office/drawing/2014/main" id="{1E7E1FC5-A3A4-1E64-3657-ABB1A42C77D7}"/>
                  </a:ext>
                </a:extLst>
              </p14:cNvPr>
              <p14:cNvContentPartPr/>
              <p14:nvPr/>
            </p14:nvContentPartPr>
            <p14:xfrm>
              <a:off x="10254313" y="4556249"/>
              <a:ext cx="255600" cy="336960"/>
            </p14:xfrm>
          </p:contentPart>
        </mc:Choice>
        <mc:Fallback>
          <p:pic>
            <p:nvPicPr>
              <p:cNvPr id="647" name="잉크 646">
                <a:extLst>
                  <a:ext uri="{FF2B5EF4-FFF2-40B4-BE49-F238E27FC236}">
                    <a16:creationId xmlns:a16="http://schemas.microsoft.com/office/drawing/2014/main" id="{1E7E1FC5-A3A4-1E64-3657-ABB1A42C77D7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10245313" y="4547249"/>
                <a:ext cx="2732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648" name="잉크 647">
                <a:extLst>
                  <a:ext uri="{FF2B5EF4-FFF2-40B4-BE49-F238E27FC236}">
                    <a16:creationId xmlns:a16="http://schemas.microsoft.com/office/drawing/2014/main" id="{50CD9617-C984-3384-1519-00498F74B968}"/>
                  </a:ext>
                </a:extLst>
              </p14:cNvPr>
              <p14:cNvContentPartPr/>
              <p14:nvPr/>
            </p14:nvContentPartPr>
            <p14:xfrm>
              <a:off x="10672993" y="4483889"/>
              <a:ext cx="137160" cy="115200"/>
            </p14:xfrm>
          </p:contentPart>
        </mc:Choice>
        <mc:Fallback>
          <p:pic>
            <p:nvPicPr>
              <p:cNvPr id="648" name="잉크 647">
                <a:extLst>
                  <a:ext uri="{FF2B5EF4-FFF2-40B4-BE49-F238E27FC236}">
                    <a16:creationId xmlns:a16="http://schemas.microsoft.com/office/drawing/2014/main" id="{50CD9617-C984-3384-1519-00498F74B96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663993" y="4475249"/>
                <a:ext cx="1548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649" name="잉크 648">
                <a:extLst>
                  <a:ext uri="{FF2B5EF4-FFF2-40B4-BE49-F238E27FC236}">
                    <a16:creationId xmlns:a16="http://schemas.microsoft.com/office/drawing/2014/main" id="{F019E80F-B283-6C6A-392A-FFFC7C1E040A}"/>
                  </a:ext>
                </a:extLst>
              </p14:cNvPr>
              <p14:cNvContentPartPr/>
              <p14:nvPr/>
            </p14:nvContentPartPr>
            <p14:xfrm>
              <a:off x="10637713" y="4613129"/>
              <a:ext cx="138960" cy="104040"/>
            </p14:xfrm>
          </p:contentPart>
        </mc:Choice>
        <mc:Fallback>
          <p:pic>
            <p:nvPicPr>
              <p:cNvPr id="649" name="잉크 648">
                <a:extLst>
                  <a:ext uri="{FF2B5EF4-FFF2-40B4-BE49-F238E27FC236}">
                    <a16:creationId xmlns:a16="http://schemas.microsoft.com/office/drawing/2014/main" id="{F019E80F-B283-6C6A-392A-FFFC7C1E040A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628713" y="4604489"/>
                <a:ext cx="156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650" name="잉크 649">
                <a:extLst>
                  <a:ext uri="{FF2B5EF4-FFF2-40B4-BE49-F238E27FC236}">
                    <a16:creationId xmlns:a16="http://schemas.microsoft.com/office/drawing/2014/main" id="{8457DDBE-33CC-5613-D6B8-DCFE43FAC4CE}"/>
                  </a:ext>
                </a:extLst>
              </p14:cNvPr>
              <p14:cNvContentPartPr/>
              <p14:nvPr/>
            </p14:nvContentPartPr>
            <p14:xfrm>
              <a:off x="10697113" y="4683329"/>
              <a:ext cx="107640" cy="117000"/>
            </p14:xfrm>
          </p:contentPart>
        </mc:Choice>
        <mc:Fallback>
          <p:pic>
            <p:nvPicPr>
              <p:cNvPr id="650" name="잉크 649">
                <a:extLst>
                  <a:ext uri="{FF2B5EF4-FFF2-40B4-BE49-F238E27FC236}">
                    <a16:creationId xmlns:a16="http://schemas.microsoft.com/office/drawing/2014/main" id="{8457DDBE-33CC-5613-D6B8-DCFE43FAC4C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688473" y="4674329"/>
                <a:ext cx="1252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651" name="잉크 650">
                <a:extLst>
                  <a:ext uri="{FF2B5EF4-FFF2-40B4-BE49-F238E27FC236}">
                    <a16:creationId xmlns:a16="http://schemas.microsoft.com/office/drawing/2014/main" id="{AA87FF27-96A8-E1EE-A36E-AED138ED11B5}"/>
                  </a:ext>
                </a:extLst>
              </p14:cNvPr>
              <p14:cNvContentPartPr/>
              <p14:nvPr/>
            </p14:nvContentPartPr>
            <p14:xfrm>
              <a:off x="10813753" y="4473089"/>
              <a:ext cx="133560" cy="167040"/>
            </p14:xfrm>
          </p:contentPart>
        </mc:Choice>
        <mc:Fallback>
          <p:pic>
            <p:nvPicPr>
              <p:cNvPr id="651" name="잉크 650">
                <a:extLst>
                  <a:ext uri="{FF2B5EF4-FFF2-40B4-BE49-F238E27FC236}">
                    <a16:creationId xmlns:a16="http://schemas.microsoft.com/office/drawing/2014/main" id="{AA87FF27-96A8-E1EE-A36E-AED138ED11B5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805113" y="4464449"/>
                <a:ext cx="151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652" name="잉크 651">
                <a:extLst>
                  <a:ext uri="{FF2B5EF4-FFF2-40B4-BE49-F238E27FC236}">
                    <a16:creationId xmlns:a16="http://schemas.microsoft.com/office/drawing/2014/main" id="{89542165-3972-EC9A-2BCA-9350B0706991}"/>
                  </a:ext>
                </a:extLst>
              </p14:cNvPr>
              <p14:cNvContentPartPr/>
              <p14:nvPr/>
            </p14:nvContentPartPr>
            <p14:xfrm>
              <a:off x="10856593" y="4529609"/>
              <a:ext cx="152640" cy="150480"/>
            </p14:xfrm>
          </p:contentPart>
        </mc:Choice>
        <mc:Fallback>
          <p:pic>
            <p:nvPicPr>
              <p:cNvPr id="652" name="잉크 651">
                <a:extLst>
                  <a:ext uri="{FF2B5EF4-FFF2-40B4-BE49-F238E27FC236}">
                    <a16:creationId xmlns:a16="http://schemas.microsoft.com/office/drawing/2014/main" id="{89542165-3972-EC9A-2BCA-9350B0706991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0847593" y="4520609"/>
                <a:ext cx="170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653" name="잉크 652">
                <a:extLst>
                  <a:ext uri="{FF2B5EF4-FFF2-40B4-BE49-F238E27FC236}">
                    <a16:creationId xmlns:a16="http://schemas.microsoft.com/office/drawing/2014/main" id="{4BF7A553-50B1-FFCF-9E5C-E887B25D5C40}"/>
                  </a:ext>
                </a:extLst>
              </p14:cNvPr>
              <p14:cNvContentPartPr/>
              <p14:nvPr/>
            </p14:nvContentPartPr>
            <p14:xfrm>
              <a:off x="10969633" y="4395689"/>
              <a:ext cx="173160" cy="167400"/>
            </p14:xfrm>
          </p:contentPart>
        </mc:Choice>
        <mc:Fallback>
          <p:pic>
            <p:nvPicPr>
              <p:cNvPr id="653" name="잉크 652">
                <a:extLst>
                  <a:ext uri="{FF2B5EF4-FFF2-40B4-BE49-F238E27FC236}">
                    <a16:creationId xmlns:a16="http://schemas.microsoft.com/office/drawing/2014/main" id="{4BF7A553-50B1-FFCF-9E5C-E887B25D5C40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960993" y="4386689"/>
                <a:ext cx="1908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654" name="잉크 653">
                <a:extLst>
                  <a:ext uri="{FF2B5EF4-FFF2-40B4-BE49-F238E27FC236}">
                    <a16:creationId xmlns:a16="http://schemas.microsoft.com/office/drawing/2014/main" id="{D313D163-1393-8BD8-60B8-813F31036C51}"/>
                  </a:ext>
                </a:extLst>
              </p14:cNvPr>
              <p14:cNvContentPartPr/>
              <p14:nvPr/>
            </p14:nvContentPartPr>
            <p14:xfrm>
              <a:off x="11147113" y="4389209"/>
              <a:ext cx="10800" cy="182160"/>
            </p14:xfrm>
          </p:contentPart>
        </mc:Choice>
        <mc:Fallback>
          <p:pic>
            <p:nvPicPr>
              <p:cNvPr id="654" name="잉크 653">
                <a:extLst>
                  <a:ext uri="{FF2B5EF4-FFF2-40B4-BE49-F238E27FC236}">
                    <a16:creationId xmlns:a16="http://schemas.microsoft.com/office/drawing/2014/main" id="{D313D163-1393-8BD8-60B8-813F31036C5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1138113" y="4380569"/>
                <a:ext cx="284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655" name="잉크 654">
                <a:extLst>
                  <a:ext uri="{FF2B5EF4-FFF2-40B4-BE49-F238E27FC236}">
                    <a16:creationId xmlns:a16="http://schemas.microsoft.com/office/drawing/2014/main" id="{28CCCE10-0918-E869-4212-38ED27C18956}"/>
                  </a:ext>
                </a:extLst>
              </p14:cNvPr>
              <p14:cNvContentPartPr/>
              <p14:nvPr/>
            </p14:nvContentPartPr>
            <p14:xfrm>
              <a:off x="11087353" y="4587569"/>
              <a:ext cx="93240" cy="99360"/>
            </p14:xfrm>
          </p:contentPart>
        </mc:Choice>
        <mc:Fallback>
          <p:pic>
            <p:nvPicPr>
              <p:cNvPr id="655" name="잉크 654">
                <a:extLst>
                  <a:ext uri="{FF2B5EF4-FFF2-40B4-BE49-F238E27FC236}">
                    <a16:creationId xmlns:a16="http://schemas.microsoft.com/office/drawing/2014/main" id="{28CCCE10-0918-E869-4212-38ED27C18956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1078713" y="4578929"/>
                <a:ext cx="1108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656" name="잉크 655">
                <a:extLst>
                  <a:ext uri="{FF2B5EF4-FFF2-40B4-BE49-F238E27FC236}">
                    <a16:creationId xmlns:a16="http://schemas.microsoft.com/office/drawing/2014/main" id="{444DC414-BAB3-F909-5870-11AD0DFFB952}"/>
                  </a:ext>
                </a:extLst>
              </p14:cNvPr>
              <p14:cNvContentPartPr/>
              <p14:nvPr/>
            </p14:nvContentPartPr>
            <p14:xfrm>
              <a:off x="11359873" y="3986369"/>
              <a:ext cx="15840" cy="494280"/>
            </p14:xfrm>
          </p:contentPart>
        </mc:Choice>
        <mc:Fallback>
          <p:pic>
            <p:nvPicPr>
              <p:cNvPr id="656" name="잉크 655">
                <a:extLst>
                  <a:ext uri="{FF2B5EF4-FFF2-40B4-BE49-F238E27FC236}">
                    <a16:creationId xmlns:a16="http://schemas.microsoft.com/office/drawing/2014/main" id="{444DC414-BAB3-F909-5870-11AD0DFFB95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350873" y="3977369"/>
                <a:ext cx="334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660" name="잉크 659">
                <a:extLst>
                  <a:ext uri="{FF2B5EF4-FFF2-40B4-BE49-F238E27FC236}">
                    <a16:creationId xmlns:a16="http://schemas.microsoft.com/office/drawing/2014/main" id="{81D74B59-986B-5825-55A2-F1752B79C8F3}"/>
                  </a:ext>
                </a:extLst>
              </p14:cNvPr>
              <p14:cNvContentPartPr/>
              <p14:nvPr/>
            </p14:nvContentPartPr>
            <p14:xfrm>
              <a:off x="11358433" y="3975929"/>
              <a:ext cx="82800" cy="546840"/>
            </p14:xfrm>
          </p:contentPart>
        </mc:Choice>
        <mc:Fallback>
          <p:pic>
            <p:nvPicPr>
              <p:cNvPr id="660" name="잉크 659">
                <a:extLst>
                  <a:ext uri="{FF2B5EF4-FFF2-40B4-BE49-F238E27FC236}">
                    <a16:creationId xmlns:a16="http://schemas.microsoft.com/office/drawing/2014/main" id="{81D74B59-986B-5825-55A2-F1752B79C8F3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1349433" y="3966929"/>
                <a:ext cx="1004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665" name="잉크 664">
                <a:extLst>
                  <a:ext uri="{FF2B5EF4-FFF2-40B4-BE49-F238E27FC236}">
                    <a16:creationId xmlns:a16="http://schemas.microsoft.com/office/drawing/2014/main" id="{F6F442F2-0536-90FE-AC89-51DEC5B5609F}"/>
                  </a:ext>
                </a:extLst>
              </p14:cNvPr>
              <p14:cNvContentPartPr/>
              <p14:nvPr/>
            </p14:nvContentPartPr>
            <p14:xfrm>
              <a:off x="11352313" y="4638689"/>
              <a:ext cx="21600" cy="38160"/>
            </p14:xfrm>
          </p:contentPart>
        </mc:Choice>
        <mc:Fallback>
          <p:pic>
            <p:nvPicPr>
              <p:cNvPr id="665" name="잉크 664">
                <a:extLst>
                  <a:ext uri="{FF2B5EF4-FFF2-40B4-BE49-F238E27FC236}">
                    <a16:creationId xmlns:a16="http://schemas.microsoft.com/office/drawing/2014/main" id="{F6F442F2-0536-90FE-AC89-51DEC5B5609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11343313" y="4630049"/>
                <a:ext cx="39240" cy="5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3" name="그룹 672">
            <a:extLst>
              <a:ext uri="{FF2B5EF4-FFF2-40B4-BE49-F238E27FC236}">
                <a16:creationId xmlns:a16="http://schemas.microsoft.com/office/drawing/2014/main" id="{FF36B00B-C2F2-8EA0-6250-888A067FA7DC}"/>
              </a:ext>
            </a:extLst>
          </p:cNvPr>
          <p:cNvGrpSpPr/>
          <p:nvPr/>
        </p:nvGrpSpPr>
        <p:grpSpPr>
          <a:xfrm>
            <a:off x="9571753" y="1887209"/>
            <a:ext cx="1367640" cy="1310040"/>
            <a:chOff x="9571753" y="1887209"/>
            <a:chExt cx="1367640" cy="131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B6345E38-C800-96EA-F2F4-1E87B79E0BCC}"/>
                    </a:ext>
                  </a:extLst>
                </p14:cNvPr>
                <p14:cNvContentPartPr/>
                <p14:nvPr/>
              </p14:nvContentPartPr>
              <p14:xfrm>
                <a:off x="9756073" y="2399129"/>
                <a:ext cx="9000" cy="36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B6345E38-C800-96EA-F2F4-1E87B79E0BCC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749953" y="2393009"/>
                  <a:ext cx="212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6E77B0FD-CA9D-A76C-34C8-E95C72536163}"/>
                    </a:ext>
                  </a:extLst>
                </p14:cNvPr>
                <p14:cNvContentPartPr/>
                <p14:nvPr/>
              </p14:nvContentPartPr>
              <p14:xfrm>
                <a:off x="9888913" y="1973969"/>
                <a:ext cx="369360" cy="35136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6E77B0FD-CA9D-A76C-34C8-E95C72536163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882793" y="1967849"/>
                  <a:ext cx="3816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1E0C18E4-DE95-1FC6-75B7-2D91DD0F007F}"/>
                    </a:ext>
                  </a:extLst>
                </p14:cNvPr>
                <p14:cNvContentPartPr/>
                <p14:nvPr/>
              </p14:nvContentPartPr>
              <p14:xfrm>
                <a:off x="9740953" y="1895489"/>
                <a:ext cx="1036800" cy="689760"/>
              </p14:xfrm>
            </p:contentPart>
          </mc:Choice>
          <mc:Fallback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1E0C18E4-DE95-1FC6-75B7-2D91DD0F007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734833" y="1889369"/>
                  <a:ext cx="104904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D66FCC4D-77BA-CC8D-2F79-E5BFC2CCFB06}"/>
                    </a:ext>
                  </a:extLst>
                </p14:cNvPr>
                <p14:cNvContentPartPr/>
                <p14:nvPr/>
              </p14:nvContentPartPr>
              <p14:xfrm>
                <a:off x="9609913" y="1887209"/>
                <a:ext cx="1295640" cy="1013400"/>
              </p14:xfrm>
            </p:contentPart>
          </mc:Choice>
          <mc:Fallback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D66FCC4D-77BA-CC8D-2F79-E5BFC2CCFB06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603793" y="1881089"/>
                  <a:ext cx="13078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FD34935B-0865-F2D8-709D-CC83E9C59FEE}"/>
                    </a:ext>
                  </a:extLst>
                </p14:cNvPr>
                <p14:cNvContentPartPr/>
                <p14:nvPr/>
              </p14:nvContentPartPr>
              <p14:xfrm>
                <a:off x="9571753" y="2012849"/>
                <a:ext cx="1367640" cy="106020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FD34935B-0865-F2D8-709D-CC83E9C59FE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565633" y="2006729"/>
                  <a:ext cx="1379880" cy="10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BAC09874-E678-4166-6BEE-180D04C3F2F8}"/>
                    </a:ext>
                  </a:extLst>
                </p14:cNvPr>
                <p14:cNvContentPartPr/>
                <p14:nvPr/>
              </p14:nvContentPartPr>
              <p14:xfrm>
                <a:off x="9716113" y="2147489"/>
                <a:ext cx="1223280" cy="988920"/>
              </p14:xfrm>
            </p:contentPart>
          </mc:Choice>
          <mc:Fallback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BAC09874-E678-4166-6BEE-180D04C3F2F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709993" y="2141369"/>
                  <a:ext cx="1235520" cy="10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672" name="잉크 671">
                  <a:extLst>
                    <a:ext uri="{FF2B5EF4-FFF2-40B4-BE49-F238E27FC236}">
                      <a16:creationId xmlns:a16="http://schemas.microsoft.com/office/drawing/2014/main" id="{70B0BBA7-484D-043D-EC8D-3EFA56B2DF2C}"/>
                    </a:ext>
                  </a:extLst>
                </p14:cNvPr>
                <p14:cNvContentPartPr/>
                <p14:nvPr/>
              </p14:nvContentPartPr>
              <p14:xfrm>
                <a:off x="10098793" y="2415689"/>
                <a:ext cx="758160" cy="781560"/>
              </p14:xfrm>
            </p:contentPart>
          </mc:Choice>
          <mc:Fallback>
            <p:pic>
              <p:nvPicPr>
                <p:cNvPr id="672" name="잉크 671">
                  <a:extLst>
                    <a:ext uri="{FF2B5EF4-FFF2-40B4-BE49-F238E27FC236}">
                      <a16:creationId xmlns:a16="http://schemas.microsoft.com/office/drawing/2014/main" id="{70B0BBA7-484D-043D-EC8D-3EFA56B2DF2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092673" y="2409569"/>
                  <a:ext cx="770400" cy="79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674" name="잉크 673">
                <a:extLst>
                  <a:ext uri="{FF2B5EF4-FFF2-40B4-BE49-F238E27FC236}">
                    <a16:creationId xmlns:a16="http://schemas.microsoft.com/office/drawing/2014/main" id="{47D062B9-AB83-95C1-92F8-C16C4A19CAD4}"/>
                  </a:ext>
                </a:extLst>
              </p14:cNvPr>
              <p14:cNvContentPartPr/>
              <p14:nvPr/>
            </p14:nvContentPartPr>
            <p14:xfrm>
              <a:off x="10402633" y="2994569"/>
              <a:ext cx="183600" cy="294480"/>
            </p14:xfrm>
          </p:contentPart>
        </mc:Choice>
        <mc:Fallback>
          <p:pic>
            <p:nvPicPr>
              <p:cNvPr id="674" name="잉크 673">
                <a:extLst>
                  <a:ext uri="{FF2B5EF4-FFF2-40B4-BE49-F238E27FC236}">
                    <a16:creationId xmlns:a16="http://schemas.microsoft.com/office/drawing/2014/main" id="{47D062B9-AB83-95C1-92F8-C16C4A19CAD4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0396513" y="2988449"/>
                <a:ext cx="195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675" name="잉크 674">
                <a:extLst>
                  <a:ext uri="{FF2B5EF4-FFF2-40B4-BE49-F238E27FC236}">
                    <a16:creationId xmlns:a16="http://schemas.microsoft.com/office/drawing/2014/main" id="{743659FE-28CF-F103-20DA-A77529CDFBA4}"/>
                  </a:ext>
                </a:extLst>
              </p14:cNvPr>
              <p14:cNvContentPartPr/>
              <p14:nvPr/>
            </p14:nvContentPartPr>
            <p14:xfrm>
              <a:off x="10477153" y="3092129"/>
              <a:ext cx="177840" cy="339840"/>
            </p14:xfrm>
          </p:contentPart>
        </mc:Choice>
        <mc:Fallback>
          <p:pic>
            <p:nvPicPr>
              <p:cNvPr id="675" name="잉크 674">
                <a:extLst>
                  <a:ext uri="{FF2B5EF4-FFF2-40B4-BE49-F238E27FC236}">
                    <a16:creationId xmlns:a16="http://schemas.microsoft.com/office/drawing/2014/main" id="{743659FE-28CF-F103-20DA-A77529CDFBA4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471033" y="3086009"/>
                <a:ext cx="1900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676" name="잉크 675">
                <a:extLst>
                  <a:ext uri="{FF2B5EF4-FFF2-40B4-BE49-F238E27FC236}">
                    <a16:creationId xmlns:a16="http://schemas.microsoft.com/office/drawing/2014/main" id="{68E1BF77-CB57-2E03-9CCE-A03326AC1FAC}"/>
                  </a:ext>
                </a:extLst>
              </p14:cNvPr>
              <p14:cNvContentPartPr/>
              <p14:nvPr/>
            </p14:nvContentPartPr>
            <p14:xfrm>
              <a:off x="10669753" y="3162329"/>
              <a:ext cx="84240" cy="239760"/>
            </p14:xfrm>
          </p:contentPart>
        </mc:Choice>
        <mc:Fallback>
          <p:pic>
            <p:nvPicPr>
              <p:cNvPr id="676" name="잉크 675">
                <a:extLst>
                  <a:ext uri="{FF2B5EF4-FFF2-40B4-BE49-F238E27FC236}">
                    <a16:creationId xmlns:a16="http://schemas.microsoft.com/office/drawing/2014/main" id="{68E1BF77-CB57-2E03-9CCE-A03326AC1FA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10663633" y="3156209"/>
                <a:ext cx="96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677" name="잉크 676">
                <a:extLst>
                  <a:ext uri="{FF2B5EF4-FFF2-40B4-BE49-F238E27FC236}">
                    <a16:creationId xmlns:a16="http://schemas.microsoft.com/office/drawing/2014/main" id="{CD82EA93-9401-56B0-7344-2C4094911B0C}"/>
                  </a:ext>
                </a:extLst>
              </p14:cNvPr>
              <p14:cNvContentPartPr/>
              <p14:nvPr/>
            </p14:nvContentPartPr>
            <p14:xfrm>
              <a:off x="10653553" y="3243329"/>
              <a:ext cx="74880" cy="16920"/>
            </p14:xfrm>
          </p:contentPart>
        </mc:Choice>
        <mc:Fallback>
          <p:pic>
            <p:nvPicPr>
              <p:cNvPr id="677" name="잉크 676">
                <a:extLst>
                  <a:ext uri="{FF2B5EF4-FFF2-40B4-BE49-F238E27FC236}">
                    <a16:creationId xmlns:a16="http://schemas.microsoft.com/office/drawing/2014/main" id="{CD82EA93-9401-56B0-7344-2C4094911B0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647433" y="3237209"/>
                <a:ext cx="87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678" name="잉크 677">
                <a:extLst>
                  <a:ext uri="{FF2B5EF4-FFF2-40B4-BE49-F238E27FC236}">
                    <a16:creationId xmlns:a16="http://schemas.microsoft.com/office/drawing/2014/main" id="{5BF44722-5D4B-DBB9-3069-E8E45B5D0E74}"/>
                  </a:ext>
                </a:extLst>
              </p14:cNvPr>
              <p14:cNvContentPartPr/>
              <p14:nvPr/>
            </p14:nvContentPartPr>
            <p14:xfrm>
              <a:off x="10778833" y="3154049"/>
              <a:ext cx="19800" cy="240120"/>
            </p14:xfrm>
          </p:contentPart>
        </mc:Choice>
        <mc:Fallback>
          <p:pic>
            <p:nvPicPr>
              <p:cNvPr id="678" name="잉크 677">
                <a:extLst>
                  <a:ext uri="{FF2B5EF4-FFF2-40B4-BE49-F238E27FC236}">
                    <a16:creationId xmlns:a16="http://schemas.microsoft.com/office/drawing/2014/main" id="{5BF44722-5D4B-DBB9-3069-E8E45B5D0E7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772713" y="3147929"/>
                <a:ext cx="320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679" name="잉크 678">
                <a:extLst>
                  <a:ext uri="{FF2B5EF4-FFF2-40B4-BE49-F238E27FC236}">
                    <a16:creationId xmlns:a16="http://schemas.microsoft.com/office/drawing/2014/main" id="{3E0A4D5A-D510-63B8-F748-ED228873D34F}"/>
                  </a:ext>
                </a:extLst>
              </p14:cNvPr>
              <p14:cNvContentPartPr/>
              <p14:nvPr/>
            </p14:nvContentPartPr>
            <p14:xfrm>
              <a:off x="10828153" y="3140369"/>
              <a:ext cx="157320" cy="223920"/>
            </p14:xfrm>
          </p:contentPart>
        </mc:Choice>
        <mc:Fallback>
          <p:pic>
            <p:nvPicPr>
              <p:cNvPr id="679" name="잉크 678">
                <a:extLst>
                  <a:ext uri="{FF2B5EF4-FFF2-40B4-BE49-F238E27FC236}">
                    <a16:creationId xmlns:a16="http://schemas.microsoft.com/office/drawing/2014/main" id="{3E0A4D5A-D510-63B8-F748-ED228873D34F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822033" y="3134249"/>
                <a:ext cx="169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680" name="잉크 679">
                <a:extLst>
                  <a:ext uri="{FF2B5EF4-FFF2-40B4-BE49-F238E27FC236}">
                    <a16:creationId xmlns:a16="http://schemas.microsoft.com/office/drawing/2014/main" id="{361BBE51-0672-5EBB-8BBA-6A863C2EFFC6}"/>
                  </a:ext>
                </a:extLst>
              </p14:cNvPr>
              <p14:cNvContentPartPr/>
              <p14:nvPr/>
            </p14:nvContentPartPr>
            <p14:xfrm>
              <a:off x="11042353" y="3109049"/>
              <a:ext cx="110160" cy="126000"/>
            </p14:xfrm>
          </p:contentPart>
        </mc:Choice>
        <mc:Fallback>
          <p:pic>
            <p:nvPicPr>
              <p:cNvPr id="680" name="잉크 679">
                <a:extLst>
                  <a:ext uri="{FF2B5EF4-FFF2-40B4-BE49-F238E27FC236}">
                    <a16:creationId xmlns:a16="http://schemas.microsoft.com/office/drawing/2014/main" id="{361BBE51-0672-5EBB-8BBA-6A863C2EFFC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036233" y="3102929"/>
                <a:ext cx="1224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681" name="잉크 680">
                <a:extLst>
                  <a:ext uri="{FF2B5EF4-FFF2-40B4-BE49-F238E27FC236}">
                    <a16:creationId xmlns:a16="http://schemas.microsoft.com/office/drawing/2014/main" id="{98930D93-2102-CDDA-BE31-8BB8AC2B545F}"/>
                  </a:ext>
                </a:extLst>
              </p14:cNvPr>
              <p14:cNvContentPartPr/>
              <p14:nvPr/>
            </p14:nvContentPartPr>
            <p14:xfrm>
              <a:off x="11193913" y="3069809"/>
              <a:ext cx="14040" cy="125640"/>
            </p14:xfrm>
          </p:contentPart>
        </mc:Choice>
        <mc:Fallback>
          <p:pic>
            <p:nvPicPr>
              <p:cNvPr id="681" name="잉크 680">
                <a:extLst>
                  <a:ext uri="{FF2B5EF4-FFF2-40B4-BE49-F238E27FC236}">
                    <a16:creationId xmlns:a16="http://schemas.microsoft.com/office/drawing/2014/main" id="{98930D93-2102-CDDA-BE31-8BB8AC2B545F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187793" y="3063689"/>
                <a:ext cx="262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682" name="잉크 681">
                <a:extLst>
                  <a:ext uri="{FF2B5EF4-FFF2-40B4-BE49-F238E27FC236}">
                    <a16:creationId xmlns:a16="http://schemas.microsoft.com/office/drawing/2014/main" id="{88048B5D-E656-D6F4-F851-BFB67658D47D}"/>
                  </a:ext>
                </a:extLst>
              </p14:cNvPr>
              <p14:cNvContentPartPr/>
              <p14:nvPr/>
            </p14:nvContentPartPr>
            <p14:xfrm>
              <a:off x="11062513" y="3237569"/>
              <a:ext cx="110520" cy="105480"/>
            </p14:xfrm>
          </p:contentPart>
        </mc:Choice>
        <mc:Fallback>
          <p:pic>
            <p:nvPicPr>
              <p:cNvPr id="682" name="잉크 681">
                <a:extLst>
                  <a:ext uri="{FF2B5EF4-FFF2-40B4-BE49-F238E27FC236}">
                    <a16:creationId xmlns:a16="http://schemas.microsoft.com/office/drawing/2014/main" id="{88048B5D-E656-D6F4-F851-BFB67658D47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056393" y="3231449"/>
                <a:ext cx="122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683" name="잉크 682">
                <a:extLst>
                  <a:ext uri="{FF2B5EF4-FFF2-40B4-BE49-F238E27FC236}">
                    <a16:creationId xmlns:a16="http://schemas.microsoft.com/office/drawing/2014/main" id="{30C446D5-FF01-5830-FABE-1D18C7F5D06B}"/>
                  </a:ext>
                </a:extLst>
              </p14:cNvPr>
              <p14:cNvContentPartPr/>
              <p14:nvPr/>
            </p14:nvContentPartPr>
            <p14:xfrm>
              <a:off x="11173753" y="3195809"/>
              <a:ext cx="139320" cy="94680"/>
            </p14:xfrm>
          </p:contentPart>
        </mc:Choice>
        <mc:Fallback>
          <p:pic>
            <p:nvPicPr>
              <p:cNvPr id="683" name="잉크 682">
                <a:extLst>
                  <a:ext uri="{FF2B5EF4-FFF2-40B4-BE49-F238E27FC236}">
                    <a16:creationId xmlns:a16="http://schemas.microsoft.com/office/drawing/2014/main" id="{30C446D5-FF01-5830-FABE-1D18C7F5D06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167633" y="3189689"/>
                <a:ext cx="1515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684" name="잉크 683">
                <a:extLst>
                  <a:ext uri="{FF2B5EF4-FFF2-40B4-BE49-F238E27FC236}">
                    <a16:creationId xmlns:a16="http://schemas.microsoft.com/office/drawing/2014/main" id="{F380737B-BDA1-ACCE-C19B-6FA9E765CEDC}"/>
                  </a:ext>
                </a:extLst>
              </p14:cNvPr>
              <p14:cNvContentPartPr/>
              <p14:nvPr/>
            </p14:nvContentPartPr>
            <p14:xfrm>
              <a:off x="11342593" y="2998529"/>
              <a:ext cx="176400" cy="266040"/>
            </p14:xfrm>
          </p:contentPart>
        </mc:Choice>
        <mc:Fallback>
          <p:pic>
            <p:nvPicPr>
              <p:cNvPr id="684" name="잉크 683">
                <a:extLst>
                  <a:ext uri="{FF2B5EF4-FFF2-40B4-BE49-F238E27FC236}">
                    <a16:creationId xmlns:a16="http://schemas.microsoft.com/office/drawing/2014/main" id="{F380737B-BDA1-ACCE-C19B-6FA9E765CEDC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1336473" y="2992409"/>
                <a:ext cx="1886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EBE173B2-5A63-DEB2-BE5E-471469C7F410}"/>
                  </a:ext>
                </a:extLst>
              </p14:cNvPr>
              <p14:cNvContentPartPr/>
              <p14:nvPr/>
            </p14:nvContentPartPr>
            <p14:xfrm>
              <a:off x="10344673" y="3662009"/>
              <a:ext cx="74520" cy="10944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EBE173B2-5A63-DEB2-BE5E-471469C7F41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338553" y="3655889"/>
                <a:ext cx="867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686" name="잉크 685">
                <a:extLst>
                  <a:ext uri="{FF2B5EF4-FFF2-40B4-BE49-F238E27FC236}">
                    <a16:creationId xmlns:a16="http://schemas.microsoft.com/office/drawing/2014/main" id="{A6153EE2-F639-032A-1609-0AD51C423A27}"/>
                  </a:ext>
                </a:extLst>
              </p14:cNvPr>
              <p14:cNvContentPartPr/>
              <p14:nvPr/>
            </p14:nvContentPartPr>
            <p14:xfrm>
              <a:off x="10477513" y="3574529"/>
              <a:ext cx="60120" cy="221760"/>
            </p14:xfrm>
          </p:contentPart>
        </mc:Choice>
        <mc:Fallback>
          <p:pic>
            <p:nvPicPr>
              <p:cNvPr id="686" name="잉크 685">
                <a:extLst>
                  <a:ext uri="{FF2B5EF4-FFF2-40B4-BE49-F238E27FC236}">
                    <a16:creationId xmlns:a16="http://schemas.microsoft.com/office/drawing/2014/main" id="{A6153EE2-F639-032A-1609-0AD51C423A2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471393" y="3568409"/>
                <a:ext cx="72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687" name="잉크 686">
                <a:extLst>
                  <a:ext uri="{FF2B5EF4-FFF2-40B4-BE49-F238E27FC236}">
                    <a16:creationId xmlns:a16="http://schemas.microsoft.com/office/drawing/2014/main" id="{59003C31-C1ED-539E-70C5-8EA94B5D2C50}"/>
                  </a:ext>
                </a:extLst>
              </p14:cNvPr>
              <p14:cNvContentPartPr/>
              <p14:nvPr/>
            </p14:nvContentPartPr>
            <p14:xfrm>
              <a:off x="10727713" y="3510809"/>
              <a:ext cx="133920" cy="100080"/>
            </p14:xfrm>
          </p:contentPart>
        </mc:Choice>
        <mc:Fallback>
          <p:pic>
            <p:nvPicPr>
              <p:cNvPr id="687" name="잉크 686">
                <a:extLst>
                  <a:ext uri="{FF2B5EF4-FFF2-40B4-BE49-F238E27FC236}">
                    <a16:creationId xmlns:a16="http://schemas.microsoft.com/office/drawing/2014/main" id="{59003C31-C1ED-539E-70C5-8EA94B5D2C50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10721593" y="3504689"/>
                <a:ext cx="1461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688" name="잉크 687">
                <a:extLst>
                  <a:ext uri="{FF2B5EF4-FFF2-40B4-BE49-F238E27FC236}">
                    <a16:creationId xmlns:a16="http://schemas.microsoft.com/office/drawing/2014/main" id="{DD58F76A-30A9-6317-3F9C-E049BA2E152D}"/>
                  </a:ext>
                </a:extLst>
              </p14:cNvPr>
              <p14:cNvContentPartPr/>
              <p14:nvPr/>
            </p14:nvContentPartPr>
            <p14:xfrm>
              <a:off x="10738873" y="3556169"/>
              <a:ext cx="100800" cy="15840"/>
            </p14:xfrm>
          </p:contentPart>
        </mc:Choice>
        <mc:Fallback>
          <p:pic>
            <p:nvPicPr>
              <p:cNvPr id="688" name="잉크 687">
                <a:extLst>
                  <a:ext uri="{FF2B5EF4-FFF2-40B4-BE49-F238E27FC236}">
                    <a16:creationId xmlns:a16="http://schemas.microsoft.com/office/drawing/2014/main" id="{DD58F76A-30A9-6317-3F9C-E049BA2E152D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732753" y="3550049"/>
                <a:ext cx="113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689" name="잉크 688">
                <a:extLst>
                  <a:ext uri="{FF2B5EF4-FFF2-40B4-BE49-F238E27FC236}">
                    <a16:creationId xmlns:a16="http://schemas.microsoft.com/office/drawing/2014/main" id="{83267FA6-C90F-CE8B-A8BD-0A09C3573B5C}"/>
                  </a:ext>
                </a:extLst>
              </p14:cNvPr>
              <p14:cNvContentPartPr/>
              <p14:nvPr/>
            </p14:nvContentPartPr>
            <p14:xfrm>
              <a:off x="10679473" y="3640769"/>
              <a:ext cx="162720" cy="94680"/>
            </p14:xfrm>
          </p:contentPart>
        </mc:Choice>
        <mc:Fallback>
          <p:pic>
            <p:nvPicPr>
              <p:cNvPr id="689" name="잉크 688">
                <a:extLst>
                  <a:ext uri="{FF2B5EF4-FFF2-40B4-BE49-F238E27FC236}">
                    <a16:creationId xmlns:a16="http://schemas.microsoft.com/office/drawing/2014/main" id="{83267FA6-C90F-CE8B-A8BD-0A09C3573B5C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10673353" y="3634649"/>
                <a:ext cx="1749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690" name="잉크 689">
                <a:extLst>
                  <a:ext uri="{FF2B5EF4-FFF2-40B4-BE49-F238E27FC236}">
                    <a16:creationId xmlns:a16="http://schemas.microsoft.com/office/drawing/2014/main" id="{E0DC6194-B096-00E7-AA8D-A74EEE7D1AAD}"/>
                  </a:ext>
                </a:extLst>
              </p14:cNvPr>
              <p14:cNvContentPartPr/>
              <p14:nvPr/>
            </p14:nvContentPartPr>
            <p14:xfrm>
              <a:off x="10930393" y="3463289"/>
              <a:ext cx="109440" cy="112320"/>
            </p14:xfrm>
          </p:contentPart>
        </mc:Choice>
        <mc:Fallback>
          <p:pic>
            <p:nvPicPr>
              <p:cNvPr id="690" name="잉크 689">
                <a:extLst>
                  <a:ext uri="{FF2B5EF4-FFF2-40B4-BE49-F238E27FC236}">
                    <a16:creationId xmlns:a16="http://schemas.microsoft.com/office/drawing/2014/main" id="{E0DC6194-B096-00E7-AA8D-A74EEE7D1AAD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10924273" y="3457169"/>
                <a:ext cx="121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691" name="잉크 690">
                <a:extLst>
                  <a:ext uri="{FF2B5EF4-FFF2-40B4-BE49-F238E27FC236}">
                    <a16:creationId xmlns:a16="http://schemas.microsoft.com/office/drawing/2014/main" id="{7687EAD6-DB55-C799-A408-E7AA3C3F1953}"/>
                  </a:ext>
                </a:extLst>
              </p14:cNvPr>
              <p14:cNvContentPartPr/>
              <p14:nvPr/>
            </p14:nvContentPartPr>
            <p14:xfrm>
              <a:off x="10867033" y="3570569"/>
              <a:ext cx="140040" cy="105840"/>
            </p14:xfrm>
          </p:contentPart>
        </mc:Choice>
        <mc:Fallback>
          <p:pic>
            <p:nvPicPr>
              <p:cNvPr id="691" name="잉크 690">
                <a:extLst>
                  <a:ext uri="{FF2B5EF4-FFF2-40B4-BE49-F238E27FC236}">
                    <a16:creationId xmlns:a16="http://schemas.microsoft.com/office/drawing/2014/main" id="{7687EAD6-DB55-C799-A408-E7AA3C3F1953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10860913" y="3564449"/>
                <a:ext cx="1522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692" name="잉크 691">
                <a:extLst>
                  <a:ext uri="{FF2B5EF4-FFF2-40B4-BE49-F238E27FC236}">
                    <a16:creationId xmlns:a16="http://schemas.microsoft.com/office/drawing/2014/main" id="{0B2CA0A1-A6FC-74F2-0FD7-F542CBB870EC}"/>
                  </a:ext>
                </a:extLst>
              </p14:cNvPr>
              <p14:cNvContentPartPr/>
              <p14:nvPr/>
            </p14:nvContentPartPr>
            <p14:xfrm>
              <a:off x="10923193" y="3624929"/>
              <a:ext cx="149760" cy="82440"/>
            </p14:xfrm>
          </p:contentPart>
        </mc:Choice>
        <mc:Fallback>
          <p:pic>
            <p:nvPicPr>
              <p:cNvPr id="692" name="잉크 691">
                <a:extLst>
                  <a:ext uri="{FF2B5EF4-FFF2-40B4-BE49-F238E27FC236}">
                    <a16:creationId xmlns:a16="http://schemas.microsoft.com/office/drawing/2014/main" id="{0B2CA0A1-A6FC-74F2-0FD7-F542CBB870EC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10917073" y="3618809"/>
                <a:ext cx="1620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693" name="잉크 692">
                <a:extLst>
                  <a:ext uri="{FF2B5EF4-FFF2-40B4-BE49-F238E27FC236}">
                    <a16:creationId xmlns:a16="http://schemas.microsoft.com/office/drawing/2014/main" id="{928A3A84-8D55-657C-A76E-26A7C719C374}"/>
                  </a:ext>
                </a:extLst>
              </p14:cNvPr>
              <p14:cNvContentPartPr/>
              <p14:nvPr/>
            </p14:nvContentPartPr>
            <p14:xfrm>
              <a:off x="11075473" y="3482729"/>
              <a:ext cx="82080" cy="51480"/>
            </p14:xfrm>
          </p:contentPart>
        </mc:Choice>
        <mc:Fallback>
          <p:pic>
            <p:nvPicPr>
              <p:cNvPr id="693" name="잉크 692">
                <a:extLst>
                  <a:ext uri="{FF2B5EF4-FFF2-40B4-BE49-F238E27FC236}">
                    <a16:creationId xmlns:a16="http://schemas.microsoft.com/office/drawing/2014/main" id="{928A3A84-8D55-657C-A76E-26A7C719C374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1069353" y="3476609"/>
                <a:ext cx="94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694" name="잉크 693">
                <a:extLst>
                  <a:ext uri="{FF2B5EF4-FFF2-40B4-BE49-F238E27FC236}">
                    <a16:creationId xmlns:a16="http://schemas.microsoft.com/office/drawing/2014/main" id="{D96B019F-CAEE-F0ED-437F-C251764A4795}"/>
                  </a:ext>
                </a:extLst>
              </p14:cNvPr>
              <p14:cNvContentPartPr/>
              <p14:nvPr/>
            </p14:nvContentPartPr>
            <p14:xfrm>
              <a:off x="11016073" y="3564089"/>
              <a:ext cx="200520" cy="133560"/>
            </p14:xfrm>
          </p:contentPart>
        </mc:Choice>
        <mc:Fallback>
          <p:pic>
            <p:nvPicPr>
              <p:cNvPr id="694" name="잉크 693">
                <a:extLst>
                  <a:ext uri="{FF2B5EF4-FFF2-40B4-BE49-F238E27FC236}">
                    <a16:creationId xmlns:a16="http://schemas.microsoft.com/office/drawing/2014/main" id="{D96B019F-CAEE-F0ED-437F-C251764A4795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1009953" y="3557969"/>
                <a:ext cx="212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695" name="잉크 694">
                <a:extLst>
                  <a:ext uri="{FF2B5EF4-FFF2-40B4-BE49-F238E27FC236}">
                    <a16:creationId xmlns:a16="http://schemas.microsoft.com/office/drawing/2014/main" id="{97C9B6F6-977D-B9DB-DDB1-7821900CE859}"/>
                  </a:ext>
                </a:extLst>
              </p14:cNvPr>
              <p14:cNvContentPartPr/>
              <p14:nvPr/>
            </p14:nvContentPartPr>
            <p14:xfrm>
              <a:off x="11291113" y="3471569"/>
              <a:ext cx="77400" cy="92160"/>
            </p14:xfrm>
          </p:contentPart>
        </mc:Choice>
        <mc:Fallback>
          <p:pic>
            <p:nvPicPr>
              <p:cNvPr id="695" name="잉크 694">
                <a:extLst>
                  <a:ext uri="{FF2B5EF4-FFF2-40B4-BE49-F238E27FC236}">
                    <a16:creationId xmlns:a16="http://schemas.microsoft.com/office/drawing/2014/main" id="{97C9B6F6-977D-B9DB-DDB1-7821900CE85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1284993" y="3465449"/>
                <a:ext cx="896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696" name="잉크 695">
                <a:extLst>
                  <a:ext uri="{FF2B5EF4-FFF2-40B4-BE49-F238E27FC236}">
                    <a16:creationId xmlns:a16="http://schemas.microsoft.com/office/drawing/2014/main" id="{605908A3-3333-3644-BBFE-82DE49CF19B9}"/>
                  </a:ext>
                </a:extLst>
              </p14:cNvPr>
              <p14:cNvContentPartPr/>
              <p14:nvPr/>
            </p14:nvContentPartPr>
            <p14:xfrm>
              <a:off x="11383633" y="3378689"/>
              <a:ext cx="33840" cy="185760"/>
            </p14:xfrm>
          </p:contentPart>
        </mc:Choice>
        <mc:Fallback>
          <p:pic>
            <p:nvPicPr>
              <p:cNvPr id="696" name="잉크 695">
                <a:extLst>
                  <a:ext uri="{FF2B5EF4-FFF2-40B4-BE49-F238E27FC236}">
                    <a16:creationId xmlns:a16="http://schemas.microsoft.com/office/drawing/2014/main" id="{605908A3-3333-3644-BBFE-82DE49CF19B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1377513" y="3372569"/>
                <a:ext cx="460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697" name="잉크 696">
                <a:extLst>
                  <a:ext uri="{FF2B5EF4-FFF2-40B4-BE49-F238E27FC236}">
                    <a16:creationId xmlns:a16="http://schemas.microsoft.com/office/drawing/2014/main" id="{D9ED7217-D855-C2DE-23C9-5EE739001EC4}"/>
                  </a:ext>
                </a:extLst>
              </p14:cNvPr>
              <p14:cNvContentPartPr/>
              <p14:nvPr/>
            </p14:nvContentPartPr>
            <p14:xfrm>
              <a:off x="11452753" y="3321449"/>
              <a:ext cx="99000" cy="232200"/>
            </p14:xfrm>
          </p:contentPart>
        </mc:Choice>
        <mc:Fallback>
          <p:pic>
            <p:nvPicPr>
              <p:cNvPr id="697" name="잉크 696">
                <a:extLst>
                  <a:ext uri="{FF2B5EF4-FFF2-40B4-BE49-F238E27FC236}">
                    <a16:creationId xmlns:a16="http://schemas.microsoft.com/office/drawing/2014/main" id="{D9ED7217-D855-C2DE-23C9-5EE739001EC4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11446633" y="3315329"/>
                <a:ext cx="1112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698" name="잉크 697">
                <a:extLst>
                  <a:ext uri="{FF2B5EF4-FFF2-40B4-BE49-F238E27FC236}">
                    <a16:creationId xmlns:a16="http://schemas.microsoft.com/office/drawing/2014/main" id="{3FE20BF4-BCBD-0E77-A222-9BC99D68104D}"/>
                  </a:ext>
                </a:extLst>
              </p14:cNvPr>
              <p14:cNvContentPartPr/>
              <p14:nvPr/>
            </p14:nvContentPartPr>
            <p14:xfrm>
              <a:off x="11669113" y="3236489"/>
              <a:ext cx="67320" cy="126360"/>
            </p14:xfrm>
          </p:contentPart>
        </mc:Choice>
        <mc:Fallback>
          <p:pic>
            <p:nvPicPr>
              <p:cNvPr id="698" name="잉크 697">
                <a:extLst>
                  <a:ext uri="{FF2B5EF4-FFF2-40B4-BE49-F238E27FC236}">
                    <a16:creationId xmlns:a16="http://schemas.microsoft.com/office/drawing/2014/main" id="{3FE20BF4-BCBD-0E77-A222-9BC99D68104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11662993" y="3230369"/>
                <a:ext cx="795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699" name="잉크 698">
                <a:extLst>
                  <a:ext uri="{FF2B5EF4-FFF2-40B4-BE49-F238E27FC236}">
                    <a16:creationId xmlns:a16="http://schemas.microsoft.com/office/drawing/2014/main" id="{C2C0EA20-6A44-4FEC-642B-6616817D395A}"/>
                  </a:ext>
                </a:extLst>
              </p14:cNvPr>
              <p14:cNvContentPartPr/>
              <p14:nvPr/>
            </p14:nvContentPartPr>
            <p14:xfrm>
              <a:off x="11650033" y="3298409"/>
              <a:ext cx="63000" cy="6840"/>
            </p14:xfrm>
          </p:contentPart>
        </mc:Choice>
        <mc:Fallback>
          <p:pic>
            <p:nvPicPr>
              <p:cNvPr id="699" name="잉크 698">
                <a:extLst>
                  <a:ext uri="{FF2B5EF4-FFF2-40B4-BE49-F238E27FC236}">
                    <a16:creationId xmlns:a16="http://schemas.microsoft.com/office/drawing/2014/main" id="{C2C0EA20-6A44-4FEC-642B-6616817D395A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11643913" y="3292289"/>
                <a:ext cx="7524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700" name="잉크 699">
                <a:extLst>
                  <a:ext uri="{FF2B5EF4-FFF2-40B4-BE49-F238E27FC236}">
                    <a16:creationId xmlns:a16="http://schemas.microsoft.com/office/drawing/2014/main" id="{6C24B602-1473-5542-57AC-4A8FAC2DB4CC}"/>
                  </a:ext>
                </a:extLst>
              </p14:cNvPr>
              <p14:cNvContentPartPr/>
              <p14:nvPr/>
            </p14:nvContentPartPr>
            <p14:xfrm>
              <a:off x="11593513" y="3354929"/>
              <a:ext cx="123840" cy="80280"/>
            </p14:xfrm>
          </p:contentPart>
        </mc:Choice>
        <mc:Fallback>
          <p:pic>
            <p:nvPicPr>
              <p:cNvPr id="700" name="잉크 699">
                <a:extLst>
                  <a:ext uri="{FF2B5EF4-FFF2-40B4-BE49-F238E27FC236}">
                    <a16:creationId xmlns:a16="http://schemas.microsoft.com/office/drawing/2014/main" id="{6C24B602-1473-5542-57AC-4A8FAC2DB4CC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11587393" y="3348809"/>
                <a:ext cx="1360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701" name="잉크 700">
                <a:extLst>
                  <a:ext uri="{FF2B5EF4-FFF2-40B4-BE49-F238E27FC236}">
                    <a16:creationId xmlns:a16="http://schemas.microsoft.com/office/drawing/2014/main" id="{DF684A8B-DE9B-F2D0-6D5A-50346C9587C8}"/>
                  </a:ext>
                </a:extLst>
              </p14:cNvPr>
              <p14:cNvContentPartPr/>
              <p14:nvPr/>
            </p14:nvContentPartPr>
            <p14:xfrm>
              <a:off x="11642113" y="3422969"/>
              <a:ext cx="135000" cy="82800"/>
            </p14:xfrm>
          </p:contentPart>
        </mc:Choice>
        <mc:Fallback>
          <p:pic>
            <p:nvPicPr>
              <p:cNvPr id="701" name="잉크 700">
                <a:extLst>
                  <a:ext uri="{FF2B5EF4-FFF2-40B4-BE49-F238E27FC236}">
                    <a16:creationId xmlns:a16="http://schemas.microsoft.com/office/drawing/2014/main" id="{DF684A8B-DE9B-F2D0-6D5A-50346C9587C8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11635993" y="3416849"/>
                <a:ext cx="1472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702" name="잉크 701">
                <a:extLst>
                  <a:ext uri="{FF2B5EF4-FFF2-40B4-BE49-F238E27FC236}">
                    <a16:creationId xmlns:a16="http://schemas.microsoft.com/office/drawing/2014/main" id="{DFA9C284-618A-90D1-07D9-9A3C93AD9447}"/>
                  </a:ext>
                </a:extLst>
              </p14:cNvPr>
              <p14:cNvContentPartPr/>
              <p14:nvPr/>
            </p14:nvContentPartPr>
            <p14:xfrm>
              <a:off x="11777473" y="3280049"/>
              <a:ext cx="31680" cy="124920"/>
            </p14:xfrm>
          </p:contentPart>
        </mc:Choice>
        <mc:Fallback>
          <p:pic>
            <p:nvPicPr>
              <p:cNvPr id="702" name="잉크 701">
                <a:extLst>
                  <a:ext uri="{FF2B5EF4-FFF2-40B4-BE49-F238E27FC236}">
                    <a16:creationId xmlns:a16="http://schemas.microsoft.com/office/drawing/2014/main" id="{DFA9C284-618A-90D1-07D9-9A3C93AD9447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11771353" y="3273929"/>
                <a:ext cx="439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703" name="잉크 702">
                <a:extLst>
                  <a:ext uri="{FF2B5EF4-FFF2-40B4-BE49-F238E27FC236}">
                    <a16:creationId xmlns:a16="http://schemas.microsoft.com/office/drawing/2014/main" id="{96A59247-4DFF-494B-161C-9D72188E0460}"/>
                  </a:ext>
                </a:extLst>
              </p14:cNvPr>
              <p14:cNvContentPartPr/>
              <p14:nvPr/>
            </p14:nvContentPartPr>
            <p14:xfrm>
              <a:off x="11827873" y="3279689"/>
              <a:ext cx="71640" cy="118800"/>
            </p14:xfrm>
          </p:contentPart>
        </mc:Choice>
        <mc:Fallback>
          <p:pic>
            <p:nvPicPr>
              <p:cNvPr id="703" name="잉크 702">
                <a:extLst>
                  <a:ext uri="{FF2B5EF4-FFF2-40B4-BE49-F238E27FC236}">
                    <a16:creationId xmlns:a16="http://schemas.microsoft.com/office/drawing/2014/main" id="{96A59247-4DFF-494B-161C-9D72188E0460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11821753" y="3273569"/>
                <a:ext cx="838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706" name="잉크 705">
                <a:extLst>
                  <a:ext uri="{FF2B5EF4-FFF2-40B4-BE49-F238E27FC236}">
                    <a16:creationId xmlns:a16="http://schemas.microsoft.com/office/drawing/2014/main" id="{C1397CC6-9A53-9C43-3398-E9105F2CB740}"/>
                  </a:ext>
                </a:extLst>
              </p14:cNvPr>
              <p14:cNvContentPartPr/>
              <p14:nvPr/>
            </p14:nvContentPartPr>
            <p14:xfrm>
              <a:off x="10208953" y="132569"/>
              <a:ext cx="52920" cy="118080"/>
            </p14:xfrm>
          </p:contentPart>
        </mc:Choice>
        <mc:Fallback>
          <p:pic>
            <p:nvPicPr>
              <p:cNvPr id="706" name="잉크 705">
                <a:extLst>
                  <a:ext uri="{FF2B5EF4-FFF2-40B4-BE49-F238E27FC236}">
                    <a16:creationId xmlns:a16="http://schemas.microsoft.com/office/drawing/2014/main" id="{C1397CC6-9A53-9C43-3398-E9105F2CB740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10200313" y="123929"/>
                <a:ext cx="705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707" name="잉크 706">
                <a:extLst>
                  <a:ext uri="{FF2B5EF4-FFF2-40B4-BE49-F238E27FC236}">
                    <a16:creationId xmlns:a16="http://schemas.microsoft.com/office/drawing/2014/main" id="{F78B66E1-79BA-E76D-05F9-518CD06973D8}"/>
                  </a:ext>
                </a:extLst>
              </p14:cNvPr>
              <p14:cNvContentPartPr/>
              <p14:nvPr/>
            </p14:nvContentPartPr>
            <p14:xfrm>
              <a:off x="10253953" y="127889"/>
              <a:ext cx="31680" cy="102600"/>
            </p14:xfrm>
          </p:contentPart>
        </mc:Choice>
        <mc:Fallback>
          <p:pic>
            <p:nvPicPr>
              <p:cNvPr id="707" name="잉크 706">
                <a:extLst>
                  <a:ext uri="{FF2B5EF4-FFF2-40B4-BE49-F238E27FC236}">
                    <a16:creationId xmlns:a16="http://schemas.microsoft.com/office/drawing/2014/main" id="{F78B66E1-79BA-E76D-05F9-518CD06973D8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10244953" y="119249"/>
                <a:ext cx="493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708" name="잉크 707">
                <a:extLst>
                  <a:ext uri="{FF2B5EF4-FFF2-40B4-BE49-F238E27FC236}">
                    <a16:creationId xmlns:a16="http://schemas.microsoft.com/office/drawing/2014/main" id="{03091D7D-A430-03D4-9BCC-1A9F03A8D46E}"/>
                  </a:ext>
                </a:extLst>
              </p14:cNvPr>
              <p14:cNvContentPartPr/>
              <p14:nvPr/>
            </p14:nvContentPartPr>
            <p14:xfrm>
              <a:off x="10177633" y="293489"/>
              <a:ext cx="91800" cy="33120"/>
            </p14:xfrm>
          </p:contentPart>
        </mc:Choice>
        <mc:Fallback>
          <p:pic>
            <p:nvPicPr>
              <p:cNvPr id="708" name="잉크 707">
                <a:extLst>
                  <a:ext uri="{FF2B5EF4-FFF2-40B4-BE49-F238E27FC236}">
                    <a16:creationId xmlns:a16="http://schemas.microsoft.com/office/drawing/2014/main" id="{03091D7D-A430-03D4-9BCC-1A9F03A8D46E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10168993" y="284849"/>
                <a:ext cx="1094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709" name="잉크 708">
                <a:extLst>
                  <a:ext uri="{FF2B5EF4-FFF2-40B4-BE49-F238E27FC236}">
                    <a16:creationId xmlns:a16="http://schemas.microsoft.com/office/drawing/2014/main" id="{365827E0-AACB-C825-1AE9-7847CCDB59E0}"/>
                  </a:ext>
                </a:extLst>
              </p14:cNvPr>
              <p14:cNvContentPartPr/>
              <p14:nvPr/>
            </p14:nvContentPartPr>
            <p14:xfrm>
              <a:off x="10309393" y="150209"/>
              <a:ext cx="71640" cy="70920"/>
            </p14:xfrm>
          </p:contentPart>
        </mc:Choice>
        <mc:Fallback>
          <p:pic>
            <p:nvPicPr>
              <p:cNvPr id="709" name="잉크 708">
                <a:extLst>
                  <a:ext uri="{FF2B5EF4-FFF2-40B4-BE49-F238E27FC236}">
                    <a16:creationId xmlns:a16="http://schemas.microsoft.com/office/drawing/2014/main" id="{365827E0-AACB-C825-1AE9-7847CCDB59E0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10300753" y="141209"/>
                <a:ext cx="892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710" name="잉크 709">
                <a:extLst>
                  <a:ext uri="{FF2B5EF4-FFF2-40B4-BE49-F238E27FC236}">
                    <a16:creationId xmlns:a16="http://schemas.microsoft.com/office/drawing/2014/main" id="{794C6CE9-45CF-82B7-B2A4-C5EBF312728C}"/>
                  </a:ext>
                </a:extLst>
              </p14:cNvPr>
              <p14:cNvContentPartPr/>
              <p14:nvPr/>
            </p14:nvContentPartPr>
            <p14:xfrm>
              <a:off x="10275553" y="262889"/>
              <a:ext cx="130680" cy="78840"/>
            </p14:xfrm>
          </p:contentPart>
        </mc:Choice>
        <mc:Fallback>
          <p:pic>
            <p:nvPicPr>
              <p:cNvPr id="710" name="잉크 709">
                <a:extLst>
                  <a:ext uri="{FF2B5EF4-FFF2-40B4-BE49-F238E27FC236}">
                    <a16:creationId xmlns:a16="http://schemas.microsoft.com/office/drawing/2014/main" id="{794C6CE9-45CF-82B7-B2A4-C5EBF312728C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10266553" y="253889"/>
                <a:ext cx="14832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711" name="잉크 710">
                <a:extLst>
                  <a:ext uri="{FF2B5EF4-FFF2-40B4-BE49-F238E27FC236}">
                    <a16:creationId xmlns:a16="http://schemas.microsoft.com/office/drawing/2014/main" id="{92F5A3EE-1E46-CD8E-0961-30F048F59728}"/>
                  </a:ext>
                </a:extLst>
              </p14:cNvPr>
              <p14:cNvContentPartPr/>
              <p14:nvPr/>
            </p14:nvContentPartPr>
            <p14:xfrm>
              <a:off x="10455553" y="117089"/>
              <a:ext cx="46440" cy="98640"/>
            </p14:xfrm>
          </p:contentPart>
        </mc:Choice>
        <mc:Fallback>
          <p:pic>
            <p:nvPicPr>
              <p:cNvPr id="711" name="잉크 710">
                <a:extLst>
                  <a:ext uri="{FF2B5EF4-FFF2-40B4-BE49-F238E27FC236}">
                    <a16:creationId xmlns:a16="http://schemas.microsoft.com/office/drawing/2014/main" id="{92F5A3EE-1E46-CD8E-0961-30F048F59728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10446553" y="108449"/>
                <a:ext cx="640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712" name="잉크 711">
                <a:extLst>
                  <a:ext uri="{FF2B5EF4-FFF2-40B4-BE49-F238E27FC236}">
                    <a16:creationId xmlns:a16="http://schemas.microsoft.com/office/drawing/2014/main" id="{5ED7F7A8-D283-3344-AD85-107D7742B0A9}"/>
                  </a:ext>
                </a:extLst>
              </p14:cNvPr>
              <p14:cNvContentPartPr/>
              <p14:nvPr/>
            </p14:nvContentPartPr>
            <p14:xfrm>
              <a:off x="10432513" y="251369"/>
              <a:ext cx="128160" cy="98280"/>
            </p14:xfrm>
          </p:contentPart>
        </mc:Choice>
        <mc:Fallback>
          <p:pic>
            <p:nvPicPr>
              <p:cNvPr id="712" name="잉크 711">
                <a:extLst>
                  <a:ext uri="{FF2B5EF4-FFF2-40B4-BE49-F238E27FC236}">
                    <a16:creationId xmlns:a16="http://schemas.microsoft.com/office/drawing/2014/main" id="{5ED7F7A8-D283-3344-AD85-107D7742B0A9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0423873" y="242369"/>
                <a:ext cx="145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713" name="잉크 712">
                <a:extLst>
                  <a:ext uri="{FF2B5EF4-FFF2-40B4-BE49-F238E27FC236}">
                    <a16:creationId xmlns:a16="http://schemas.microsoft.com/office/drawing/2014/main" id="{356F1C47-297F-3F16-4498-DF776D1057AE}"/>
                  </a:ext>
                </a:extLst>
              </p14:cNvPr>
              <p14:cNvContentPartPr/>
              <p14:nvPr/>
            </p14:nvContentPartPr>
            <p14:xfrm>
              <a:off x="10736353" y="91529"/>
              <a:ext cx="75960" cy="111600"/>
            </p14:xfrm>
          </p:contentPart>
        </mc:Choice>
        <mc:Fallback>
          <p:pic>
            <p:nvPicPr>
              <p:cNvPr id="713" name="잉크 712">
                <a:extLst>
                  <a:ext uri="{FF2B5EF4-FFF2-40B4-BE49-F238E27FC236}">
                    <a16:creationId xmlns:a16="http://schemas.microsoft.com/office/drawing/2014/main" id="{356F1C47-297F-3F16-4498-DF776D1057AE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10727353" y="82889"/>
                <a:ext cx="93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714" name="잉크 713">
                <a:extLst>
                  <a:ext uri="{FF2B5EF4-FFF2-40B4-BE49-F238E27FC236}">
                    <a16:creationId xmlns:a16="http://schemas.microsoft.com/office/drawing/2014/main" id="{D990F7D3-4445-029A-9E9A-25DD6B4D7FC8}"/>
                  </a:ext>
                </a:extLst>
              </p14:cNvPr>
              <p14:cNvContentPartPr/>
              <p14:nvPr/>
            </p14:nvContentPartPr>
            <p14:xfrm>
              <a:off x="10845073" y="87929"/>
              <a:ext cx="48960" cy="86400"/>
            </p14:xfrm>
          </p:contentPart>
        </mc:Choice>
        <mc:Fallback>
          <p:pic>
            <p:nvPicPr>
              <p:cNvPr id="714" name="잉크 713">
                <a:extLst>
                  <a:ext uri="{FF2B5EF4-FFF2-40B4-BE49-F238E27FC236}">
                    <a16:creationId xmlns:a16="http://schemas.microsoft.com/office/drawing/2014/main" id="{D990F7D3-4445-029A-9E9A-25DD6B4D7FC8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10836433" y="79289"/>
                <a:ext cx="666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715" name="잉크 714">
                <a:extLst>
                  <a:ext uri="{FF2B5EF4-FFF2-40B4-BE49-F238E27FC236}">
                    <a16:creationId xmlns:a16="http://schemas.microsoft.com/office/drawing/2014/main" id="{51E9DE01-7F77-D219-61A1-0D39B32E92F8}"/>
                  </a:ext>
                </a:extLst>
              </p14:cNvPr>
              <p14:cNvContentPartPr/>
              <p14:nvPr/>
            </p14:nvContentPartPr>
            <p14:xfrm>
              <a:off x="10799713" y="226169"/>
              <a:ext cx="55800" cy="83520"/>
            </p14:xfrm>
          </p:contentPart>
        </mc:Choice>
        <mc:Fallback>
          <p:pic>
            <p:nvPicPr>
              <p:cNvPr id="715" name="잉크 714">
                <a:extLst>
                  <a:ext uri="{FF2B5EF4-FFF2-40B4-BE49-F238E27FC236}">
                    <a16:creationId xmlns:a16="http://schemas.microsoft.com/office/drawing/2014/main" id="{51E9DE01-7F77-D219-61A1-0D39B32E92F8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10790713" y="217529"/>
                <a:ext cx="7344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716" name="잉크 715">
                <a:extLst>
                  <a:ext uri="{FF2B5EF4-FFF2-40B4-BE49-F238E27FC236}">
                    <a16:creationId xmlns:a16="http://schemas.microsoft.com/office/drawing/2014/main" id="{F44856E9-2134-900F-6134-FDCC120F97DB}"/>
                  </a:ext>
                </a:extLst>
              </p14:cNvPr>
              <p14:cNvContentPartPr/>
              <p14:nvPr/>
            </p14:nvContentPartPr>
            <p14:xfrm>
              <a:off x="10947313" y="125009"/>
              <a:ext cx="75600" cy="101160"/>
            </p14:xfrm>
          </p:contentPart>
        </mc:Choice>
        <mc:Fallback>
          <p:pic>
            <p:nvPicPr>
              <p:cNvPr id="716" name="잉크 715">
                <a:extLst>
                  <a:ext uri="{FF2B5EF4-FFF2-40B4-BE49-F238E27FC236}">
                    <a16:creationId xmlns:a16="http://schemas.microsoft.com/office/drawing/2014/main" id="{F44856E9-2134-900F-6134-FDCC120F97DB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10938673" y="116369"/>
                <a:ext cx="932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717" name="잉크 716">
                <a:extLst>
                  <a:ext uri="{FF2B5EF4-FFF2-40B4-BE49-F238E27FC236}">
                    <a16:creationId xmlns:a16="http://schemas.microsoft.com/office/drawing/2014/main" id="{F648B1D1-033F-AA7A-C327-40AEA927B034}"/>
                  </a:ext>
                </a:extLst>
              </p14:cNvPr>
              <p14:cNvContentPartPr/>
              <p14:nvPr/>
            </p14:nvContentPartPr>
            <p14:xfrm>
              <a:off x="11022193" y="72089"/>
              <a:ext cx="62280" cy="143280"/>
            </p14:xfrm>
          </p:contentPart>
        </mc:Choice>
        <mc:Fallback>
          <p:pic>
            <p:nvPicPr>
              <p:cNvPr id="717" name="잉크 716">
                <a:extLst>
                  <a:ext uri="{FF2B5EF4-FFF2-40B4-BE49-F238E27FC236}">
                    <a16:creationId xmlns:a16="http://schemas.microsoft.com/office/drawing/2014/main" id="{F648B1D1-033F-AA7A-C327-40AEA927B034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11013553" y="63089"/>
                <a:ext cx="79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718" name="잉크 717">
                <a:extLst>
                  <a:ext uri="{FF2B5EF4-FFF2-40B4-BE49-F238E27FC236}">
                    <a16:creationId xmlns:a16="http://schemas.microsoft.com/office/drawing/2014/main" id="{1C2F217B-A12B-B5D5-2D77-EDF4D346DD06}"/>
                  </a:ext>
                </a:extLst>
              </p14:cNvPr>
              <p14:cNvContentPartPr/>
              <p14:nvPr/>
            </p14:nvContentPartPr>
            <p14:xfrm>
              <a:off x="11097073" y="74969"/>
              <a:ext cx="10440" cy="210960"/>
            </p14:xfrm>
          </p:contentPart>
        </mc:Choice>
        <mc:Fallback>
          <p:pic>
            <p:nvPicPr>
              <p:cNvPr id="718" name="잉크 717">
                <a:extLst>
                  <a:ext uri="{FF2B5EF4-FFF2-40B4-BE49-F238E27FC236}">
                    <a16:creationId xmlns:a16="http://schemas.microsoft.com/office/drawing/2014/main" id="{1C2F217B-A12B-B5D5-2D77-EDF4D346DD06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11088073" y="65969"/>
                <a:ext cx="280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719" name="잉크 718">
                <a:extLst>
                  <a:ext uri="{FF2B5EF4-FFF2-40B4-BE49-F238E27FC236}">
                    <a16:creationId xmlns:a16="http://schemas.microsoft.com/office/drawing/2014/main" id="{D1520E58-0D80-D4E7-7176-FF48B76A22E7}"/>
                  </a:ext>
                </a:extLst>
              </p14:cNvPr>
              <p14:cNvContentPartPr/>
              <p14:nvPr/>
            </p14:nvContentPartPr>
            <p14:xfrm>
              <a:off x="11165473" y="68129"/>
              <a:ext cx="5760" cy="55800"/>
            </p14:xfrm>
          </p:contentPart>
        </mc:Choice>
        <mc:Fallback>
          <p:pic>
            <p:nvPicPr>
              <p:cNvPr id="719" name="잉크 718">
                <a:extLst>
                  <a:ext uri="{FF2B5EF4-FFF2-40B4-BE49-F238E27FC236}">
                    <a16:creationId xmlns:a16="http://schemas.microsoft.com/office/drawing/2014/main" id="{D1520E58-0D80-D4E7-7176-FF48B76A22E7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11156473" y="59489"/>
                <a:ext cx="234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720" name="잉크 719">
                <a:extLst>
                  <a:ext uri="{FF2B5EF4-FFF2-40B4-BE49-F238E27FC236}">
                    <a16:creationId xmlns:a16="http://schemas.microsoft.com/office/drawing/2014/main" id="{B41037B7-09A3-6743-6150-D5B347C7F262}"/>
                  </a:ext>
                </a:extLst>
              </p14:cNvPr>
              <p14:cNvContentPartPr/>
              <p14:nvPr/>
            </p14:nvContentPartPr>
            <p14:xfrm>
              <a:off x="11148553" y="48329"/>
              <a:ext cx="101880" cy="85320"/>
            </p14:xfrm>
          </p:contentPart>
        </mc:Choice>
        <mc:Fallback>
          <p:pic>
            <p:nvPicPr>
              <p:cNvPr id="720" name="잉크 719">
                <a:extLst>
                  <a:ext uri="{FF2B5EF4-FFF2-40B4-BE49-F238E27FC236}">
                    <a16:creationId xmlns:a16="http://schemas.microsoft.com/office/drawing/2014/main" id="{B41037B7-09A3-6743-6150-D5B347C7F262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11139553" y="39689"/>
                <a:ext cx="1195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721" name="잉크 720">
                <a:extLst>
                  <a:ext uri="{FF2B5EF4-FFF2-40B4-BE49-F238E27FC236}">
                    <a16:creationId xmlns:a16="http://schemas.microsoft.com/office/drawing/2014/main" id="{9D915C9A-C70E-D5D1-8CE4-D05A74820B2A}"/>
                  </a:ext>
                </a:extLst>
              </p14:cNvPr>
              <p14:cNvContentPartPr/>
              <p14:nvPr/>
            </p14:nvContentPartPr>
            <p14:xfrm>
              <a:off x="11158273" y="161729"/>
              <a:ext cx="102600" cy="54720"/>
            </p14:xfrm>
          </p:contentPart>
        </mc:Choice>
        <mc:Fallback>
          <p:pic>
            <p:nvPicPr>
              <p:cNvPr id="721" name="잉크 720">
                <a:extLst>
                  <a:ext uri="{FF2B5EF4-FFF2-40B4-BE49-F238E27FC236}">
                    <a16:creationId xmlns:a16="http://schemas.microsoft.com/office/drawing/2014/main" id="{9D915C9A-C70E-D5D1-8CE4-D05A74820B2A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11149633" y="152729"/>
                <a:ext cx="1202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722" name="잉크 721">
                <a:extLst>
                  <a:ext uri="{FF2B5EF4-FFF2-40B4-BE49-F238E27FC236}">
                    <a16:creationId xmlns:a16="http://schemas.microsoft.com/office/drawing/2014/main" id="{5AF0A94A-DA4C-8DAE-FA95-1F1BA7DCF54A}"/>
                  </a:ext>
                </a:extLst>
              </p14:cNvPr>
              <p14:cNvContentPartPr/>
              <p14:nvPr/>
            </p14:nvContentPartPr>
            <p14:xfrm>
              <a:off x="11159353" y="216089"/>
              <a:ext cx="109440" cy="103320"/>
            </p14:xfrm>
          </p:contentPart>
        </mc:Choice>
        <mc:Fallback>
          <p:pic>
            <p:nvPicPr>
              <p:cNvPr id="722" name="잉크 721">
                <a:extLst>
                  <a:ext uri="{FF2B5EF4-FFF2-40B4-BE49-F238E27FC236}">
                    <a16:creationId xmlns:a16="http://schemas.microsoft.com/office/drawing/2014/main" id="{5AF0A94A-DA4C-8DAE-FA95-1F1BA7DCF54A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11150713" y="207089"/>
                <a:ext cx="127080" cy="1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4" name="그룹 743">
            <a:extLst>
              <a:ext uri="{FF2B5EF4-FFF2-40B4-BE49-F238E27FC236}">
                <a16:creationId xmlns:a16="http://schemas.microsoft.com/office/drawing/2014/main" id="{C000B81B-F112-947B-2CBF-E5D2378E7B34}"/>
              </a:ext>
            </a:extLst>
          </p:cNvPr>
          <p:cNvGrpSpPr/>
          <p:nvPr/>
        </p:nvGrpSpPr>
        <p:grpSpPr>
          <a:xfrm>
            <a:off x="5968513" y="529289"/>
            <a:ext cx="6216840" cy="3060000"/>
            <a:chOff x="5968513" y="529289"/>
            <a:chExt cx="6216840" cy="306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38" name="잉크 337">
                  <a:extLst>
                    <a:ext uri="{FF2B5EF4-FFF2-40B4-BE49-F238E27FC236}">
                      <a16:creationId xmlns:a16="http://schemas.microsoft.com/office/drawing/2014/main" id="{3E1702E8-FD37-8FE5-5DC3-A7BBB489A708}"/>
                    </a:ext>
                  </a:extLst>
                </p14:cNvPr>
                <p14:cNvContentPartPr/>
                <p14:nvPr/>
              </p14:nvContentPartPr>
              <p14:xfrm>
                <a:off x="6484393" y="3354929"/>
                <a:ext cx="2720160" cy="234360"/>
              </p14:xfrm>
            </p:contentPart>
          </mc:Choice>
          <mc:Fallback>
            <p:pic>
              <p:nvPicPr>
                <p:cNvPr id="338" name="잉크 337">
                  <a:extLst>
                    <a:ext uri="{FF2B5EF4-FFF2-40B4-BE49-F238E27FC236}">
                      <a16:creationId xmlns:a16="http://schemas.microsoft.com/office/drawing/2014/main" id="{3E1702E8-FD37-8FE5-5DC3-A7BBB489A70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6475753" y="3345929"/>
                  <a:ext cx="27378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39" name="잉크 338">
                  <a:extLst>
                    <a:ext uri="{FF2B5EF4-FFF2-40B4-BE49-F238E27FC236}">
                      <a16:creationId xmlns:a16="http://schemas.microsoft.com/office/drawing/2014/main" id="{329AA5E6-8380-82C3-DA9F-00FDE76E13C3}"/>
                    </a:ext>
                  </a:extLst>
                </p14:cNvPr>
                <p14:cNvContentPartPr/>
                <p14:nvPr/>
              </p14:nvContentPartPr>
              <p14:xfrm>
                <a:off x="8907913" y="2709449"/>
                <a:ext cx="789480" cy="834120"/>
              </p14:xfrm>
            </p:contentPart>
          </mc:Choice>
          <mc:Fallback>
            <p:pic>
              <p:nvPicPr>
                <p:cNvPr id="339" name="잉크 338">
                  <a:extLst>
                    <a:ext uri="{FF2B5EF4-FFF2-40B4-BE49-F238E27FC236}">
                      <a16:creationId xmlns:a16="http://schemas.microsoft.com/office/drawing/2014/main" id="{329AA5E6-8380-82C3-DA9F-00FDE76E13C3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899273" y="2700809"/>
                  <a:ext cx="8071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0" name="잉크 339">
                  <a:extLst>
                    <a:ext uri="{FF2B5EF4-FFF2-40B4-BE49-F238E27FC236}">
                      <a16:creationId xmlns:a16="http://schemas.microsoft.com/office/drawing/2014/main" id="{C25C4919-0884-0586-AF3F-488DBB988B0F}"/>
                    </a:ext>
                  </a:extLst>
                </p14:cNvPr>
                <p14:cNvContentPartPr/>
                <p14:nvPr/>
              </p14:nvContentPartPr>
              <p14:xfrm>
                <a:off x="5968513" y="2625569"/>
                <a:ext cx="569160" cy="945000"/>
              </p14:xfrm>
            </p:contentPart>
          </mc:Choice>
          <mc:Fallback>
            <p:pic>
              <p:nvPicPr>
                <p:cNvPr id="340" name="잉크 339">
                  <a:extLst>
                    <a:ext uri="{FF2B5EF4-FFF2-40B4-BE49-F238E27FC236}">
                      <a16:creationId xmlns:a16="http://schemas.microsoft.com/office/drawing/2014/main" id="{C25C4919-0884-0586-AF3F-488DBB988B0F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959513" y="2616569"/>
                  <a:ext cx="58680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1" name="잉크 340">
                  <a:extLst>
                    <a:ext uri="{FF2B5EF4-FFF2-40B4-BE49-F238E27FC236}">
                      <a16:creationId xmlns:a16="http://schemas.microsoft.com/office/drawing/2014/main" id="{1EA3FAA0-472B-28EA-3B1B-12613C18AA18}"/>
                    </a:ext>
                  </a:extLst>
                </p14:cNvPr>
                <p14:cNvContentPartPr/>
                <p14:nvPr/>
              </p14:nvContentPartPr>
              <p14:xfrm>
                <a:off x="5995873" y="2522969"/>
                <a:ext cx="2184840" cy="287280"/>
              </p14:xfrm>
            </p:contentPart>
          </mc:Choice>
          <mc:Fallback>
            <p:pic>
              <p:nvPicPr>
                <p:cNvPr id="341" name="잉크 340">
                  <a:extLst>
                    <a:ext uri="{FF2B5EF4-FFF2-40B4-BE49-F238E27FC236}">
                      <a16:creationId xmlns:a16="http://schemas.microsoft.com/office/drawing/2014/main" id="{1EA3FAA0-472B-28EA-3B1B-12613C18AA1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987233" y="2513969"/>
                  <a:ext cx="22024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2" name="잉크 341">
                  <a:extLst>
                    <a:ext uri="{FF2B5EF4-FFF2-40B4-BE49-F238E27FC236}">
                      <a16:creationId xmlns:a16="http://schemas.microsoft.com/office/drawing/2014/main" id="{E8F3C8F1-994D-C26F-9645-A95A18830575}"/>
                    </a:ext>
                  </a:extLst>
                </p14:cNvPr>
                <p14:cNvContentPartPr/>
                <p14:nvPr/>
              </p14:nvContentPartPr>
              <p14:xfrm>
                <a:off x="8172793" y="2516129"/>
                <a:ext cx="839520" cy="1028880"/>
              </p14:xfrm>
            </p:contentPart>
          </mc:Choice>
          <mc:Fallback>
            <p:pic>
              <p:nvPicPr>
                <p:cNvPr id="342" name="잉크 341">
                  <a:extLst>
                    <a:ext uri="{FF2B5EF4-FFF2-40B4-BE49-F238E27FC236}">
                      <a16:creationId xmlns:a16="http://schemas.microsoft.com/office/drawing/2014/main" id="{E8F3C8F1-994D-C26F-9645-A95A18830575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164153" y="2507489"/>
                  <a:ext cx="857160" cy="10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5" name="잉크 344">
                  <a:extLst>
                    <a:ext uri="{FF2B5EF4-FFF2-40B4-BE49-F238E27FC236}">
                      <a16:creationId xmlns:a16="http://schemas.microsoft.com/office/drawing/2014/main" id="{7FBCE0AE-9C96-14D6-ACFE-073EE81A1705}"/>
                    </a:ext>
                  </a:extLst>
                </p14:cNvPr>
                <p14:cNvContentPartPr/>
                <p14:nvPr/>
              </p14:nvContentPartPr>
              <p14:xfrm>
                <a:off x="7875793" y="1878569"/>
                <a:ext cx="2119680" cy="243720"/>
              </p14:xfrm>
            </p:contentPart>
          </mc:Choice>
          <mc:Fallback>
            <p:pic>
              <p:nvPicPr>
                <p:cNvPr id="345" name="잉크 344">
                  <a:extLst>
                    <a:ext uri="{FF2B5EF4-FFF2-40B4-BE49-F238E27FC236}">
                      <a16:creationId xmlns:a16="http://schemas.microsoft.com/office/drawing/2014/main" id="{7FBCE0AE-9C96-14D6-ACFE-073EE81A170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7866793" y="1869929"/>
                  <a:ext cx="21373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346" name="잉크 345">
                  <a:extLst>
                    <a:ext uri="{FF2B5EF4-FFF2-40B4-BE49-F238E27FC236}">
                      <a16:creationId xmlns:a16="http://schemas.microsoft.com/office/drawing/2014/main" id="{EAEE7D36-6E65-12B2-AD79-E600CB25A15F}"/>
                    </a:ext>
                  </a:extLst>
                </p14:cNvPr>
                <p14:cNvContentPartPr/>
                <p14:nvPr/>
              </p14:nvContentPartPr>
              <p14:xfrm>
                <a:off x="9630073" y="1862009"/>
                <a:ext cx="386280" cy="842760"/>
              </p14:xfrm>
            </p:contentPart>
          </mc:Choice>
          <mc:Fallback>
            <p:pic>
              <p:nvPicPr>
                <p:cNvPr id="346" name="잉크 345">
                  <a:extLst>
                    <a:ext uri="{FF2B5EF4-FFF2-40B4-BE49-F238E27FC236}">
                      <a16:creationId xmlns:a16="http://schemas.microsoft.com/office/drawing/2014/main" id="{EAEE7D36-6E65-12B2-AD79-E600CB25A15F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621073" y="1853009"/>
                  <a:ext cx="40392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378" name="잉크 377">
                  <a:extLst>
                    <a:ext uri="{FF2B5EF4-FFF2-40B4-BE49-F238E27FC236}">
                      <a16:creationId xmlns:a16="http://schemas.microsoft.com/office/drawing/2014/main" id="{7DF7747B-283B-D707-7017-F90C2B4FA7F0}"/>
                    </a:ext>
                  </a:extLst>
                </p14:cNvPr>
                <p14:cNvContentPartPr/>
                <p14:nvPr/>
              </p14:nvContentPartPr>
              <p14:xfrm>
                <a:off x="7802353" y="2093849"/>
                <a:ext cx="123120" cy="356760"/>
              </p14:xfrm>
            </p:contentPart>
          </mc:Choice>
          <mc:Fallback>
            <p:pic>
              <p:nvPicPr>
                <p:cNvPr id="378" name="잉크 377">
                  <a:extLst>
                    <a:ext uri="{FF2B5EF4-FFF2-40B4-BE49-F238E27FC236}">
                      <a16:creationId xmlns:a16="http://schemas.microsoft.com/office/drawing/2014/main" id="{7DF7747B-283B-D707-7017-F90C2B4FA7F0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793353" y="2084849"/>
                  <a:ext cx="14076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379" name="잉크 378">
                  <a:extLst>
                    <a:ext uri="{FF2B5EF4-FFF2-40B4-BE49-F238E27FC236}">
                      <a16:creationId xmlns:a16="http://schemas.microsoft.com/office/drawing/2014/main" id="{52CBAEE1-3D2A-75C2-E86F-051050525801}"/>
                    </a:ext>
                  </a:extLst>
                </p14:cNvPr>
                <p14:cNvContentPartPr/>
                <p14:nvPr/>
              </p14:nvContentPartPr>
              <p14:xfrm>
                <a:off x="7789753" y="2147489"/>
                <a:ext cx="129600" cy="393840"/>
              </p14:xfrm>
            </p:contentPart>
          </mc:Choice>
          <mc:Fallback>
            <p:pic>
              <p:nvPicPr>
                <p:cNvPr id="379" name="잉크 378">
                  <a:extLst>
                    <a:ext uri="{FF2B5EF4-FFF2-40B4-BE49-F238E27FC236}">
                      <a16:creationId xmlns:a16="http://schemas.microsoft.com/office/drawing/2014/main" id="{52CBAEE1-3D2A-75C2-E86F-05105052580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81113" y="2138489"/>
                  <a:ext cx="14724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381" name="잉크 380">
                  <a:extLst>
                    <a:ext uri="{FF2B5EF4-FFF2-40B4-BE49-F238E27FC236}">
                      <a16:creationId xmlns:a16="http://schemas.microsoft.com/office/drawing/2014/main" id="{64AB5A7F-A009-227C-C87B-7FD012D21183}"/>
                    </a:ext>
                  </a:extLst>
                </p14:cNvPr>
                <p14:cNvContentPartPr/>
                <p14:nvPr/>
              </p14:nvContentPartPr>
              <p14:xfrm>
                <a:off x="9181153" y="1906289"/>
                <a:ext cx="306000" cy="828720"/>
              </p14:xfrm>
            </p:contentPart>
          </mc:Choice>
          <mc:Fallback>
            <p:pic>
              <p:nvPicPr>
                <p:cNvPr id="381" name="잉크 380">
                  <a:extLst>
                    <a:ext uri="{FF2B5EF4-FFF2-40B4-BE49-F238E27FC236}">
                      <a16:creationId xmlns:a16="http://schemas.microsoft.com/office/drawing/2014/main" id="{64AB5A7F-A009-227C-C87B-7FD012D2118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172513" y="1897649"/>
                  <a:ext cx="3236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382" name="잉크 381">
                  <a:extLst>
                    <a:ext uri="{FF2B5EF4-FFF2-40B4-BE49-F238E27FC236}">
                      <a16:creationId xmlns:a16="http://schemas.microsoft.com/office/drawing/2014/main" id="{98AE850B-8C35-7E05-8ADC-8AD4EA1CFA03}"/>
                    </a:ext>
                  </a:extLst>
                </p14:cNvPr>
                <p14:cNvContentPartPr/>
                <p14:nvPr/>
              </p14:nvContentPartPr>
              <p14:xfrm>
                <a:off x="9334513" y="1871009"/>
                <a:ext cx="198000" cy="854280"/>
              </p14:xfrm>
            </p:contentPart>
          </mc:Choice>
          <mc:Fallback>
            <p:pic>
              <p:nvPicPr>
                <p:cNvPr id="382" name="잉크 381">
                  <a:extLst>
                    <a:ext uri="{FF2B5EF4-FFF2-40B4-BE49-F238E27FC236}">
                      <a16:creationId xmlns:a16="http://schemas.microsoft.com/office/drawing/2014/main" id="{98AE850B-8C35-7E05-8ADC-8AD4EA1CFA0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9325873" y="1862009"/>
                  <a:ext cx="21564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383" name="잉크 382">
                  <a:extLst>
                    <a:ext uri="{FF2B5EF4-FFF2-40B4-BE49-F238E27FC236}">
                      <a16:creationId xmlns:a16="http://schemas.microsoft.com/office/drawing/2014/main" id="{09D625B4-E730-DB99-F8ED-EC51A6EB98AF}"/>
                    </a:ext>
                  </a:extLst>
                </p14:cNvPr>
                <p14:cNvContentPartPr/>
                <p14:nvPr/>
              </p14:nvContentPartPr>
              <p14:xfrm>
                <a:off x="9358273" y="1799729"/>
                <a:ext cx="145800" cy="104760"/>
              </p14:xfrm>
            </p:contentPart>
          </mc:Choice>
          <mc:Fallback>
            <p:pic>
              <p:nvPicPr>
                <p:cNvPr id="383" name="잉크 382">
                  <a:extLst>
                    <a:ext uri="{FF2B5EF4-FFF2-40B4-BE49-F238E27FC236}">
                      <a16:creationId xmlns:a16="http://schemas.microsoft.com/office/drawing/2014/main" id="{09D625B4-E730-DB99-F8ED-EC51A6EB98A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9349633" y="1791089"/>
                  <a:ext cx="163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385" name="잉크 384">
                  <a:extLst>
                    <a:ext uri="{FF2B5EF4-FFF2-40B4-BE49-F238E27FC236}">
                      <a16:creationId xmlns:a16="http://schemas.microsoft.com/office/drawing/2014/main" id="{9B2D8C18-6FB8-FEEE-6D55-BB61563421CE}"/>
                    </a:ext>
                  </a:extLst>
                </p14:cNvPr>
                <p14:cNvContentPartPr/>
                <p14:nvPr/>
              </p14:nvContentPartPr>
              <p14:xfrm>
                <a:off x="9673273" y="1518209"/>
                <a:ext cx="365760" cy="453240"/>
              </p14:xfrm>
            </p:contentPart>
          </mc:Choice>
          <mc:Fallback>
            <p:pic>
              <p:nvPicPr>
                <p:cNvPr id="385" name="잉크 384">
                  <a:extLst>
                    <a:ext uri="{FF2B5EF4-FFF2-40B4-BE49-F238E27FC236}">
                      <a16:creationId xmlns:a16="http://schemas.microsoft.com/office/drawing/2014/main" id="{9B2D8C18-6FB8-FEEE-6D55-BB61563421C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9664633" y="1509209"/>
                  <a:ext cx="3834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386" name="잉크 385">
                  <a:extLst>
                    <a:ext uri="{FF2B5EF4-FFF2-40B4-BE49-F238E27FC236}">
                      <a16:creationId xmlns:a16="http://schemas.microsoft.com/office/drawing/2014/main" id="{87E4AEBC-CD91-55CB-53AC-84A52A986217}"/>
                    </a:ext>
                  </a:extLst>
                </p14:cNvPr>
                <p14:cNvContentPartPr/>
                <p14:nvPr/>
              </p14:nvContentPartPr>
              <p14:xfrm>
                <a:off x="9699553" y="1920329"/>
                <a:ext cx="277560" cy="51120"/>
              </p14:xfrm>
            </p:contentPart>
          </mc:Choice>
          <mc:Fallback>
            <p:pic>
              <p:nvPicPr>
                <p:cNvPr id="386" name="잉크 385">
                  <a:extLst>
                    <a:ext uri="{FF2B5EF4-FFF2-40B4-BE49-F238E27FC236}">
                      <a16:creationId xmlns:a16="http://schemas.microsoft.com/office/drawing/2014/main" id="{87E4AEBC-CD91-55CB-53AC-84A52A986217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690913" y="1911689"/>
                  <a:ext cx="2952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388" name="잉크 387">
                  <a:extLst>
                    <a:ext uri="{FF2B5EF4-FFF2-40B4-BE49-F238E27FC236}">
                      <a16:creationId xmlns:a16="http://schemas.microsoft.com/office/drawing/2014/main" id="{E107B5FA-EB4E-A9EA-1D82-F87AFBE31857}"/>
                    </a:ext>
                  </a:extLst>
                </p14:cNvPr>
                <p14:cNvContentPartPr/>
                <p14:nvPr/>
              </p14:nvContentPartPr>
              <p14:xfrm>
                <a:off x="9741673" y="1669049"/>
                <a:ext cx="49320" cy="77760"/>
              </p14:xfrm>
            </p:contentPart>
          </mc:Choice>
          <mc:Fallback>
            <p:pic>
              <p:nvPicPr>
                <p:cNvPr id="388" name="잉크 387">
                  <a:extLst>
                    <a:ext uri="{FF2B5EF4-FFF2-40B4-BE49-F238E27FC236}">
                      <a16:creationId xmlns:a16="http://schemas.microsoft.com/office/drawing/2014/main" id="{E107B5FA-EB4E-A9EA-1D82-F87AFBE31857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9733033" y="1660409"/>
                  <a:ext cx="66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389" name="잉크 388">
                  <a:extLst>
                    <a:ext uri="{FF2B5EF4-FFF2-40B4-BE49-F238E27FC236}">
                      <a16:creationId xmlns:a16="http://schemas.microsoft.com/office/drawing/2014/main" id="{17B5B171-F392-A10B-1E5E-3B549075BA45}"/>
                    </a:ext>
                  </a:extLst>
                </p14:cNvPr>
                <p14:cNvContentPartPr/>
                <p14:nvPr/>
              </p14:nvContentPartPr>
              <p14:xfrm>
                <a:off x="9822673" y="1602089"/>
                <a:ext cx="25920" cy="194040"/>
              </p14:xfrm>
            </p:contentPart>
          </mc:Choice>
          <mc:Fallback>
            <p:pic>
              <p:nvPicPr>
                <p:cNvPr id="389" name="잉크 388">
                  <a:extLst>
                    <a:ext uri="{FF2B5EF4-FFF2-40B4-BE49-F238E27FC236}">
                      <a16:creationId xmlns:a16="http://schemas.microsoft.com/office/drawing/2014/main" id="{17B5B171-F392-A10B-1E5E-3B549075BA45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9814033" y="1593089"/>
                  <a:ext cx="43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390" name="잉크 389">
                  <a:extLst>
                    <a:ext uri="{FF2B5EF4-FFF2-40B4-BE49-F238E27FC236}">
                      <a16:creationId xmlns:a16="http://schemas.microsoft.com/office/drawing/2014/main" id="{BB70E2CF-EF7E-053A-FA3C-089D9042B59E}"/>
                    </a:ext>
                  </a:extLst>
                </p14:cNvPr>
                <p14:cNvContentPartPr/>
                <p14:nvPr/>
              </p14:nvContentPartPr>
              <p14:xfrm>
                <a:off x="9850753" y="1660769"/>
                <a:ext cx="29880" cy="112680"/>
              </p14:xfrm>
            </p:contentPart>
          </mc:Choice>
          <mc:Fallback>
            <p:pic>
              <p:nvPicPr>
                <p:cNvPr id="390" name="잉크 389">
                  <a:extLst>
                    <a:ext uri="{FF2B5EF4-FFF2-40B4-BE49-F238E27FC236}">
                      <a16:creationId xmlns:a16="http://schemas.microsoft.com/office/drawing/2014/main" id="{BB70E2CF-EF7E-053A-FA3C-089D9042B59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9841753" y="1651769"/>
                  <a:ext cx="47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4">
              <p14:nvContentPartPr>
                <p14:cNvPr id="391" name="잉크 390">
                  <a:extLst>
                    <a:ext uri="{FF2B5EF4-FFF2-40B4-BE49-F238E27FC236}">
                      <a16:creationId xmlns:a16="http://schemas.microsoft.com/office/drawing/2014/main" id="{C01F7FB4-299B-66BB-B5DC-9303359BD203}"/>
                    </a:ext>
                  </a:extLst>
                </p14:cNvPr>
                <p14:cNvContentPartPr/>
                <p14:nvPr/>
              </p14:nvContentPartPr>
              <p14:xfrm>
                <a:off x="9878113" y="1685969"/>
                <a:ext cx="43920" cy="25200"/>
              </p14:xfrm>
            </p:contentPart>
          </mc:Choice>
          <mc:Fallback>
            <p:pic>
              <p:nvPicPr>
                <p:cNvPr id="391" name="잉크 390">
                  <a:extLst>
                    <a:ext uri="{FF2B5EF4-FFF2-40B4-BE49-F238E27FC236}">
                      <a16:creationId xmlns:a16="http://schemas.microsoft.com/office/drawing/2014/main" id="{C01F7FB4-299B-66BB-B5DC-9303359BD20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9869473" y="1677329"/>
                  <a:ext cx="61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392" name="잉크 391">
                  <a:extLst>
                    <a:ext uri="{FF2B5EF4-FFF2-40B4-BE49-F238E27FC236}">
                      <a16:creationId xmlns:a16="http://schemas.microsoft.com/office/drawing/2014/main" id="{35E1C0E4-2A07-7F29-1BAC-123C3A6B9AE9}"/>
                    </a:ext>
                  </a:extLst>
                </p14:cNvPr>
                <p14:cNvContentPartPr/>
                <p14:nvPr/>
              </p14:nvContentPartPr>
              <p14:xfrm>
                <a:off x="9881713" y="1727729"/>
                <a:ext cx="28080" cy="7920"/>
              </p14:xfrm>
            </p:contentPart>
          </mc:Choice>
          <mc:Fallback>
            <p:pic>
              <p:nvPicPr>
                <p:cNvPr id="392" name="잉크 391">
                  <a:extLst>
                    <a:ext uri="{FF2B5EF4-FFF2-40B4-BE49-F238E27FC236}">
                      <a16:creationId xmlns:a16="http://schemas.microsoft.com/office/drawing/2014/main" id="{35E1C0E4-2A07-7F29-1BAC-123C3A6B9AE9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9873073" y="1719089"/>
                  <a:ext cx="45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393" name="잉크 392">
                  <a:extLst>
                    <a:ext uri="{FF2B5EF4-FFF2-40B4-BE49-F238E27FC236}">
                      <a16:creationId xmlns:a16="http://schemas.microsoft.com/office/drawing/2014/main" id="{F12B88F5-0207-1DEB-3B49-A3F00FD992B4}"/>
                    </a:ext>
                  </a:extLst>
                </p14:cNvPr>
                <p14:cNvContentPartPr/>
                <p14:nvPr/>
              </p14:nvContentPartPr>
              <p14:xfrm>
                <a:off x="9916273" y="1650329"/>
                <a:ext cx="7920" cy="127440"/>
              </p14:xfrm>
            </p:contentPart>
          </mc:Choice>
          <mc:Fallback>
            <p:pic>
              <p:nvPicPr>
                <p:cNvPr id="393" name="잉크 392">
                  <a:extLst>
                    <a:ext uri="{FF2B5EF4-FFF2-40B4-BE49-F238E27FC236}">
                      <a16:creationId xmlns:a16="http://schemas.microsoft.com/office/drawing/2014/main" id="{F12B88F5-0207-1DEB-3B49-A3F00FD992B4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907273" y="1641689"/>
                  <a:ext cx="25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394" name="잉크 393">
                  <a:extLst>
                    <a:ext uri="{FF2B5EF4-FFF2-40B4-BE49-F238E27FC236}">
                      <a16:creationId xmlns:a16="http://schemas.microsoft.com/office/drawing/2014/main" id="{77B7D6CE-E404-B538-B843-87EA631CD824}"/>
                    </a:ext>
                  </a:extLst>
                </p14:cNvPr>
                <p14:cNvContentPartPr/>
                <p14:nvPr/>
              </p14:nvContentPartPr>
              <p14:xfrm>
                <a:off x="9962353" y="1652129"/>
                <a:ext cx="7200" cy="131040"/>
              </p14:xfrm>
            </p:contentPart>
          </mc:Choice>
          <mc:Fallback>
            <p:pic>
              <p:nvPicPr>
                <p:cNvPr id="394" name="잉크 393">
                  <a:extLst>
                    <a:ext uri="{FF2B5EF4-FFF2-40B4-BE49-F238E27FC236}">
                      <a16:creationId xmlns:a16="http://schemas.microsoft.com/office/drawing/2014/main" id="{77B7D6CE-E404-B538-B843-87EA631CD82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953713" y="1643129"/>
                  <a:ext cx="248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396" name="잉크 395">
                  <a:extLst>
                    <a:ext uri="{FF2B5EF4-FFF2-40B4-BE49-F238E27FC236}">
                      <a16:creationId xmlns:a16="http://schemas.microsoft.com/office/drawing/2014/main" id="{C2E261B1-3399-6455-D240-E26A9F1FF6DD}"/>
                    </a:ext>
                  </a:extLst>
                </p14:cNvPr>
                <p14:cNvContentPartPr/>
                <p14:nvPr/>
              </p14:nvContentPartPr>
              <p14:xfrm>
                <a:off x="8690473" y="2448449"/>
                <a:ext cx="51120" cy="110520"/>
              </p14:xfrm>
            </p:contentPart>
          </mc:Choice>
          <mc:Fallback>
            <p:pic>
              <p:nvPicPr>
                <p:cNvPr id="396" name="잉크 395">
                  <a:extLst>
                    <a:ext uri="{FF2B5EF4-FFF2-40B4-BE49-F238E27FC236}">
                      <a16:creationId xmlns:a16="http://schemas.microsoft.com/office/drawing/2014/main" id="{C2E261B1-3399-6455-D240-E26A9F1FF6DD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681833" y="2439809"/>
                  <a:ext cx="68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4">
              <p14:nvContentPartPr>
                <p14:cNvPr id="397" name="잉크 396">
                  <a:extLst>
                    <a:ext uri="{FF2B5EF4-FFF2-40B4-BE49-F238E27FC236}">
                      <a16:creationId xmlns:a16="http://schemas.microsoft.com/office/drawing/2014/main" id="{7F58B15B-A72E-9A9F-5F27-5CD5D012BE07}"/>
                    </a:ext>
                  </a:extLst>
                </p14:cNvPr>
                <p14:cNvContentPartPr/>
                <p14:nvPr/>
              </p14:nvContentPartPr>
              <p14:xfrm>
                <a:off x="8765353" y="2407409"/>
                <a:ext cx="4320" cy="145800"/>
              </p14:xfrm>
            </p:contentPart>
          </mc:Choice>
          <mc:Fallback>
            <p:pic>
              <p:nvPicPr>
                <p:cNvPr id="397" name="잉크 396">
                  <a:extLst>
                    <a:ext uri="{FF2B5EF4-FFF2-40B4-BE49-F238E27FC236}">
                      <a16:creationId xmlns:a16="http://schemas.microsoft.com/office/drawing/2014/main" id="{7F58B15B-A72E-9A9F-5F27-5CD5D012BE0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756713" y="2398409"/>
                  <a:ext cx="219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6">
              <p14:nvContentPartPr>
                <p14:cNvPr id="398" name="잉크 397">
                  <a:extLst>
                    <a:ext uri="{FF2B5EF4-FFF2-40B4-BE49-F238E27FC236}">
                      <a16:creationId xmlns:a16="http://schemas.microsoft.com/office/drawing/2014/main" id="{BB4FC3B4-380A-8C92-E08C-B242D53F2280}"/>
                    </a:ext>
                  </a:extLst>
                </p14:cNvPr>
                <p14:cNvContentPartPr/>
                <p14:nvPr/>
              </p14:nvContentPartPr>
              <p14:xfrm>
                <a:off x="8799553" y="2428289"/>
                <a:ext cx="27000" cy="132840"/>
              </p14:xfrm>
            </p:contentPart>
          </mc:Choice>
          <mc:Fallback>
            <p:pic>
              <p:nvPicPr>
                <p:cNvPr id="398" name="잉크 397">
                  <a:extLst>
                    <a:ext uri="{FF2B5EF4-FFF2-40B4-BE49-F238E27FC236}">
                      <a16:creationId xmlns:a16="http://schemas.microsoft.com/office/drawing/2014/main" id="{BB4FC3B4-380A-8C92-E08C-B242D53F228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790913" y="2419289"/>
                  <a:ext cx="44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8">
              <p14:nvContentPartPr>
                <p14:cNvPr id="399" name="잉크 398">
                  <a:extLst>
                    <a:ext uri="{FF2B5EF4-FFF2-40B4-BE49-F238E27FC236}">
                      <a16:creationId xmlns:a16="http://schemas.microsoft.com/office/drawing/2014/main" id="{837AF04A-922E-7C70-AD0F-0C9026E41F70}"/>
                    </a:ext>
                  </a:extLst>
                </p14:cNvPr>
                <p14:cNvContentPartPr/>
                <p14:nvPr/>
              </p14:nvContentPartPr>
              <p14:xfrm>
                <a:off x="8833393" y="2449889"/>
                <a:ext cx="45360" cy="41760"/>
              </p14:xfrm>
            </p:contentPart>
          </mc:Choice>
          <mc:Fallback>
            <p:pic>
              <p:nvPicPr>
                <p:cNvPr id="399" name="잉크 398">
                  <a:extLst>
                    <a:ext uri="{FF2B5EF4-FFF2-40B4-BE49-F238E27FC236}">
                      <a16:creationId xmlns:a16="http://schemas.microsoft.com/office/drawing/2014/main" id="{837AF04A-922E-7C70-AD0F-0C9026E41F70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8824393" y="2441249"/>
                  <a:ext cx="63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0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461B4C42-50D8-B03B-35AA-BA96D811A926}"/>
                    </a:ext>
                  </a:extLst>
                </p14:cNvPr>
                <p14:cNvContentPartPr/>
                <p14:nvPr/>
              </p14:nvContentPartPr>
              <p14:xfrm>
                <a:off x="8849953" y="2415689"/>
                <a:ext cx="42120" cy="9540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461B4C42-50D8-B03B-35AA-BA96D811A926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841313" y="2406689"/>
                  <a:ext cx="59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2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940123F6-590E-2364-D9B4-982EE397142B}"/>
                    </a:ext>
                  </a:extLst>
                </p14:cNvPr>
                <p14:cNvContentPartPr/>
                <p14:nvPr/>
              </p14:nvContentPartPr>
              <p14:xfrm>
                <a:off x="8942473" y="2382209"/>
                <a:ext cx="17280" cy="12528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940123F6-590E-2364-D9B4-982EE397142B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933473" y="2373569"/>
                  <a:ext cx="349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4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F0615575-6EA0-F92F-8EB6-83B42E03B381}"/>
                    </a:ext>
                  </a:extLst>
                </p14:cNvPr>
                <p14:cNvContentPartPr/>
                <p14:nvPr/>
              </p14:nvContentPartPr>
              <p14:xfrm>
                <a:off x="10024633" y="932129"/>
                <a:ext cx="468720" cy="93888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F0615575-6EA0-F92F-8EB6-83B42E03B381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015633" y="923129"/>
                  <a:ext cx="486360" cy="9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6">
              <p14:nvContentPartPr>
                <p14:cNvPr id="416" name="잉크 415">
                  <a:extLst>
                    <a:ext uri="{FF2B5EF4-FFF2-40B4-BE49-F238E27FC236}">
                      <a16:creationId xmlns:a16="http://schemas.microsoft.com/office/drawing/2014/main" id="{23B5B873-956F-810C-AABF-A4071DF76E44}"/>
                    </a:ext>
                  </a:extLst>
                </p14:cNvPr>
                <p14:cNvContentPartPr/>
                <p14:nvPr/>
              </p14:nvContentPartPr>
              <p14:xfrm>
                <a:off x="9965953" y="1826369"/>
                <a:ext cx="1592280" cy="119880"/>
              </p14:xfrm>
            </p:contentPart>
          </mc:Choice>
          <mc:Fallback>
            <p:pic>
              <p:nvPicPr>
                <p:cNvPr id="416" name="잉크 415">
                  <a:extLst>
                    <a:ext uri="{FF2B5EF4-FFF2-40B4-BE49-F238E27FC236}">
                      <a16:creationId xmlns:a16="http://schemas.microsoft.com/office/drawing/2014/main" id="{23B5B873-956F-810C-AABF-A4071DF76E44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956953" y="1817729"/>
                  <a:ext cx="1609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5082FAD7-21FE-FE3C-3FF4-1B13AD237DF6}"/>
                    </a:ext>
                  </a:extLst>
                </p14:cNvPr>
                <p14:cNvContentPartPr/>
                <p14:nvPr/>
              </p14:nvContentPartPr>
              <p14:xfrm>
                <a:off x="10477153" y="903689"/>
                <a:ext cx="1424880" cy="2772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5082FAD7-21FE-FE3C-3FF4-1B13AD237DF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468153" y="895049"/>
                  <a:ext cx="1442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0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285B997A-BE31-275A-B2E7-420758195FF7}"/>
                    </a:ext>
                  </a:extLst>
                </p14:cNvPr>
                <p14:cNvContentPartPr/>
                <p14:nvPr/>
              </p14:nvContentPartPr>
              <p14:xfrm>
                <a:off x="11360953" y="884969"/>
                <a:ext cx="603360" cy="102852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285B997A-BE31-275A-B2E7-420758195FF7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1351953" y="876329"/>
                  <a:ext cx="6210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4E866C23-D507-DF4F-6016-6DFFD50A1928}"/>
                    </a:ext>
                  </a:extLst>
                </p14:cNvPr>
                <p14:cNvContentPartPr/>
                <p14:nvPr/>
              </p14:nvContentPartPr>
              <p14:xfrm>
                <a:off x="11522953" y="1374209"/>
                <a:ext cx="332640" cy="49896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4E866C23-D507-DF4F-6016-6DFFD50A192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11514313" y="1365569"/>
                  <a:ext cx="350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8211B2A3-E188-970E-9C84-263D3B318224}"/>
                    </a:ext>
                  </a:extLst>
                </p14:cNvPr>
                <p14:cNvContentPartPr/>
                <p14:nvPr/>
              </p14:nvContentPartPr>
              <p14:xfrm>
                <a:off x="11734993" y="1769849"/>
                <a:ext cx="131040" cy="9900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8211B2A3-E188-970E-9C84-263D3B31822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1726353" y="1761209"/>
                  <a:ext cx="148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8D9F2EE6-7CE2-B775-4358-46821967CF36}"/>
                    </a:ext>
                  </a:extLst>
                </p14:cNvPr>
                <p14:cNvContentPartPr/>
                <p14:nvPr/>
              </p14:nvContentPartPr>
              <p14:xfrm>
                <a:off x="11175913" y="2004569"/>
                <a:ext cx="199800" cy="30780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8D9F2EE6-7CE2-B775-4358-46821967CF3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1166913" y="1995929"/>
                  <a:ext cx="2174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514" name="잉크 513">
                  <a:extLst>
                    <a:ext uri="{FF2B5EF4-FFF2-40B4-BE49-F238E27FC236}">
                      <a16:creationId xmlns:a16="http://schemas.microsoft.com/office/drawing/2014/main" id="{11E09816-1FB2-D7E3-C686-28EA3AA2A616}"/>
                    </a:ext>
                  </a:extLst>
                </p14:cNvPr>
                <p14:cNvContentPartPr/>
                <p14:nvPr/>
              </p14:nvContentPartPr>
              <p14:xfrm>
                <a:off x="11290393" y="2106809"/>
                <a:ext cx="48600" cy="96840"/>
              </p14:xfrm>
            </p:contentPart>
          </mc:Choice>
          <mc:Fallback>
            <p:pic>
              <p:nvPicPr>
                <p:cNvPr id="514" name="잉크 513">
                  <a:extLst>
                    <a:ext uri="{FF2B5EF4-FFF2-40B4-BE49-F238E27FC236}">
                      <a16:creationId xmlns:a16="http://schemas.microsoft.com/office/drawing/2014/main" id="{11E09816-1FB2-D7E3-C686-28EA3AA2A616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1281393" y="2097809"/>
                  <a:ext cx="662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515" name="잉크 514">
                  <a:extLst>
                    <a:ext uri="{FF2B5EF4-FFF2-40B4-BE49-F238E27FC236}">
                      <a16:creationId xmlns:a16="http://schemas.microsoft.com/office/drawing/2014/main" id="{9AEC3A5C-C56A-03C2-206E-3DE74C746D97}"/>
                    </a:ext>
                  </a:extLst>
                </p14:cNvPr>
                <p14:cNvContentPartPr/>
                <p14:nvPr/>
              </p14:nvContentPartPr>
              <p14:xfrm>
                <a:off x="11366713" y="2097089"/>
                <a:ext cx="72720" cy="110880"/>
              </p14:xfrm>
            </p:contentPart>
          </mc:Choice>
          <mc:Fallback>
            <p:pic>
              <p:nvPicPr>
                <p:cNvPr id="515" name="잉크 514">
                  <a:extLst>
                    <a:ext uri="{FF2B5EF4-FFF2-40B4-BE49-F238E27FC236}">
                      <a16:creationId xmlns:a16="http://schemas.microsoft.com/office/drawing/2014/main" id="{9AEC3A5C-C56A-03C2-206E-3DE74C746D9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357713" y="2088089"/>
                  <a:ext cx="903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516" name="잉크 515">
                  <a:extLst>
                    <a:ext uri="{FF2B5EF4-FFF2-40B4-BE49-F238E27FC236}">
                      <a16:creationId xmlns:a16="http://schemas.microsoft.com/office/drawing/2014/main" id="{E554B848-2CB4-735B-0EB3-07CB12784785}"/>
                    </a:ext>
                  </a:extLst>
                </p14:cNvPr>
                <p14:cNvContentPartPr/>
                <p14:nvPr/>
              </p14:nvContentPartPr>
              <p14:xfrm>
                <a:off x="11468953" y="2058209"/>
                <a:ext cx="59040" cy="47880"/>
              </p14:xfrm>
            </p:contentPart>
          </mc:Choice>
          <mc:Fallback>
            <p:pic>
              <p:nvPicPr>
                <p:cNvPr id="516" name="잉크 515">
                  <a:extLst>
                    <a:ext uri="{FF2B5EF4-FFF2-40B4-BE49-F238E27FC236}">
                      <a16:creationId xmlns:a16="http://schemas.microsoft.com/office/drawing/2014/main" id="{E554B848-2CB4-735B-0EB3-07CB12784785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460313" y="2049569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517" name="잉크 516">
                  <a:extLst>
                    <a:ext uri="{FF2B5EF4-FFF2-40B4-BE49-F238E27FC236}">
                      <a16:creationId xmlns:a16="http://schemas.microsoft.com/office/drawing/2014/main" id="{9D739616-E8E5-60EF-EE9A-B42FA5B984AB}"/>
                    </a:ext>
                  </a:extLst>
                </p14:cNvPr>
                <p14:cNvContentPartPr/>
                <p14:nvPr/>
              </p14:nvContentPartPr>
              <p14:xfrm>
                <a:off x="11430073" y="2121929"/>
                <a:ext cx="95400" cy="9360"/>
              </p14:xfrm>
            </p:contentPart>
          </mc:Choice>
          <mc:Fallback>
            <p:pic>
              <p:nvPicPr>
                <p:cNvPr id="517" name="잉크 516">
                  <a:extLst>
                    <a:ext uri="{FF2B5EF4-FFF2-40B4-BE49-F238E27FC236}">
                      <a16:creationId xmlns:a16="http://schemas.microsoft.com/office/drawing/2014/main" id="{9D739616-E8E5-60EF-EE9A-B42FA5B984A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21433" y="2113289"/>
                  <a:ext cx="113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4A5B5562-3907-3A0E-3FBC-4B60FEF2D78D}"/>
                    </a:ext>
                  </a:extLst>
                </p14:cNvPr>
                <p14:cNvContentPartPr/>
                <p14:nvPr/>
              </p14:nvContentPartPr>
              <p14:xfrm>
                <a:off x="11457793" y="2147489"/>
                <a:ext cx="26640" cy="8316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4A5B5562-3907-3A0E-3FBC-4B60FEF2D78D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449153" y="2138489"/>
                  <a:ext cx="44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C5F639A8-9D31-DD3E-83C5-DB7AD42B85F6}"/>
                    </a:ext>
                  </a:extLst>
                </p14:cNvPr>
                <p14:cNvContentPartPr/>
                <p14:nvPr/>
              </p14:nvContentPartPr>
              <p14:xfrm>
                <a:off x="11445553" y="2174129"/>
                <a:ext cx="175680" cy="6624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C5F639A8-9D31-DD3E-83C5-DB7AD42B85F6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11436553" y="2165129"/>
                  <a:ext cx="1933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520" name="잉크 519">
                  <a:extLst>
                    <a:ext uri="{FF2B5EF4-FFF2-40B4-BE49-F238E27FC236}">
                      <a16:creationId xmlns:a16="http://schemas.microsoft.com/office/drawing/2014/main" id="{87F1B9CD-6211-B1DC-47BC-CBCBF542A1C9}"/>
                    </a:ext>
                  </a:extLst>
                </p14:cNvPr>
                <p14:cNvContentPartPr/>
                <p14:nvPr/>
              </p14:nvContentPartPr>
              <p14:xfrm>
                <a:off x="11655793" y="2050289"/>
                <a:ext cx="39240" cy="87840"/>
              </p14:xfrm>
            </p:contentPart>
          </mc:Choice>
          <mc:Fallback>
            <p:pic>
              <p:nvPicPr>
                <p:cNvPr id="520" name="잉크 519">
                  <a:extLst>
                    <a:ext uri="{FF2B5EF4-FFF2-40B4-BE49-F238E27FC236}">
                      <a16:creationId xmlns:a16="http://schemas.microsoft.com/office/drawing/2014/main" id="{87F1B9CD-6211-B1DC-47BC-CBCBF542A1C9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11646793" y="2041649"/>
                  <a:ext cx="56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8964E157-E305-FC2B-6A99-DB85F4D1F573}"/>
                    </a:ext>
                  </a:extLst>
                </p14:cNvPr>
                <p14:cNvContentPartPr/>
                <p14:nvPr/>
              </p14:nvContentPartPr>
              <p14:xfrm>
                <a:off x="11630593" y="2086649"/>
                <a:ext cx="77760" cy="102960"/>
              </p14:xfrm>
            </p:contentPart>
          </mc:Choice>
          <mc:Fallback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8964E157-E305-FC2B-6A99-DB85F4D1F573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11621953" y="2078009"/>
                  <a:ext cx="954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4199798B-53D9-AF16-4547-1C51C407EA2B}"/>
                    </a:ext>
                  </a:extLst>
                </p14:cNvPr>
                <p14:cNvContentPartPr/>
                <p14:nvPr/>
              </p14:nvContentPartPr>
              <p14:xfrm>
                <a:off x="11702593" y="2046329"/>
                <a:ext cx="50400" cy="111960"/>
              </p14:xfrm>
            </p:contentPart>
          </mc:Choice>
          <mc:Fallback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4199798B-53D9-AF16-4547-1C51C407EA2B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11693593" y="2037689"/>
                  <a:ext cx="68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FA4E0BBB-DA7D-938B-A3BD-9E309FC73713}"/>
                    </a:ext>
                  </a:extLst>
                </p14:cNvPr>
                <p14:cNvContentPartPr/>
                <p14:nvPr/>
              </p14:nvContentPartPr>
              <p14:xfrm>
                <a:off x="11794753" y="2034449"/>
                <a:ext cx="9000" cy="11232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FA4E0BBB-DA7D-938B-A3BD-9E309FC7371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11785753" y="2025809"/>
                  <a:ext cx="266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61B0E319-8E9E-4887-4E59-D5C660491404}"/>
                    </a:ext>
                  </a:extLst>
                </p14:cNvPr>
                <p14:cNvContentPartPr/>
                <p14:nvPr/>
              </p14:nvContentPartPr>
              <p14:xfrm>
                <a:off x="11836153" y="2044169"/>
                <a:ext cx="74160" cy="8604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61B0E319-8E9E-4887-4E59-D5C660491404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11827153" y="2035169"/>
                  <a:ext cx="918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8ADC5AD5-8755-4DA1-15E0-FB8E36C17554}"/>
                    </a:ext>
                  </a:extLst>
                </p14:cNvPr>
                <p14:cNvContentPartPr/>
                <p14:nvPr/>
              </p14:nvContentPartPr>
              <p14:xfrm>
                <a:off x="11928673" y="1994489"/>
                <a:ext cx="17640" cy="11880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8ADC5AD5-8755-4DA1-15E0-FB8E36C17554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11920033" y="1985489"/>
                  <a:ext cx="35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3FF7F8FC-E436-139A-600A-9454CEA3DFA7}"/>
                    </a:ext>
                  </a:extLst>
                </p14:cNvPr>
                <p14:cNvContentPartPr/>
                <p14:nvPr/>
              </p14:nvContentPartPr>
              <p14:xfrm>
                <a:off x="11962153" y="2003849"/>
                <a:ext cx="62640" cy="11160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3FF7F8FC-E436-139A-600A-9454CEA3DFA7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11953513" y="1994849"/>
                  <a:ext cx="80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E3EDFE30-C19D-2047-6698-660A82248BF4}"/>
                    </a:ext>
                  </a:extLst>
                </p14:cNvPr>
                <p14:cNvContentPartPr/>
                <p14:nvPr/>
              </p14:nvContentPartPr>
              <p14:xfrm>
                <a:off x="12054673" y="1962809"/>
                <a:ext cx="720" cy="19332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E3EDFE30-C19D-2047-6698-660A82248BF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12045673" y="1953809"/>
                  <a:ext cx="183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7C53B10D-417F-5054-CBDD-A370ABE6B632}"/>
                    </a:ext>
                  </a:extLst>
                </p14:cNvPr>
                <p14:cNvContentPartPr/>
                <p14:nvPr/>
              </p14:nvContentPartPr>
              <p14:xfrm>
                <a:off x="12052153" y="1943369"/>
                <a:ext cx="133200" cy="302760"/>
              </p14:xfrm>
            </p:contentPart>
          </mc:Choice>
          <mc:Fallback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7C53B10D-417F-5054-CBDD-A370ABE6B632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12043153" y="1934729"/>
                  <a:ext cx="1508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BD37F23E-420B-5802-010B-F1AC8A1C35C8}"/>
                    </a:ext>
                  </a:extLst>
                </p14:cNvPr>
                <p14:cNvContentPartPr/>
                <p14:nvPr/>
              </p14:nvContentPartPr>
              <p14:xfrm>
                <a:off x="8449633" y="998729"/>
                <a:ext cx="221040" cy="1194840"/>
              </p14:xfrm>
            </p:contentPart>
          </mc:Choice>
          <mc:Fallback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BD37F23E-420B-5802-010B-F1AC8A1C35C8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8440633" y="989729"/>
                  <a:ext cx="238680" cy="12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8C74964F-7603-DCDD-C15E-5DC176E76006}"/>
                    </a:ext>
                  </a:extLst>
                </p14:cNvPr>
                <p14:cNvContentPartPr/>
                <p14:nvPr/>
              </p14:nvContentPartPr>
              <p14:xfrm>
                <a:off x="8513713" y="1953089"/>
                <a:ext cx="184680" cy="23724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8C74964F-7603-DCDD-C15E-5DC176E7600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505073" y="1944089"/>
                  <a:ext cx="2023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27CD0265-A9D1-91C1-35C5-9EB431E1E063}"/>
                    </a:ext>
                  </a:extLst>
                </p14:cNvPr>
                <p14:cNvContentPartPr/>
                <p14:nvPr/>
              </p14:nvContentPartPr>
              <p14:xfrm>
                <a:off x="7683913" y="2829329"/>
                <a:ext cx="591840" cy="70236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27CD0265-A9D1-91C1-35C5-9EB431E1E063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675273" y="2820329"/>
                  <a:ext cx="6094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EC4345DB-9EC3-C4AA-28D9-A6284511E58E}"/>
                    </a:ext>
                  </a:extLst>
                </p14:cNvPr>
                <p14:cNvContentPartPr/>
                <p14:nvPr/>
              </p14:nvContentPartPr>
              <p14:xfrm>
                <a:off x="7762033" y="3200489"/>
                <a:ext cx="68400" cy="11988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EC4345DB-9EC3-C4AA-28D9-A6284511E58E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753033" y="3191849"/>
                  <a:ext cx="860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DFA81C91-131B-A1E1-9F59-92E232924D4E}"/>
                    </a:ext>
                  </a:extLst>
                </p14:cNvPr>
                <p14:cNvContentPartPr/>
                <p14:nvPr/>
              </p14:nvContentPartPr>
              <p14:xfrm>
                <a:off x="7851673" y="3128489"/>
                <a:ext cx="50400" cy="20808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DFA81C91-131B-A1E1-9F59-92E232924D4E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843033" y="3119849"/>
                  <a:ext cx="680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E3972222-785F-7D37-7362-1F0746FE3531}"/>
                    </a:ext>
                  </a:extLst>
                </p14:cNvPr>
                <p14:cNvContentPartPr/>
                <p14:nvPr/>
              </p14:nvContentPartPr>
              <p14:xfrm>
                <a:off x="7888033" y="3163049"/>
                <a:ext cx="96480" cy="15624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E3972222-785F-7D37-7362-1F0746FE353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879033" y="3154409"/>
                  <a:ext cx="1141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68D5F288-88C8-5D57-368C-FDDD2884FB09}"/>
                    </a:ext>
                  </a:extLst>
                </p14:cNvPr>
                <p14:cNvContentPartPr/>
                <p14:nvPr/>
              </p14:nvContentPartPr>
              <p14:xfrm>
                <a:off x="7954273" y="3244409"/>
                <a:ext cx="45720" cy="3168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68D5F288-88C8-5D57-368C-FDDD2884FB09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7945633" y="3235409"/>
                  <a:ext cx="633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EAFA1239-0CEC-8C52-0721-2896616E0D50}"/>
                    </a:ext>
                  </a:extLst>
                </p14:cNvPr>
                <p14:cNvContentPartPr/>
                <p14:nvPr/>
              </p14:nvContentPartPr>
              <p14:xfrm>
                <a:off x="7997473" y="3163769"/>
                <a:ext cx="79920" cy="19260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EAFA1239-0CEC-8C52-0721-2896616E0D50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88833" y="3154769"/>
                  <a:ext cx="97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F97B193E-E04B-004A-5323-E45D562105C9}"/>
                    </a:ext>
                  </a:extLst>
                </p14:cNvPr>
                <p14:cNvContentPartPr/>
                <p14:nvPr/>
              </p14:nvContentPartPr>
              <p14:xfrm>
                <a:off x="8689393" y="774809"/>
                <a:ext cx="135720" cy="169560"/>
              </p14:xfrm>
            </p:contentPart>
          </mc:Choice>
          <mc:Fallback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F97B193E-E04B-004A-5323-E45D562105C9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8680393" y="765809"/>
                  <a:ext cx="1533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592" name="잉크 591">
                  <a:extLst>
                    <a:ext uri="{FF2B5EF4-FFF2-40B4-BE49-F238E27FC236}">
                      <a16:creationId xmlns:a16="http://schemas.microsoft.com/office/drawing/2014/main" id="{00F32F95-CB12-2B62-37FC-E12D1707C92F}"/>
                    </a:ext>
                  </a:extLst>
                </p14:cNvPr>
                <p14:cNvContentPartPr/>
                <p14:nvPr/>
              </p14:nvContentPartPr>
              <p14:xfrm>
                <a:off x="8733313" y="946529"/>
                <a:ext cx="165240" cy="99360"/>
              </p14:xfrm>
            </p:contentPart>
          </mc:Choice>
          <mc:Fallback>
            <p:pic>
              <p:nvPicPr>
                <p:cNvPr id="592" name="잉크 591">
                  <a:extLst>
                    <a:ext uri="{FF2B5EF4-FFF2-40B4-BE49-F238E27FC236}">
                      <a16:creationId xmlns:a16="http://schemas.microsoft.com/office/drawing/2014/main" id="{00F32F95-CB12-2B62-37FC-E12D1707C92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724313" y="937529"/>
                  <a:ext cx="182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BCEF31D3-92C0-3627-D36E-DCBD20D4ADCD}"/>
                    </a:ext>
                  </a:extLst>
                </p14:cNvPr>
                <p14:cNvContentPartPr/>
                <p14:nvPr/>
              </p14:nvContentPartPr>
              <p14:xfrm>
                <a:off x="8875513" y="788129"/>
                <a:ext cx="77400" cy="156240"/>
              </p14:xfrm>
            </p:contentPart>
          </mc:Choice>
          <mc:Fallback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BCEF31D3-92C0-3627-D36E-DCBD20D4ADCD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866873" y="779129"/>
                  <a:ext cx="95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676E4190-B0B3-AE2F-1CC2-09A52C2F2FA0}"/>
                    </a:ext>
                  </a:extLst>
                </p14:cNvPr>
                <p14:cNvContentPartPr/>
                <p14:nvPr/>
              </p14:nvContentPartPr>
              <p14:xfrm>
                <a:off x="8879833" y="848609"/>
                <a:ext cx="61200" cy="27000"/>
              </p14:xfrm>
            </p:contentPart>
          </mc:Choice>
          <mc:Fallback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676E4190-B0B3-AE2F-1CC2-09A52C2F2FA0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871193" y="839969"/>
                  <a:ext cx="78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1F0F9580-19F8-1881-D06E-80B32F18C309}"/>
                    </a:ext>
                  </a:extLst>
                </p14:cNvPr>
                <p14:cNvContentPartPr/>
                <p14:nvPr/>
              </p14:nvContentPartPr>
              <p14:xfrm>
                <a:off x="8965513" y="813329"/>
                <a:ext cx="54360" cy="13284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1F0F9580-19F8-1881-D06E-80B32F18C309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956873" y="804689"/>
                  <a:ext cx="72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C332DEF1-30D9-4BCA-2FDA-0D8D823AABA6}"/>
                    </a:ext>
                  </a:extLst>
                </p14:cNvPr>
                <p14:cNvContentPartPr/>
                <p14:nvPr/>
              </p14:nvContentPartPr>
              <p14:xfrm>
                <a:off x="9034633" y="744569"/>
                <a:ext cx="168120" cy="22104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C332DEF1-30D9-4BCA-2FDA-0D8D823AABA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9025633" y="735929"/>
                  <a:ext cx="1857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597" name="잉크 596">
                  <a:extLst>
                    <a:ext uri="{FF2B5EF4-FFF2-40B4-BE49-F238E27FC236}">
                      <a16:creationId xmlns:a16="http://schemas.microsoft.com/office/drawing/2014/main" id="{E40D0FFA-E3C1-3C0D-782C-2921C615F23E}"/>
                    </a:ext>
                  </a:extLst>
                </p14:cNvPr>
                <p14:cNvContentPartPr/>
                <p14:nvPr/>
              </p14:nvContentPartPr>
              <p14:xfrm>
                <a:off x="8770033" y="1178009"/>
                <a:ext cx="19080" cy="26640"/>
              </p14:xfrm>
            </p:contentPart>
          </mc:Choice>
          <mc:Fallback>
            <p:pic>
              <p:nvPicPr>
                <p:cNvPr id="597" name="잉크 596">
                  <a:extLst>
                    <a:ext uri="{FF2B5EF4-FFF2-40B4-BE49-F238E27FC236}">
                      <a16:creationId xmlns:a16="http://schemas.microsoft.com/office/drawing/2014/main" id="{E40D0FFA-E3C1-3C0D-782C-2921C615F23E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761393" y="1169009"/>
                  <a:ext cx="367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C7B21766-B63D-63C0-CDD8-A7E3553CF708}"/>
                    </a:ext>
                  </a:extLst>
                </p14:cNvPr>
                <p14:cNvContentPartPr/>
                <p14:nvPr/>
              </p14:nvContentPartPr>
              <p14:xfrm>
                <a:off x="8746273" y="1225529"/>
                <a:ext cx="153360" cy="17496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C7B21766-B63D-63C0-CDD8-A7E3553CF70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37273" y="1216529"/>
                  <a:ext cx="17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3666C2A7-C7E1-8B4D-AAB2-4A4D98DBD7E4}"/>
                    </a:ext>
                  </a:extLst>
                </p14:cNvPr>
                <p14:cNvContentPartPr/>
                <p14:nvPr/>
              </p14:nvContentPartPr>
              <p14:xfrm>
                <a:off x="8888473" y="1187369"/>
                <a:ext cx="133920" cy="11160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3666C2A7-C7E1-8B4D-AAB2-4A4D98DBD7E4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879833" y="1178729"/>
                  <a:ext cx="151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1ECD406E-BC51-0DE0-8821-ABD210C8304C}"/>
                    </a:ext>
                  </a:extLst>
                </p14:cNvPr>
                <p14:cNvContentPartPr/>
                <p14:nvPr/>
              </p14:nvContentPartPr>
              <p14:xfrm>
                <a:off x="9012673" y="1133369"/>
                <a:ext cx="21240" cy="16128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1ECD406E-BC51-0DE0-8821-ABD210C8304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9004033" y="1124369"/>
                  <a:ext cx="38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183EA93D-191C-A519-D1DF-0BB7252AB8FB}"/>
                    </a:ext>
                  </a:extLst>
                </p14:cNvPr>
                <p14:cNvContentPartPr/>
                <p14:nvPr/>
              </p14:nvContentPartPr>
              <p14:xfrm>
                <a:off x="8964433" y="1315169"/>
                <a:ext cx="118440" cy="5220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183EA93D-191C-A519-D1DF-0BB7252AB8FB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955433" y="1306169"/>
                  <a:ext cx="1360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E878DCD9-C154-E608-42ED-A703FE34DECA}"/>
                    </a:ext>
                  </a:extLst>
                </p14:cNvPr>
                <p14:cNvContentPartPr/>
                <p14:nvPr/>
              </p14:nvContentPartPr>
              <p14:xfrm>
                <a:off x="9101593" y="1092689"/>
                <a:ext cx="92520" cy="12276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E878DCD9-C154-E608-42ED-A703FE34DECA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9092593" y="1083689"/>
                  <a:ext cx="1101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8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614B004C-026B-A09A-C179-2B91B867F34E}"/>
                    </a:ext>
                  </a:extLst>
                </p14:cNvPr>
                <p14:cNvContentPartPr/>
                <p14:nvPr/>
              </p14:nvContentPartPr>
              <p14:xfrm>
                <a:off x="9194113" y="1072889"/>
                <a:ext cx="78480" cy="9864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614B004C-026B-A09A-C179-2B91B867F34E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9185473" y="1064249"/>
                  <a:ext cx="96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0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DE22DEF4-B11B-6C34-7020-9C2AB0AFF475}"/>
                    </a:ext>
                  </a:extLst>
                </p14:cNvPr>
                <p14:cNvContentPartPr/>
                <p14:nvPr/>
              </p14:nvContentPartPr>
              <p14:xfrm>
                <a:off x="9193033" y="1232369"/>
                <a:ext cx="56160" cy="6480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DE22DEF4-B11B-6C34-7020-9C2AB0AFF475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9184033" y="1223729"/>
                  <a:ext cx="73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2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C82DF3DC-293D-2BB3-7AFF-77E30AA06EFD}"/>
                    </a:ext>
                  </a:extLst>
                </p14:cNvPr>
                <p14:cNvContentPartPr/>
                <p14:nvPr/>
              </p14:nvContentPartPr>
              <p14:xfrm>
                <a:off x="9280153" y="989729"/>
                <a:ext cx="14760" cy="684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C82DF3DC-293D-2BB3-7AFF-77E30AA06EFD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9271153" y="980729"/>
                  <a:ext cx="324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4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3B2112B7-3E9D-8C42-CF1E-C361231C8218}"/>
                    </a:ext>
                  </a:extLst>
                </p14:cNvPr>
                <p14:cNvContentPartPr/>
                <p14:nvPr/>
              </p14:nvContentPartPr>
              <p14:xfrm>
                <a:off x="9272233" y="1031129"/>
                <a:ext cx="63360" cy="13140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3B2112B7-3E9D-8C42-CF1E-C361231C8218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9263233" y="1022489"/>
                  <a:ext cx="81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6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F16A097D-B6E0-A9E6-4C2C-2C82D6AC7917}"/>
                    </a:ext>
                  </a:extLst>
                </p14:cNvPr>
                <p14:cNvContentPartPr/>
                <p14:nvPr/>
              </p14:nvContentPartPr>
              <p14:xfrm>
                <a:off x="9328393" y="991889"/>
                <a:ext cx="74520" cy="11556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F16A097D-B6E0-A9E6-4C2C-2C82D6AC7917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9319393" y="983249"/>
                  <a:ext cx="92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8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767F9724-C6DA-8984-5221-22891BA2F56E}"/>
                    </a:ext>
                  </a:extLst>
                </p14:cNvPr>
                <p14:cNvContentPartPr/>
                <p14:nvPr/>
              </p14:nvContentPartPr>
              <p14:xfrm>
                <a:off x="9366553" y="1048409"/>
                <a:ext cx="43560" cy="1368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767F9724-C6DA-8984-5221-22891BA2F56E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9357553" y="1039409"/>
                  <a:ext cx="612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0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6021BAC1-CED9-52EA-4610-0AD0F1DFA8FD}"/>
                    </a:ext>
                  </a:extLst>
                </p14:cNvPr>
                <p14:cNvContentPartPr/>
                <p14:nvPr/>
              </p14:nvContentPartPr>
              <p14:xfrm>
                <a:off x="9335593" y="1138049"/>
                <a:ext cx="74160" cy="8280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6021BAC1-CED9-52EA-4610-0AD0F1DFA8F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9326593" y="1129049"/>
                  <a:ext cx="91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2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4E6D82BB-4AF5-12F9-FDA5-CCF14CDE6E63}"/>
                    </a:ext>
                  </a:extLst>
                </p14:cNvPr>
                <p14:cNvContentPartPr/>
                <p14:nvPr/>
              </p14:nvContentPartPr>
              <p14:xfrm>
                <a:off x="9427393" y="989369"/>
                <a:ext cx="105480" cy="9648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4E6D82BB-4AF5-12F9-FDA5-CCF14CDE6E6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9418753" y="980369"/>
                  <a:ext cx="123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4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BE717EE1-6082-FF53-3075-0D702A120D55}"/>
                    </a:ext>
                  </a:extLst>
                </p14:cNvPr>
                <p14:cNvContentPartPr/>
                <p14:nvPr/>
              </p14:nvContentPartPr>
              <p14:xfrm>
                <a:off x="9462673" y="1098809"/>
                <a:ext cx="90360" cy="11700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BE717EE1-6082-FF53-3075-0D702A120D5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9454033" y="1089809"/>
                  <a:ext cx="10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6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213A57E9-0778-98FD-9223-38C1F84F7DC1}"/>
                    </a:ext>
                  </a:extLst>
                </p14:cNvPr>
                <p14:cNvContentPartPr/>
                <p14:nvPr/>
              </p14:nvContentPartPr>
              <p14:xfrm>
                <a:off x="8925913" y="1547729"/>
                <a:ext cx="129600" cy="11052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213A57E9-0778-98FD-9223-38C1F84F7DC1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8917273" y="1539089"/>
                  <a:ext cx="147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8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9F48A44D-3DC0-BA57-D5BC-460E6968C57B}"/>
                    </a:ext>
                  </a:extLst>
                </p14:cNvPr>
                <p14:cNvContentPartPr/>
                <p14:nvPr/>
              </p14:nvContentPartPr>
              <p14:xfrm>
                <a:off x="9036793" y="1511729"/>
                <a:ext cx="32040" cy="9792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9F48A44D-3DC0-BA57-D5BC-460E6968C57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9028153" y="1503089"/>
                  <a:ext cx="49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0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7D65EBFD-2BD0-29EB-C701-64279551DEAA}"/>
                    </a:ext>
                  </a:extLst>
                </p14:cNvPr>
                <p14:cNvContentPartPr/>
                <p14:nvPr/>
              </p14:nvContentPartPr>
              <p14:xfrm>
                <a:off x="9011593" y="1626929"/>
                <a:ext cx="120240" cy="6048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7D65EBFD-2BD0-29EB-C701-64279551DEA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9002593" y="1617929"/>
                  <a:ext cx="13788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5DE199C6-44B4-70B9-5D2F-1CF874E50278}"/>
                    </a:ext>
                  </a:extLst>
                </p14:cNvPr>
                <p14:cNvContentPartPr/>
                <p14:nvPr/>
              </p14:nvContentPartPr>
              <p14:xfrm>
                <a:off x="9108793" y="1438649"/>
                <a:ext cx="62280" cy="12672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5DE199C6-44B4-70B9-5D2F-1CF874E5027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100153" y="1429649"/>
                  <a:ext cx="79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ECA704F3-98F9-1591-5DEA-5A77A0D4FFE4}"/>
                    </a:ext>
                  </a:extLst>
                </p14:cNvPr>
                <p14:cNvContentPartPr/>
                <p14:nvPr/>
              </p14:nvContentPartPr>
              <p14:xfrm>
                <a:off x="9163873" y="1454489"/>
                <a:ext cx="72720" cy="6516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ECA704F3-98F9-1591-5DEA-5A77A0D4FFE4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154873" y="1445489"/>
                  <a:ext cx="90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FDC5C87C-7842-DACB-7C0E-192EF1FF96CD}"/>
                    </a:ext>
                  </a:extLst>
                </p14:cNvPr>
                <p14:cNvContentPartPr/>
                <p14:nvPr/>
              </p14:nvContentPartPr>
              <p14:xfrm>
                <a:off x="9220033" y="1420289"/>
                <a:ext cx="16920" cy="12240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FDC5C87C-7842-DACB-7C0E-192EF1FF96CD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211033" y="1411289"/>
                  <a:ext cx="34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103A29DC-3160-649F-3D25-BD59EA87A9B8}"/>
                    </a:ext>
                  </a:extLst>
                </p14:cNvPr>
                <p14:cNvContentPartPr/>
                <p14:nvPr/>
              </p14:nvContentPartPr>
              <p14:xfrm>
                <a:off x="9175393" y="1543049"/>
                <a:ext cx="143640" cy="6660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103A29DC-3160-649F-3D25-BD59EA87A9B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166753" y="1534409"/>
                  <a:ext cx="161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619" name="잉크 618">
                  <a:extLst>
                    <a:ext uri="{FF2B5EF4-FFF2-40B4-BE49-F238E27FC236}">
                      <a16:creationId xmlns:a16="http://schemas.microsoft.com/office/drawing/2014/main" id="{70204050-D910-9E3B-CBED-62C715CFE512}"/>
                    </a:ext>
                  </a:extLst>
                </p14:cNvPr>
                <p14:cNvContentPartPr/>
                <p14:nvPr/>
              </p14:nvContentPartPr>
              <p14:xfrm>
                <a:off x="9299593" y="1381409"/>
                <a:ext cx="20880" cy="19440"/>
              </p14:xfrm>
            </p:contentPart>
          </mc:Choice>
          <mc:Fallback>
            <p:pic>
              <p:nvPicPr>
                <p:cNvPr id="619" name="잉크 618">
                  <a:extLst>
                    <a:ext uri="{FF2B5EF4-FFF2-40B4-BE49-F238E27FC236}">
                      <a16:creationId xmlns:a16="http://schemas.microsoft.com/office/drawing/2014/main" id="{70204050-D910-9E3B-CBED-62C715CFE512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9290593" y="1372769"/>
                  <a:ext cx="385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781D2162-FE51-C235-3AB9-EFEC9C02CC10}"/>
                    </a:ext>
                  </a:extLst>
                </p14:cNvPr>
                <p14:cNvContentPartPr/>
                <p14:nvPr/>
              </p14:nvContentPartPr>
              <p14:xfrm>
                <a:off x="9306793" y="1413089"/>
                <a:ext cx="85320" cy="11268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781D2162-FE51-C235-3AB9-EFEC9C02CC10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9298153" y="1404089"/>
                  <a:ext cx="1029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4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221BEA37-87E0-57B1-04BD-D15015203493}"/>
                    </a:ext>
                  </a:extLst>
                </p14:cNvPr>
                <p14:cNvContentPartPr/>
                <p14:nvPr/>
              </p14:nvContentPartPr>
              <p14:xfrm>
                <a:off x="9387073" y="1391849"/>
                <a:ext cx="91800" cy="9540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221BEA37-87E0-57B1-04BD-D1501520349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9378073" y="1382849"/>
                  <a:ext cx="109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78764C47-B1C3-4543-47EC-EBE41FEE53A2}"/>
                    </a:ext>
                  </a:extLst>
                </p14:cNvPr>
                <p14:cNvContentPartPr/>
                <p14:nvPr/>
              </p14:nvContentPartPr>
              <p14:xfrm>
                <a:off x="9456193" y="1338209"/>
                <a:ext cx="89640" cy="172440"/>
              </p14:xfrm>
            </p:contentPart>
          </mc:Choice>
          <mc:Fallback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78764C47-B1C3-4543-47EC-EBE41FEE53A2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9447553" y="1329209"/>
                  <a:ext cx="107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6F0DB4C5-4F54-4723-02BE-8A8FE6A494F3}"/>
                    </a:ext>
                  </a:extLst>
                </p14:cNvPr>
                <p14:cNvContentPartPr/>
                <p14:nvPr/>
              </p14:nvContentPartPr>
              <p14:xfrm>
                <a:off x="9507313" y="1341809"/>
                <a:ext cx="81360" cy="92160"/>
              </p14:xfrm>
            </p:contentPart>
          </mc:Choice>
          <mc:Fallback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6F0DB4C5-4F54-4723-02BE-8A8FE6A494F3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9498313" y="1333169"/>
                  <a:ext cx="99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8C6D54C2-65F5-9880-4B0E-7876F57FFF35}"/>
                    </a:ext>
                  </a:extLst>
                </p14:cNvPr>
                <p14:cNvContentPartPr/>
                <p14:nvPr/>
              </p14:nvContentPartPr>
              <p14:xfrm>
                <a:off x="9554473" y="1274129"/>
                <a:ext cx="87120" cy="13500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8C6D54C2-65F5-9880-4B0E-7876F57FFF35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9545473" y="1265489"/>
                  <a:ext cx="104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C255D44E-6F1E-075E-EA85-276E4D7DFD76}"/>
                    </a:ext>
                  </a:extLst>
                </p14:cNvPr>
                <p14:cNvContentPartPr/>
                <p14:nvPr/>
              </p14:nvContentPartPr>
              <p14:xfrm>
                <a:off x="9615673" y="1142729"/>
                <a:ext cx="96840" cy="20376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C255D44E-6F1E-075E-EA85-276E4D7DFD76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9606673" y="1134089"/>
                  <a:ext cx="114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4">
              <p14:nvContentPartPr>
                <p14:cNvPr id="626" name="잉크 625">
                  <a:extLst>
                    <a:ext uri="{FF2B5EF4-FFF2-40B4-BE49-F238E27FC236}">
                      <a16:creationId xmlns:a16="http://schemas.microsoft.com/office/drawing/2014/main" id="{82464A8C-F38F-B03D-129F-7F63C8E3904E}"/>
                    </a:ext>
                  </a:extLst>
                </p14:cNvPr>
                <p14:cNvContentPartPr/>
                <p14:nvPr/>
              </p14:nvContentPartPr>
              <p14:xfrm>
                <a:off x="9703153" y="1195289"/>
                <a:ext cx="75600" cy="39960"/>
              </p14:xfrm>
            </p:contentPart>
          </mc:Choice>
          <mc:Fallback>
            <p:pic>
              <p:nvPicPr>
                <p:cNvPr id="626" name="잉크 625">
                  <a:extLst>
                    <a:ext uri="{FF2B5EF4-FFF2-40B4-BE49-F238E27FC236}">
                      <a16:creationId xmlns:a16="http://schemas.microsoft.com/office/drawing/2014/main" id="{82464A8C-F38F-B03D-129F-7F63C8E3904E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9694513" y="1186289"/>
                  <a:ext cx="93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6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3494A560-2527-B4D7-4636-B032F7CED5F4}"/>
                    </a:ext>
                  </a:extLst>
                </p14:cNvPr>
                <p14:cNvContentPartPr/>
                <p14:nvPr/>
              </p14:nvContentPartPr>
              <p14:xfrm>
                <a:off x="9721513" y="1184489"/>
                <a:ext cx="125640" cy="113400"/>
              </p14:xfrm>
            </p:contentPart>
          </mc:Choice>
          <mc:Fallback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3494A560-2527-B4D7-4636-B032F7CED5F4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9712873" y="1175489"/>
                  <a:ext cx="1432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8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1C173DC4-8D27-7697-9244-89905CB8C660}"/>
                    </a:ext>
                  </a:extLst>
                </p14:cNvPr>
                <p14:cNvContentPartPr/>
                <p14:nvPr/>
              </p14:nvContentPartPr>
              <p14:xfrm>
                <a:off x="9760753" y="1300049"/>
                <a:ext cx="21240" cy="5832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1C173DC4-8D27-7697-9244-89905CB8C660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751753" y="1291409"/>
                  <a:ext cx="38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0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761ED4E6-D25B-9372-BF36-079C69D52E98}"/>
                    </a:ext>
                  </a:extLst>
                </p14:cNvPr>
                <p14:cNvContentPartPr/>
                <p14:nvPr/>
              </p14:nvContentPartPr>
              <p14:xfrm>
                <a:off x="9743473" y="1291769"/>
                <a:ext cx="73440" cy="89280"/>
              </p14:xfrm>
            </p:contentPart>
          </mc:Choice>
          <mc:Fallback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761ED4E6-D25B-9372-BF36-079C69D52E98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9734833" y="1282769"/>
                  <a:ext cx="910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2">
              <p14:nvContentPartPr>
                <p14:cNvPr id="630" name="잉크 629">
                  <a:extLst>
                    <a:ext uri="{FF2B5EF4-FFF2-40B4-BE49-F238E27FC236}">
                      <a16:creationId xmlns:a16="http://schemas.microsoft.com/office/drawing/2014/main" id="{21435830-744E-70E1-E1DA-AE20FCF33E73}"/>
                    </a:ext>
                  </a:extLst>
                </p14:cNvPr>
                <p14:cNvContentPartPr/>
                <p14:nvPr/>
              </p14:nvContentPartPr>
              <p14:xfrm>
                <a:off x="9881713" y="1330289"/>
                <a:ext cx="6840" cy="3600"/>
              </p14:xfrm>
            </p:contentPart>
          </mc:Choice>
          <mc:Fallback>
            <p:pic>
              <p:nvPicPr>
                <p:cNvPr id="630" name="잉크 629">
                  <a:extLst>
                    <a:ext uri="{FF2B5EF4-FFF2-40B4-BE49-F238E27FC236}">
                      <a16:creationId xmlns:a16="http://schemas.microsoft.com/office/drawing/2014/main" id="{21435830-744E-70E1-E1DA-AE20FCF33E73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9873073" y="1321289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4">
              <p14:nvContentPartPr>
                <p14:cNvPr id="725" name="잉크 724">
                  <a:extLst>
                    <a:ext uri="{FF2B5EF4-FFF2-40B4-BE49-F238E27FC236}">
                      <a16:creationId xmlns:a16="http://schemas.microsoft.com/office/drawing/2014/main" id="{2C27B0F0-F0FF-F8CF-3FB3-2F7691B2FB30}"/>
                    </a:ext>
                  </a:extLst>
                </p14:cNvPr>
                <p14:cNvContentPartPr/>
                <p14:nvPr/>
              </p14:nvContentPartPr>
              <p14:xfrm>
                <a:off x="11037673" y="1391849"/>
                <a:ext cx="396720" cy="390960"/>
              </p14:xfrm>
            </p:contentPart>
          </mc:Choice>
          <mc:Fallback>
            <p:pic>
              <p:nvPicPr>
                <p:cNvPr id="725" name="잉크 724">
                  <a:extLst>
                    <a:ext uri="{FF2B5EF4-FFF2-40B4-BE49-F238E27FC236}">
                      <a16:creationId xmlns:a16="http://schemas.microsoft.com/office/drawing/2014/main" id="{2C27B0F0-F0FF-F8CF-3FB3-2F7691B2FB30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11029033" y="1383209"/>
                  <a:ext cx="414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6">
              <p14:nvContentPartPr>
                <p14:cNvPr id="726" name="잉크 725">
                  <a:extLst>
                    <a:ext uri="{FF2B5EF4-FFF2-40B4-BE49-F238E27FC236}">
                      <a16:creationId xmlns:a16="http://schemas.microsoft.com/office/drawing/2014/main" id="{B8E8F3EE-2C75-8473-E06E-DC04A3375480}"/>
                    </a:ext>
                  </a:extLst>
                </p14:cNvPr>
                <p14:cNvContentPartPr/>
                <p14:nvPr/>
              </p14:nvContentPartPr>
              <p14:xfrm>
                <a:off x="11047753" y="1719449"/>
                <a:ext cx="9000" cy="110520"/>
              </p14:xfrm>
            </p:contentPart>
          </mc:Choice>
          <mc:Fallback>
            <p:pic>
              <p:nvPicPr>
                <p:cNvPr id="726" name="잉크 725">
                  <a:extLst>
                    <a:ext uri="{FF2B5EF4-FFF2-40B4-BE49-F238E27FC236}">
                      <a16:creationId xmlns:a16="http://schemas.microsoft.com/office/drawing/2014/main" id="{B8E8F3EE-2C75-8473-E06E-DC04A3375480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1038753" y="1710449"/>
                  <a:ext cx="26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8">
              <p14:nvContentPartPr>
                <p14:cNvPr id="727" name="잉크 726">
                  <a:extLst>
                    <a:ext uri="{FF2B5EF4-FFF2-40B4-BE49-F238E27FC236}">
                      <a16:creationId xmlns:a16="http://schemas.microsoft.com/office/drawing/2014/main" id="{04ED51A7-84CF-2A20-C2BB-6393FA261754}"/>
                    </a:ext>
                  </a:extLst>
                </p14:cNvPr>
                <p14:cNvContentPartPr/>
                <p14:nvPr/>
              </p14:nvContentPartPr>
              <p14:xfrm>
                <a:off x="11074393" y="1643849"/>
                <a:ext cx="56880" cy="95760"/>
              </p14:xfrm>
            </p:contentPart>
          </mc:Choice>
          <mc:Fallback>
            <p:pic>
              <p:nvPicPr>
                <p:cNvPr id="727" name="잉크 726">
                  <a:extLst>
                    <a:ext uri="{FF2B5EF4-FFF2-40B4-BE49-F238E27FC236}">
                      <a16:creationId xmlns:a16="http://schemas.microsoft.com/office/drawing/2014/main" id="{04ED51A7-84CF-2A20-C2BB-6393FA261754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1065753" y="1634849"/>
                  <a:ext cx="74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0">
              <p14:nvContentPartPr>
                <p14:cNvPr id="728" name="잉크 727">
                  <a:extLst>
                    <a:ext uri="{FF2B5EF4-FFF2-40B4-BE49-F238E27FC236}">
                      <a16:creationId xmlns:a16="http://schemas.microsoft.com/office/drawing/2014/main" id="{0CEDF36B-64FC-E9AB-8741-F49FFA4CA3E1}"/>
                    </a:ext>
                  </a:extLst>
                </p14:cNvPr>
                <p14:cNvContentPartPr/>
                <p14:nvPr/>
              </p14:nvContentPartPr>
              <p14:xfrm>
                <a:off x="11165473" y="1593809"/>
                <a:ext cx="17280" cy="177120"/>
              </p14:xfrm>
            </p:contentPart>
          </mc:Choice>
          <mc:Fallback>
            <p:pic>
              <p:nvPicPr>
                <p:cNvPr id="728" name="잉크 727">
                  <a:extLst>
                    <a:ext uri="{FF2B5EF4-FFF2-40B4-BE49-F238E27FC236}">
                      <a16:creationId xmlns:a16="http://schemas.microsoft.com/office/drawing/2014/main" id="{0CEDF36B-64FC-E9AB-8741-F49FFA4CA3E1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1156473" y="1584809"/>
                  <a:ext cx="349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2">
              <p14:nvContentPartPr>
                <p14:cNvPr id="729" name="잉크 728">
                  <a:extLst>
                    <a:ext uri="{FF2B5EF4-FFF2-40B4-BE49-F238E27FC236}">
                      <a16:creationId xmlns:a16="http://schemas.microsoft.com/office/drawing/2014/main" id="{6CBCA781-B698-E5A6-F9AA-ABA1B5CB57B5}"/>
                    </a:ext>
                  </a:extLst>
                </p14:cNvPr>
                <p14:cNvContentPartPr/>
                <p14:nvPr/>
              </p14:nvContentPartPr>
              <p14:xfrm>
                <a:off x="11198953" y="1610009"/>
                <a:ext cx="38520" cy="100080"/>
              </p14:xfrm>
            </p:contentPart>
          </mc:Choice>
          <mc:Fallback>
            <p:pic>
              <p:nvPicPr>
                <p:cNvPr id="729" name="잉크 728">
                  <a:extLst>
                    <a:ext uri="{FF2B5EF4-FFF2-40B4-BE49-F238E27FC236}">
                      <a16:creationId xmlns:a16="http://schemas.microsoft.com/office/drawing/2014/main" id="{6CBCA781-B698-E5A6-F9AA-ABA1B5CB57B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1189953" y="1601369"/>
                  <a:ext cx="5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4">
              <p14:nvContentPartPr>
                <p14:cNvPr id="730" name="잉크 729">
                  <a:extLst>
                    <a:ext uri="{FF2B5EF4-FFF2-40B4-BE49-F238E27FC236}">
                      <a16:creationId xmlns:a16="http://schemas.microsoft.com/office/drawing/2014/main" id="{65AA8533-0DEC-7566-9529-6697978AD301}"/>
                    </a:ext>
                  </a:extLst>
                </p14:cNvPr>
                <p14:cNvContentPartPr/>
                <p14:nvPr/>
              </p14:nvContentPartPr>
              <p14:xfrm>
                <a:off x="11224153" y="1638089"/>
                <a:ext cx="29160" cy="22680"/>
              </p14:xfrm>
            </p:contentPart>
          </mc:Choice>
          <mc:Fallback>
            <p:pic>
              <p:nvPicPr>
                <p:cNvPr id="730" name="잉크 729">
                  <a:extLst>
                    <a:ext uri="{FF2B5EF4-FFF2-40B4-BE49-F238E27FC236}">
                      <a16:creationId xmlns:a16="http://schemas.microsoft.com/office/drawing/2014/main" id="{65AA8533-0DEC-7566-9529-6697978AD301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1215153" y="1629449"/>
                  <a:ext cx="46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6">
              <p14:nvContentPartPr>
                <p14:cNvPr id="731" name="잉크 730">
                  <a:extLst>
                    <a:ext uri="{FF2B5EF4-FFF2-40B4-BE49-F238E27FC236}">
                      <a16:creationId xmlns:a16="http://schemas.microsoft.com/office/drawing/2014/main" id="{8838F218-0EE1-B4E9-2E31-F3AC6E7F6FC6}"/>
                    </a:ext>
                  </a:extLst>
                </p14:cNvPr>
                <p14:cNvContentPartPr/>
                <p14:nvPr/>
              </p14:nvContentPartPr>
              <p14:xfrm>
                <a:off x="11238913" y="1674089"/>
                <a:ext cx="29880" cy="3600"/>
              </p14:xfrm>
            </p:contentPart>
          </mc:Choice>
          <mc:Fallback>
            <p:pic>
              <p:nvPicPr>
                <p:cNvPr id="731" name="잉크 730">
                  <a:extLst>
                    <a:ext uri="{FF2B5EF4-FFF2-40B4-BE49-F238E27FC236}">
                      <a16:creationId xmlns:a16="http://schemas.microsoft.com/office/drawing/2014/main" id="{8838F218-0EE1-B4E9-2E31-F3AC6E7F6FC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1230273" y="1665449"/>
                  <a:ext cx="475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8">
              <p14:nvContentPartPr>
                <p14:cNvPr id="732" name="잉크 731">
                  <a:extLst>
                    <a:ext uri="{FF2B5EF4-FFF2-40B4-BE49-F238E27FC236}">
                      <a16:creationId xmlns:a16="http://schemas.microsoft.com/office/drawing/2014/main" id="{268FB839-4278-9329-9EF7-8F8B9F3870AB}"/>
                    </a:ext>
                  </a:extLst>
                </p14:cNvPr>
                <p14:cNvContentPartPr/>
                <p14:nvPr/>
              </p14:nvContentPartPr>
              <p14:xfrm>
                <a:off x="11269153" y="1612529"/>
                <a:ext cx="57960" cy="90000"/>
              </p14:xfrm>
            </p:contentPart>
          </mc:Choice>
          <mc:Fallback>
            <p:pic>
              <p:nvPicPr>
                <p:cNvPr id="732" name="잉크 731">
                  <a:extLst>
                    <a:ext uri="{FF2B5EF4-FFF2-40B4-BE49-F238E27FC236}">
                      <a16:creationId xmlns:a16="http://schemas.microsoft.com/office/drawing/2014/main" id="{268FB839-4278-9329-9EF7-8F8B9F3870AB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1260513" y="1603529"/>
                  <a:ext cx="7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0">
              <p14:nvContentPartPr>
                <p14:cNvPr id="733" name="잉크 732">
                  <a:extLst>
                    <a:ext uri="{FF2B5EF4-FFF2-40B4-BE49-F238E27FC236}">
                      <a16:creationId xmlns:a16="http://schemas.microsoft.com/office/drawing/2014/main" id="{87A53CFB-4AC6-7FAD-EA7C-4BEB4F550444}"/>
                    </a:ext>
                  </a:extLst>
                </p14:cNvPr>
                <p14:cNvContentPartPr/>
                <p14:nvPr/>
              </p14:nvContentPartPr>
              <p14:xfrm>
                <a:off x="11484433" y="529289"/>
                <a:ext cx="411840" cy="418680"/>
              </p14:xfrm>
            </p:contentPart>
          </mc:Choice>
          <mc:Fallback>
            <p:pic>
              <p:nvPicPr>
                <p:cNvPr id="733" name="잉크 732">
                  <a:extLst>
                    <a:ext uri="{FF2B5EF4-FFF2-40B4-BE49-F238E27FC236}">
                      <a16:creationId xmlns:a16="http://schemas.microsoft.com/office/drawing/2014/main" id="{87A53CFB-4AC6-7FAD-EA7C-4BEB4F55044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11475433" y="520289"/>
                  <a:ext cx="429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2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23716556-F06D-7EFB-EB21-CDCBA05F46A2}"/>
                    </a:ext>
                  </a:extLst>
                </p14:cNvPr>
                <p14:cNvContentPartPr/>
                <p14:nvPr/>
              </p14:nvContentPartPr>
              <p14:xfrm>
                <a:off x="11558233" y="712529"/>
                <a:ext cx="46800" cy="103320"/>
              </p14:xfrm>
            </p:contentPart>
          </mc:Choice>
          <mc:Fallback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23716556-F06D-7EFB-EB21-CDCBA05F46A2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11549593" y="703889"/>
                  <a:ext cx="644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4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606BC739-8086-3D66-7A3C-3874A4831945}"/>
                    </a:ext>
                  </a:extLst>
                </p14:cNvPr>
                <p14:cNvContentPartPr/>
                <p14:nvPr/>
              </p14:nvContentPartPr>
              <p14:xfrm>
                <a:off x="11652193" y="653849"/>
                <a:ext cx="9000" cy="169200"/>
              </p14:xfrm>
            </p:contentPart>
          </mc:Choice>
          <mc:Fallback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606BC739-8086-3D66-7A3C-3874A483194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11643193" y="645209"/>
                  <a:ext cx="26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6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74624480-90AF-D44B-0BF9-C28B3623B91E}"/>
                    </a:ext>
                  </a:extLst>
                </p14:cNvPr>
                <p14:cNvContentPartPr/>
                <p14:nvPr/>
              </p14:nvContentPartPr>
              <p14:xfrm>
                <a:off x="11702593" y="673649"/>
                <a:ext cx="28080" cy="142560"/>
              </p14:xfrm>
            </p:contentPart>
          </mc:Choice>
          <mc:Fallback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74624480-90AF-D44B-0BF9-C28B3623B91E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11693593" y="664649"/>
                  <a:ext cx="45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8">
              <p14:nvContentPartPr>
                <p14:cNvPr id="740" name="잉크 739">
                  <a:extLst>
                    <a:ext uri="{FF2B5EF4-FFF2-40B4-BE49-F238E27FC236}">
                      <a16:creationId xmlns:a16="http://schemas.microsoft.com/office/drawing/2014/main" id="{5C09F410-8F3E-123C-C0E4-F3B3D1225923}"/>
                    </a:ext>
                  </a:extLst>
                </p14:cNvPr>
                <p14:cNvContentPartPr/>
                <p14:nvPr/>
              </p14:nvContentPartPr>
              <p14:xfrm>
                <a:off x="11742193" y="721169"/>
                <a:ext cx="16200" cy="8640"/>
              </p14:xfrm>
            </p:contentPart>
          </mc:Choice>
          <mc:Fallback>
            <p:pic>
              <p:nvPicPr>
                <p:cNvPr id="740" name="잉크 739">
                  <a:extLst>
                    <a:ext uri="{FF2B5EF4-FFF2-40B4-BE49-F238E27FC236}">
                      <a16:creationId xmlns:a16="http://schemas.microsoft.com/office/drawing/2014/main" id="{5C09F410-8F3E-123C-C0E4-F3B3D1225923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11733553" y="712169"/>
                  <a:ext cx="338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0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5B1F82DF-E643-C532-DFDC-6B68D69BD4E8}"/>
                    </a:ext>
                  </a:extLst>
                </p14:cNvPr>
                <p14:cNvContentPartPr/>
                <p14:nvPr/>
              </p14:nvContentPartPr>
              <p14:xfrm>
                <a:off x="11742193" y="762929"/>
                <a:ext cx="21960" cy="5760"/>
              </p14:xfrm>
            </p:contentPart>
          </mc:Choice>
          <mc:Fallback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5B1F82DF-E643-C532-DFDC-6B68D69BD4E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11733553" y="754289"/>
                  <a:ext cx="39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2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2DFC3E90-81B7-FC18-913A-F8D2DA469B16}"/>
                    </a:ext>
                  </a:extLst>
                </p14:cNvPr>
                <p14:cNvContentPartPr/>
                <p14:nvPr/>
              </p14:nvContentPartPr>
              <p14:xfrm>
                <a:off x="11768833" y="700649"/>
                <a:ext cx="9360" cy="99000"/>
              </p14:xfrm>
            </p:contentPart>
          </mc:Choice>
          <mc:Fallback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2DFC3E90-81B7-FC18-913A-F8D2DA469B16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11760193" y="692009"/>
                  <a:ext cx="270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4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2E89DB83-87E9-9A12-9CD3-6F54AFD495A8}"/>
                    </a:ext>
                  </a:extLst>
                </p14:cNvPr>
                <p14:cNvContentPartPr/>
                <p14:nvPr/>
              </p14:nvContentPartPr>
              <p14:xfrm>
                <a:off x="11803033" y="695969"/>
                <a:ext cx="12600" cy="150840"/>
              </p14:xfrm>
            </p:contentPart>
          </mc:Choice>
          <mc:Fallback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2E89DB83-87E9-9A12-9CD3-6F54AFD495A8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11794033" y="687329"/>
                  <a:ext cx="302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8147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오브젝트 배치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E77D318-CD24-4E1E-6B7D-5BE1838B0808}"/>
                  </a:ext>
                </a:extLst>
              </p14:cNvPr>
              <p14:cNvContentPartPr/>
              <p14:nvPr/>
            </p14:nvContentPartPr>
            <p14:xfrm>
              <a:off x="890353" y="1907729"/>
              <a:ext cx="1189080" cy="7794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E77D318-CD24-4E1E-6B7D-5BE1838B08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1713" y="1899089"/>
                <a:ext cx="120672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18E74487-CA80-2EEA-5A3D-4D22729EA9F8}"/>
                  </a:ext>
                </a:extLst>
              </p14:cNvPr>
              <p14:cNvContentPartPr/>
              <p14:nvPr/>
            </p14:nvContentPartPr>
            <p14:xfrm>
              <a:off x="1184473" y="2151089"/>
              <a:ext cx="345240" cy="44964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18E74487-CA80-2EEA-5A3D-4D22729EA9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5473" y="2142449"/>
                <a:ext cx="3628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2CEED8A4-0670-3DE5-6058-9D355A67CA8E}"/>
                  </a:ext>
                </a:extLst>
              </p14:cNvPr>
              <p14:cNvContentPartPr/>
              <p14:nvPr/>
            </p14:nvContentPartPr>
            <p14:xfrm>
              <a:off x="1457713" y="2734649"/>
              <a:ext cx="1452240" cy="98568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2CEED8A4-0670-3DE5-6058-9D355A67C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9073" y="2725649"/>
                <a:ext cx="1469880" cy="10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5" name="그룹 484">
            <a:extLst>
              <a:ext uri="{FF2B5EF4-FFF2-40B4-BE49-F238E27FC236}">
                <a16:creationId xmlns:a16="http://schemas.microsoft.com/office/drawing/2014/main" id="{8EE2114A-8E74-917E-B055-4BB13DEAB02F}"/>
              </a:ext>
            </a:extLst>
          </p:cNvPr>
          <p:cNvGrpSpPr/>
          <p:nvPr/>
        </p:nvGrpSpPr>
        <p:grpSpPr>
          <a:xfrm>
            <a:off x="2160433" y="2841929"/>
            <a:ext cx="509040" cy="466560"/>
            <a:chOff x="2160433" y="2841929"/>
            <a:chExt cx="509040" cy="46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40ED5B1-0C10-CC69-A384-59D3B467FAC5}"/>
                    </a:ext>
                  </a:extLst>
                </p14:cNvPr>
                <p14:cNvContentPartPr/>
                <p14:nvPr/>
              </p14:nvContentPartPr>
              <p14:xfrm>
                <a:off x="2160433" y="2902409"/>
                <a:ext cx="52560" cy="3402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40ED5B1-0C10-CC69-A384-59D3B467FA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54313" y="2896289"/>
                  <a:ext cx="6480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56" name="잉크 455">
                  <a:extLst>
                    <a:ext uri="{FF2B5EF4-FFF2-40B4-BE49-F238E27FC236}">
                      <a16:creationId xmlns:a16="http://schemas.microsoft.com/office/drawing/2014/main" id="{53CCDE3B-1AA3-20AC-BBCF-219AFDD2AADC}"/>
                    </a:ext>
                  </a:extLst>
                </p14:cNvPr>
                <p14:cNvContentPartPr/>
                <p14:nvPr/>
              </p14:nvContentPartPr>
              <p14:xfrm>
                <a:off x="2182753" y="2958209"/>
                <a:ext cx="223200" cy="314640"/>
              </p14:xfrm>
            </p:contentPart>
          </mc:Choice>
          <mc:Fallback>
            <p:pic>
              <p:nvPicPr>
                <p:cNvPr id="456" name="잉크 455">
                  <a:extLst>
                    <a:ext uri="{FF2B5EF4-FFF2-40B4-BE49-F238E27FC236}">
                      <a16:creationId xmlns:a16="http://schemas.microsoft.com/office/drawing/2014/main" id="{53CCDE3B-1AA3-20AC-BBCF-219AFDD2AA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76633" y="2952089"/>
                  <a:ext cx="235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7" name="잉크 456">
                  <a:extLst>
                    <a:ext uri="{FF2B5EF4-FFF2-40B4-BE49-F238E27FC236}">
                      <a16:creationId xmlns:a16="http://schemas.microsoft.com/office/drawing/2014/main" id="{6AF1ABEA-889E-D3A3-6FAC-F107D0B3C805}"/>
                    </a:ext>
                  </a:extLst>
                </p14:cNvPr>
                <p14:cNvContentPartPr/>
                <p14:nvPr/>
              </p14:nvContentPartPr>
              <p14:xfrm>
                <a:off x="2208313" y="3229289"/>
                <a:ext cx="145080" cy="79200"/>
              </p14:xfrm>
            </p:contentPart>
          </mc:Choice>
          <mc:Fallback>
            <p:pic>
              <p:nvPicPr>
                <p:cNvPr id="457" name="잉크 456">
                  <a:extLst>
                    <a:ext uri="{FF2B5EF4-FFF2-40B4-BE49-F238E27FC236}">
                      <a16:creationId xmlns:a16="http://schemas.microsoft.com/office/drawing/2014/main" id="{6AF1ABEA-889E-D3A3-6FAC-F107D0B3C80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02193" y="3223169"/>
                  <a:ext cx="157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61" name="잉크 460">
                  <a:extLst>
                    <a:ext uri="{FF2B5EF4-FFF2-40B4-BE49-F238E27FC236}">
                      <a16:creationId xmlns:a16="http://schemas.microsoft.com/office/drawing/2014/main" id="{4255AAD1-216D-8F45-FDB8-A950155C3C22}"/>
                    </a:ext>
                  </a:extLst>
                </p14:cNvPr>
                <p14:cNvContentPartPr/>
                <p14:nvPr/>
              </p14:nvContentPartPr>
              <p14:xfrm>
                <a:off x="2382193" y="3106889"/>
                <a:ext cx="278280" cy="198360"/>
              </p14:xfrm>
            </p:contentPart>
          </mc:Choice>
          <mc:Fallback>
            <p:pic>
              <p:nvPicPr>
                <p:cNvPr id="461" name="잉크 460">
                  <a:extLst>
                    <a:ext uri="{FF2B5EF4-FFF2-40B4-BE49-F238E27FC236}">
                      <a16:creationId xmlns:a16="http://schemas.microsoft.com/office/drawing/2014/main" id="{4255AAD1-216D-8F45-FDB8-A950155C3C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6073" y="3100769"/>
                  <a:ext cx="2905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74" name="잉크 473">
                  <a:extLst>
                    <a:ext uri="{FF2B5EF4-FFF2-40B4-BE49-F238E27FC236}">
                      <a16:creationId xmlns:a16="http://schemas.microsoft.com/office/drawing/2014/main" id="{DBDCFAD4-DEA4-A63F-3394-5159C6A5A3FB}"/>
                    </a:ext>
                  </a:extLst>
                </p14:cNvPr>
                <p14:cNvContentPartPr/>
                <p14:nvPr/>
              </p14:nvContentPartPr>
              <p14:xfrm>
                <a:off x="2392273" y="2902769"/>
                <a:ext cx="277200" cy="218880"/>
              </p14:xfrm>
            </p:contentPart>
          </mc:Choice>
          <mc:Fallback>
            <p:pic>
              <p:nvPicPr>
                <p:cNvPr id="474" name="잉크 473">
                  <a:extLst>
                    <a:ext uri="{FF2B5EF4-FFF2-40B4-BE49-F238E27FC236}">
                      <a16:creationId xmlns:a16="http://schemas.microsoft.com/office/drawing/2014/main" id="{DBDCFAD4-DEA4-A63F-3394-5159C6A5A3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86153" y="2896649"/>
                  <a:ext cx="289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5" name="잉크 474">
                  <a:extLst>
                    <a:ext uri="{FF2B5EF4-FFF2-40B4-BE49-F238E27FC236}">
                      <a16:creationId xmlns:a16="http://schemas.microsoft.com/office/drawing/2014/main" id="{A8A38581-19C4-F71A-8C55-5DEA3E6AE419}"/>
                    </a:ext>
                  </a:extLst>
                </p14:cNvPr>
                <p14:cNvContentPartPr/>
                <p14:nvPr/>
              </p14:nvContentPartPr>
              <p14:xfrm>
                <a:off x="2193913" y="2841929"/>
                <a:ext cx="391680" cy="111240"/>
              </p14:xfrm>
            </p:contentPart>
          </mc:Choice>
          <mc:Fallback>
            <p:pic>
              <p:nvPicPr>
                <p:cNvPr id="475" name="잉크 474">
                  <a:extLst>
                    <a:ext uri="{FF2B5EF4-FFF2-40B4-BE49-F238E27FC236}">
                      <a16:creationId xmlns:a16="http://schemas.microsoft.com/office/drawing/2014/main" id="{A8A38581-19C4-F71A-8C55-5DEA3E6AE4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87793" y="2835809"/>
                  <a:ext cx="403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6" name="잉크 475">
                  <a:extLst>
                    <a:ext uri="{FF2B5EF4-FFF2-40B4-BE49-F238E27FC236}">
                      <a16:creationId xmlns:a16="http://schemas.microsoft.com/office/drawing/2014/main" id="{F27B695B-B05D-851F-B8A0-8648C1C5C93F}"/>
                    </a:ext>
                  </a:extLst>
                </p14:cNvPr>
                <p14:cNvContentPartPr/>
                <p14:nvPr/>
              </p14:nvContentPartPr>
              <p14:xfrm>
                <a:off x="2206153" y="3214529"/>
                <a:ext cx="16200" cy="23400"/>
              </p14:xfrm>
            </p:contentPart>
          </mc:Choice>
          <mc:Fallback>
            <p:pic>
              <p:nvPicPr>
                <p:cNvPr id="476" name="잉크 475">
                  <a:extLst>
                    <a:ext uri="{FF2B5EF4-FFF2-40B4-BE49-F238E27FC236}">
                      <a16:creationId xmlns:a16="http://schemas.microsoft.com/office/drawing/2014/main" id="{F27B695B-B05D-851F-B8A0-8648C1C5C9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00033" y="3208409"/>
                  <a:ext cx="28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7" name="잉크 476">
                  <a:extLst>
                    <a:ext uri="{FF2B5EF4-FFF2-40B4-BE49-F238E27FC236}">
                      <a16:creationId xmlns:a16="http://schemas.microsoft.com/office/drawing/2014/main" id="{8AC806B0-B066-C1B6-0510-097777E77FC5}"/>
                    </a:ext>
                  </a:extLst>
                </p14:cNvPr>
                <p14:cNvContentPartPr/>
                <p14:nvPr/>
              </p14:nvContentPartPr>
              <p14:xfrm>
                <a:off x="2264833" y="3141089"/>
                <a:ext cx="68760" cy="38160"/>
              </p14:xfrm>
            </p:contentPart>
          </mc:Choice>
          <mc:Fallback>
            <p:pic>
              <p:nvPicPr>
                <p:cNvPr id="477" name="잉크 476">
                  <a:extLst>
                    <a:ext uri="{FF2B5EF4-FFF2-40B4-BE49-F238E27FC236}">
                      <a16:creationId xmlns:a16="http://schemas.microsoft.com/office/drawing/2014/main" id="{8AC806B0-B066-C1B6-0510-097777E77F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8713" y="3134969"/>
                  <a:ext cx="81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78" name="잉크 477">
                  <a:extLst>
                    <a:ext uri="{FF2B5EF4-FFF2-40B4-BE49-F238E27FC236}">
                      <a16:creationId xmlns:a16="http://schemas.microsoft.com/office/drawing/2014/main" id="{DD72F635-93EC-404A-71DF-3BFCD2F228E1}"/>
                    </a:ext>
                  </a:extLst>
                </p14:cNvPr>
                <p14:cNvContentPartPr/>
                <p14:nvPr/>
              </p14:nvContentPartPr>
              <p14:xfrm>
                <a:off x="2348713" y="3103649"/>
                <a:ext cx="50400" cy="25560"/>
              </p14:xfrm>
            </p:contentPart>
          </mc:Choice>
          <mc:Fallback>
            <p:pic>
              <p:nvPicPr>
                <p:cNvPr id="478" name="잉크 477">
                  <a:extLst>
                    <a:ext uri="{FF2B5EF4-FFF2-40B4-BE49-F238E27FC236}">
                      <a16:creationId xmlns:a16="http://schemas.microsoft.com/office/drawing/2014/main" id="{DD72F635-93EC-404A-71DF-3BFCD2F228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2593" y="3097529"/>
                  <a:ext cx="62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79" name="잉크 478">
                  <a:extLst>
                    <a:ext uri="{FF2B5EF4-FFF2-40B4-BE49-F238E27FC236}">
                      <a16:creationId xmlns:a16="http://schemas.microsoft.com/office/drawing/2014/main" id="{0BC21CEB-821C-04AE-CE8C-A887232080E8}"/>
                    </a:ext>
                  </a:extLst>
                </p14:cNvPr>
                <p14:cNvContentPartPr/>
                <p14:nvPr/>
              </p14:nvContentPartPr>
              <p14:xfrm>
                <a:off x="2440873" y="3095369"/>
                <a:ext cx="10080" cy="5400"/>
              </p14:xfrm>
            </p:contentPart>
          </mc:Choice>
          <mc:Fallback>
            <p:pic>
              <p:nvPicPr>
                <p:cNvPr id="479" name="잉크 478">
                  <a:extLst>
                    <a:ext uri="{FF2B5EF4-FFF2-40B4-BE49-F238E27FC236}">
                      <a16:creationId xmlns:a16="http://schemas.microsoft.com/office/drawing/2014/main" id="{0BC21CEB-821C-04AE-CE8C-A887232080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34753" y="3089249"/>
                  <a:ext cx="2232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80" name="잉크 479">
                  <a:extLst>
                    <a:ext uri="{FF2B5EF4-FFF2-40B4-BE49-F238E27FC236}">
                      <a16:creationId xmlns:a16="http://schemas.microsoft.com/office/drawing/2014/main" id="{C54866EB-CDE7-6E6B-C59D-02F96037B88C}"/>
                    </a:ext>
                  </a:extLst>
                </p14:cNvPr>
                <p14:cNvContentPartPr/>
                <p14:nvPr/>
              </p14:nvContentPartPr>
              <p14:xfrm>
                <a:off x="2490913" y="3103649"/>
                <a:ext cx="67680" cy="9000"/>
              </p14:xfrm>
            </p:contentPart>
          </mc:Choice>
          <mc:Fallback>
            <p:pic>
              <p:nvPicPr>
                <p:cNvPr id="480" name="잉크 479">
                  <a:extLst>
                    <a:ext uri="{FF2B5EF4-FFF2-40B4-BE49-F238E27FC236}">
                      <a16:creationId xmlns:a16="http://schemas.microsoft.com/office/drawing/2014/main" id="{C54866EB-CDE7-6E6B-C59D-02F96037B88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4793" y="3097529"/>
                  <a:ext cx="799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81" name="잉크 480">
                  <a:extLst>
                    <a:ext uri="{FF2B5EF4-FFF2-40B4-BE49-F238E27FC236}">
                      <a16:creationId xmlns:a16="http://schemas.microsoft.com/office/drawing/2014/main" id="{4E23CB3A-831A-D8BB-C4D8-A7D426880B8E}"/>
                    </a:ext>
                  </a:extLst>
                </p14:cNvPr>
                <p14:cNvContentPartPr/>
                <p14:nvPr/>
              </p14:nvContentPartPr>
              <p14:xfrm>
                <a:off x="2599993" y="3112289"/>
                <a:ext cx="23760" cy="7920"/>
              </p14:xfrm>
            </p:contentPart>
          </mc:Choice>
          <mc:Fallback>
            <p:pic>
              <p:nvPicPr>
                <p:cNvPr id="481" name="잉크 480">
                  <a:extLst>
                    <a:ext uri="{FF2B5EF4-FFF2-40B4-BE49-F238E27FC236}">
                      <a16:creationId xmlns:a16="http://schemas.microsoft.com/office/drawing/2014/main" id="{4E23CB3A-831A-D8BB-C4D8-A7D426880B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3873" y="3106169"/>
                  <a:ext cx="36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82" name="잉크 481">
                  <a:extLst>
                    <a:ext uri="{FF2B5EF4-FFF2-40B4-BE49-F238E27FC236}">
                      <a16:creationId xmlns:a16="http://schemas.microsoft.com/office/drawing/2014/main" id="{F26B3796-B8BA-AD0A-E505-99D5887BFBAC}"/>
                    </a:ext>
                  </a:extLst>
                </p14:cNvPr>
                <p14:cNvContentPartPr/>
                <p14:nvPr/>
              </p14:nvContentPartPr>
              <p14:xfrm>
                <a:off x="2363473" y="2868569"/>
                <a:ext cx="2160" cy="1800"/>
              </p14:xfrm>
            </p:contentPart>
          </mc:Choice>
          <mc:Fallback>
            <p:pic>
              <p:nvPicPr>
                <p:cNvPr id="482" name="잉크 481">
                  <a:extLst>
                    <a:ext uri="{FF2B5EF4-FFF2-40B4-BE49-F238E27FC236}">
                      <a16:creationId xmlns:a16="http://schemas.microsoft.com/office/drawing/2014/main" id="{F26B3796-B8BA-AD0A-E505-99D5887BFB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57353" y="2862449"/>
                  <a:ext cx="14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83" name="잉크 482">
                  <a:extLst>
                    <a:ext uri="{FF2B5EF4-FFF2-40B4-BE49-F238E27FC236}">
                      <a16:creationId xmlns:a16="http://schemas.microsoft.com/office/drawing/2014/main" id="{175C4BD1-E45D-84B4-678A-7F08F1FDE6D3}"/>
                    </a:ext>
                  </a:extLst>
                </p14:cNvPr>
                <p14:cNvContentPartPr/>
                <p14:nvPr/>
              </p14:nvContentPartPr>
              <p14:xfrm>
                <a:off x="2375713" y="2885489"/>
                <a:ext cx="6840" cy="31680"/>
              </p14:xfrm>
            </p:contentPart>
          </mc:Choice>
          <mc:Fallback>
            <p:pic>
              <p:nvPicPr>
                <p:cNvPr id="483" name="잉크 482">
                  <a:extLst>
                    <a:ext uri="{FF2B5EF4-FFF2-40B4-BE49-F238E27FC236}">
                      <a16:creationId xmlns:a16="http://schemas.microsoft.com/office/drawing/2014/main" id="{175C4BD1-E45D-84B4-678A-7F08F1FDE6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9593" y="2879369"/>
                  <a:ext cx="190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4" name="잉크 483">
                  <a:extLst>
                    <a:ext uri="{FF2B5EF4-FFF2-40B4-BE49-F238E27FC236}">
                      <a16:creationId xmlns:a16="http://schemas.microsoft.com/office/drawing/2014/main" id="{939689CE-B7D5-6B54-01B7-1DD5AB9F42E7}"/>
                    </a:ext>
                  </a:extLst>
                </p14:cNvPr>
                <p14:cNvContentPartPr/>
                <p14:nvPr/>
              </p14:nvContentPartPr>
              <p14:xfrm>
                <a:off x="2398753" y="2977649"/>
                <a:ext cx="17280" cy="104400"/>
              </p14:xfrm>
            </p:contentPart>
          </mc:Choice>
          <mc:Fallback>
            <p:pic>
              <p:nvPicPr>
                <p:cNvPr id="484" name="잉크 483">
                  <a:extLst>
                    <a:ext uri="{FF2B5EF4-FFF2-40B4-BE49-F238E27FC236}">
                      <a16:creationId xmlns:a16="http://schemas.microsoft.com/office/drawing/2014/main" id="{939689CE-B7D5-6B54-01B7-1DD5AB9F42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92633" y="2971529"/>
                  <a:ext cx="2952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그룹 487">
            <a:extLst>
              <a:ext uri="{FF2B5EF4-FFF2-40B4-BE49-F238E27FC236}">
                <a16:creationId xmlns:a16="http://schemas.microsoft.com/office/drawing/2014/main" id="{BA0B9262-80F6-347F-8982-98454061071D}"/>
              </a:ext>
            </a:extLst>
          </p:cNvPr>
          <p:cNvGrpSpPr/>
          <p:nvPr/>
        </p:nvGrpSpPr>
        <p:grpSpPr>
          <a:xfrm>
            <a:off x="2182753" y="3029489"/>
            <a:ext cx="647280" cy="358560"/>
            <a:chOff x="2182753" y="3029489"/>
            <a:chExt cx="64728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6" name="잉크 485">
                  <a:extLst>
                    <a:ext uri="{FF2B5EF4-FFF2-40B4-BE49-F238E27FC236}">
                      <a16:creationId xmlns:a16="http://schemas.microsoft.com/office/drawing/2014/main" id="{43C64DD3-D820-18EB-333E-9E50EB47B788}"/>
                    </a:ext>
                  </a:extLst>
                </p14:cNvPr>
                <p14:cNvContentPartPr/>
                <p14:nvPr/>
              </p14:nvContentPartPr>
              <p14:xfrm>
                <a:off x="2182753" y="3187529"/>
                <a:ext cx="647280" cy="125640"/>
              </p14:xfrm>
            </p:contentPart>
          </mc:Choice>
          <mc:Fallback>
            <p:pic>
              <p:nvPicPr>
                <p:cNvPr id="486" name="잉크 485">
                  <a:extLst>
                    <a:ext uri="{FF2B5EF4-FFF2-40B4-BE49-F238E27FC236}">
                      <a16:creationId xmlns:a16="http://schemas.microsoft.com/office/drawing/2014/main" id="{43C64DD3-D820-18EB-333E-9E50EB47B7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78433" y="3183209"/>
                  <a:ext cx="655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87" name="잉크 486">
                  <a:extLst>
                    <a:ext uri="{FF2B5EF4-FFF2-40B4-BE49-F238E27FC236}">
                      <a16:creationId xmlns:a16="http://schemas.microsoft.com/office/drawing/2014/main" id="{F0C23ADE-93E7-0B61-C5A9-144C927D626D}"/>
                    </a:ext>
                  </a:extLst>
                </p14:cNvPr>
                <p14:cNvContentPartPr/>
                <p14:nvPr/>
              </p14:nvContentPartPr>
              <p14:xfrm>
                <a:off x="2675953" y="3029489"/>
                <a:ext cx="139680" cy="358560"/>
              </p14:xfrm>
            </p:contentPart>
          </mc:Choice>
          <mc:Fallback>
            <p:pic>
              <p:nvPicPr>
                <p:cNvPr id="487" name="잉크 486">
                  <a:extLst>
                    <a:ext uri="{FF2B5EF4-FFF2-40B4-BE49-F238E27FC236}">
                      <a16:creationId xmlns:a16="http://schemas.microsoft.com/office/drawing/2014/main" id="{F0C23ADE-93E7-0B61-C5A9-144C927D62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71633" y="3025169"/>
                  <a:ext cx="14832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A7720CF9-281E-E966-8344-3D8502384B57}"/>
              </a:ext>
            </a:extLst>
          </p:cNvPr>
          <p:cNvGrpSpPr/>
          <p:nvPr/>
        </p:nvGrpSpPr>
        <p:grpSpPr>
          <a:xfrm>
            <a:off x="2406313" y="1797209"/>
            <a:ext cx="1443240" cy="1049760"/>
            <a:chOff x="2406313" y="1797209"/>
            <a:chExt cx="1443240" cy="10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89" name="잉크 488">
                  <a:extLst>
                    <a:ext uri="{FF2B5EF4-FFF2-40B4-BE49-F238E27FC236}">
                      <a16:creationId xmlns:a16="http://schemas.microsoft.com/office/drawing/2014/main" id="{5349AC51-3CE6-80A4-A549-5E56F57C1427}"/>
                    </a:ext>
                  </a:extLst>
                </p14:cNvPr>
                <p14:cNvContentPartPr/>
                <p14:nvPr/>
              </p14:nvContentPartPr>
              <p14:xfrm>
                <a:off x="2406313" y="2327489"/>
                <a:ext cx="263160" cy="519480"/>
              </p14:xfrm>
            </p:contentPart>
          </mc:Choice>
          <mc:Fallback>
            <p:pic>
              <p:nvPicPr>
                <p:cNvPr id="489" name="잉크 488">
                  <a:extLst>
                    <a:ext uri="{FF2B5EF4-FFF2-40B4-BE49-F238E27FC236}">
                      <a16:creationId xmlns:a16="http://schemas.microsoft.com/office/drawing/2014/main" id="{5349AC51-3CE6-80A4-A549-5E56F57C142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01993" y="2323169"/>
                  <a:ext cx="2718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90" name="잉크 489">
                  <a:extLst>
                    <a:ext uri="{FF2B5EF4-FFF2-40B4-BE49-F238E27FC236}">
                      <a16:creationId xmlns:a16="http://schemas.microsoft.com/office/drawing/2014/main" id="{58327FF2-1BB9-ED66-A348-C1A3DFF0976A}"/>
                    </a:ext>
                  </a:extLst>
                </p14:cNvPr>
                <p14:cNvContentPartPr/>
                <p14:nvPr/>
              </p14:nvContentPartPr>
              <p14:xfrm>
                <a:off x="2706553" y="2237489"/>
                <a:ext cx="68760" cy="78120"/>
              </p14:xfrm>
            </p:contentPart>
          </mc:Choice>
          <mc:Fallback>
            <p:pic>
              <p:nvPicPr>
                <p:cNvPr id="490" name="잉크 489">
                  <a:extLst>
                    <a:ext uri="{FF2B5EF4-FFF2-40B4-BE49-F238E27FC236}">
                      <a16:creationId xmlns:a16="http://schemas.microsoft.com/office/drawing/2014/main" id="{58327FF2-1BB9-ED66-A348-C1A3DFF097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02233" y="2233169"/>
                  <a:ext cx="77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1" name="잉크 490">
                  <a:extLst>
                    <a:ext uri="{FF2B5EF4-FFF2-40B4-BE49-F238E27FC236}">
                      <a16:creationId xmlns:a16="http://schemas.microsoft.com/office/drawing/2014/main" id="{C5C76DE6-A29B-571B-995F-3F3029372F09}"/>
                    </a:ext>
                  </a:extLst>
                </p14:cNvPr>
                <p14:cNvContentPartPr/>
                <p14:nvPr/>
              </p14:nvContentPartPr>
              <p14:xfrm>
                <a:off x="2776393" y="2240729"/>
                <a:ext cx="8640" cy="56160"/>
              </p14:xfrm>
            </p:contentPart>
          </mc:Choice>
          <mc:Fallback>
            <p:pic>
              <p:nvPicPr>
                <p:cNvPr id="491" name="잉크 490">
                  <a:extLst>
                    <a:ext uri="{FF2B5EF4-FFF2-40B4-BE49-F238E27FC236}">
                      <a16:creationId xmlns:a16="http://schemas.microsoft.com/office/drawing/2014/main" id="{C5C76DE6-A29B-571B-995F-3F3029372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72073" y="2236409"/>
                  <a:ext cx="172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2" name="잉크 491">
                  <a:extLst>
                    <a:ext uri="{FF2B5EF4-FFF2-40B4-BE49-F238E27FC236}">
                      <a16:creationId xmlns:a16="http://schemas.microsoft.com/office/drawing/2014/main" id="{5AC8AF59-8F3F-0326-5796-2D814B9CF569}"/>
                    </a:ext>
                  </a:extLst>
                </p14:cNvPr>
                <p14:cNvContentPartPr/>
                <p14:nvPr/>
              </p14:nvContentPartPr>
              <p14:xfrm>
                <a:off x="2754073" y="2321369"/>
                <a:ext cx="86760" cy="52920"/>
              </p14:xfrm>
            </p:contentPart>
          </mc:Choice>
          <mc:Fallback>
            <p:pic>
              <p:nvPicPr>
                <p:cNvPr id="492" name="잉크 491">
                  <a:extLst>
                    <a:ext uri="{FF2B5EF4-FFF2-40B4-BE49-F238E27FC236}">
                      <a16:creationId xmlns:a16="http://schemas.microsoft.com/office/drawing/2014/main" id="{5AC8AF59-8F3F-0326-5796-2D814B9CF56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49753" y="2317049"/>
                  <a:ext cx="954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3" name="잉크 492">
                  <a:extLst>
                    <a:ext uri="{FF2B5EF4-FFF2-40B4-BE49-F238E27FC236}">
                      <a16:creationId xmlns:a16="http://schemas.microsoft.com/office/drawing/2014/main" id="{203D51E5-1377-2DD0-E957-19A6A84129C5}"/>
                    </a:ext>
                  </a:extLst>
                </p14:cNvPr>
                <p14:cNvContentPartPr/>
                <p14:nvPr/>
              </p14:nvContentPartPr>
              <p14:xfrm>
                <a:off x="2821033" y="2204009"/>
                <a:ext cx="49320" cy="50760"/>
              </p14:xfrm>
            </p:contentPart>
          </mc:Choice>
          <mc:Fallback>
            <p:pic>
              <p:nvPicPr>
                <p:cNvPr id="493" name="잉크 492">
                  <a:extLst>
                    <a:ext uri="{FF2B5EF4-FFF2-40B4-BE49-F238E27FC236}">
                      <a16:creationId xmlns:a16="http://schemas.microsoft.com/office/drawing/2014/main" id="{203D51E5-1377-2DD0-E957-19A6A84129C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16713" y="2199689"/>
                  <a:ext cx="57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94" name="잉크 493">
                  <a:extLst>
                    <a:ext uri="{FF2B5EF4-FFF2-40B4-BE49-F238E27FC236}">
                      <a16:creationId xmlns:a16="http://schemas.microsoft.com/office/drawing/2014/main" id="{38335CB5-B8CE-F0BF-22E4-E83CB189361C}"/>
                    </a:ext>
                  </a:extLst>
                </p14:cNvPr>
                <p14:cNvContentPartPr/>
                <p14:nvPr/>
              </p14:nvContentPartPr>
              <p14:xfrm>
                <a:off x="2850193" y="2256209"/>
                <a:ext cx="16200" cy="54000"/>
              </p14:xfrm>
            </p:contentPart>
          </mc:Choice>
          <mc:Fallback>
            <p:pic>
              <p:nvPicPr>
                <p:cNvPr id="494" name="잉크 493">
                  <a:extLst>
                    <a:ext uri="{FF2B5EF4-FFF2-40B4-BE49-F238E27FC236}">
                      <a16:creationId xmlns:a16="http://schemas.microsoft.com/office/drawing/2014/main" id="{38335CB5-B8CE-F0BF-22E4-E83CB189361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45873" y="2251889"/>
                  <a:ext cx="24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0" name="잉크 509">
                  <a:extLst>
                    <a:ext uri="{FF2B5EF4-FFF2-40B4-BE49-F238E27FC236}">
                      <a16:creationId xmlns:a16="http://schemas.microsoft.com/office/drawing/2014/main" id="{80D51EE1-5B22-AEE0-EE06-58AE7F7B3297}"/>
                    </a:ext>
                  </a:extLst>
                </p14:cNvPr>
                <p14:cNvContentPartPr/>
                <p14:nvPr/>
              </p14:nvContentPartPr>
              <p14:xfrm>
                <a:off x="2850193" y="2286449"/>
                <a:ext cx="84960" cy="43920"/>
              </p14:xfrm>
            </p:contentPart>
          </mc:Choice>
          <mc:Fallback>
            <p:pic>
              <p:nvPicPr>
                <p:cNvPr id="510" name="잉크 509">
                  <a:extLst>
                    <a:ext uri="{FF2B5EF4-FFF2-40B4-BE49-F238E27FC236}">
                      <a16:creationId xmlns:a16="http://schemas.microsoft.com/office/drawing/2014/main" id="{80D51EE1-5B22-AEE0-EE06-58AE7F7B329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845873" y="2282129"/>
                  <a:ext cx="93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11" name="잉크 510">
                  <a:extLst>
                    <a:ext uri="{FF2B5EF4-FFF2-40B4-BE49-F238E27FC236}">
                      <a16:creationId xmlns:a16="http://schemas.microsoft.com/office/drawing/2014/main" id="{065841B1-D18F-7D6B-FE3D-E15D2D40F1FD}"/>
                    </a:ext>
                  </a:extLst>
                </p14:cNvPr>
                <p14:cNvContentPartPr/>
                <p14:nvPr/>
              </p14:nvContentPartPr>
              <p14:xfrm>
                <a:off x="2966833" y="2145329"/>
                <a:ext cx="83880" cy="66240"/>
              </p14:xfrm>
            </p:contentPart>
          </mc:Choice>
          <mc:Fallback>
            <p:pic>
              <p:nvPicPr>
                <p:cNvPr id="511" name="잉크 510">
                  <a:extLst>
                    <a:ext uri="{FF2B5EF4-FFF2-40B4-BE49-F238E27FC236}">
                      <a16:creationId xmlns:a16="http://schemas.microsoft.com/office/drawing/2014/main" id="{065841B1-D18F-7D6B-FE3D-E15D2D40F1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962513" y="2141009"/>
                  <a:ext cx="92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33B5697-38C9-C8B7-D8B2-1AE1858A02B7}"/>
                    </a:ext>
                  </a:extLst>
                </p14:cNvPr>
                <p14:cNvContentPartPr/>
                <p14:nvPr/>
              </p14:nvContentPartPr>
              <p14:xfrm>
                <a:off x="3036313" y="2105369"/>
                <a:ext cx="64440" cy="1252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33B5697-38C9-C8B7-D8B2-1AE1858A02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31993" y="2101049"/>
                  <a:ext cx="73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0CB2C77-5404-BC25-25FB-DC489887FEC5}"/>
                    </a:ext>
                  </a:extLst>
                </p14:cNvPr>
                <p14:cNvContentPartPr/>
                <p14:nvPr/>
              </p14:nvContentPartPr>
              <p14:xfrm>
                <a:off x="3078433" y="2087369"/>
                <a:ext cx="88920" cy="648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0CB2C77-5404-BC25-25FB-DC489887FE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74113" y="2083049"/>
                  <a:ext cx="975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8E12A6F-C52F-E4C8-96A5-5C4CD8057D9F}"/>
                    </a:ext>
                  </a:extLst>
                </p14:cNvPr>
                <p14:cNvContentPartPr/>
                <p14:nvPr/>
              </p14:nvContentPartPr>
              <p14:xfrm>
                <a:off x="3142513" y="2065049"/>
                <a:ext cx="83880" cy="8496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8E12A6F-C52F-E4C8-96A5-5C4CD8057D9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138193" y="2060729"/>
                  <a:ext cx="92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8457F1B4-89E2-133B-5C02-C8653F90EF9E}"/>
                    </a:ext>
                  </a:extLst>
                </p14:cNvPr>
                <p14:cNvContentPartPr/>
                <p14:nvPr/>
              </p14:nvContentPartPr>
              <p14:xfrm>
                <a:off x="3213793" y="2022209"/>
                <a:ext cx="58320" cy="7200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8457F1B4-89E2-133B-5C02-C8653F90EF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09473" y="2017889"/>
                  <a:ext cx="66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E93F9B65-6B61-A7EC-4311-95195A113796}"/>
                    </a:ext>
                  </a:extLst>
                </p14:cNvPr>
                <p14:cNvContentPartPr/>
                <p14:nvPr/>
              </p14:nvContentPartPr>
              <p14:xfrm>
                <a:off x="3266713" y="1990169"/>
                <a:ext cx="81720" cy="9000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E93F9B65-6B61-A7EC-4311-95195A11379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62393" y="1985849"/>
                  <a:ext cx="90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657598E-25A5-073E-FD79-36A52B4495D5}"/>
                    </a:ext>
                  </a:extLst>
                </p14:cNvPr>
                <p14:cNvContentPartPr/>
                <p14:nvPr/>
              </p14:nvContentPartPr>
              <p14:xfrm>
                <a:off x="3346273" y="1974689"/>
                <a:ext cx="50040" cy="8352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657598E-25A5-073E-FD79-36A52B4495D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41953" y="1970369"/>
                  <a:ext cx="58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804EF1F-2D46-5CE1-13FC-E45B50478B33}"/>
                    </a:ext>
                  </a:extLst>
                </p14:cNvPr>
                <p14:cNvContentPartPr/>
                <p14:nvPr/>
              </p14:nvContentPartPr>
              <p14:xfrm>
                <a:off x="3363553" y="1935809"/>
                <a:ext cx="72000" cy="7524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804EF1F-2D46-5CE1-13FC-E45B50478B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59233" y="1931489"/>
                  <a:ext cx="806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0E49FE94-F4C7-EF7D-25EB-CA77C0F8F205}"/>
                    </a:ext>
                  </a:extLst>
                </p14:cNvPr>
                <p14:cNvContentPartPr/>
                <p14:nvPr/>
              </p14:nvContentPartPr>
              <p14:xfrm>
                <a:off x="3421153" y="1962809"/>
                <a:ext cx="25920" cy="190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0E49FE94-F4C7-EF7D-25EB-CA77C0F8F2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6833" y="1958489"/>
                  <a:ext cx="3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CF5DAB8D-F512-3AFC-70D5-D11FEE459774}"/>
                    </a:ext>
                  </a:extLst>
                </p14:cNvPr>
                <p14:cNvContentPartPr/>
                <p14:nvPr/>
              </p14:nvContentPartPr>
              <p14:xfrm>
                <a:off x="3521233" y="1838609"/>
                <a:ext cx="30240" cy="1512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CF5DAB8D-F512-3AFC-70D5-D11FEE45977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16913" y="1834289"/>
                  <a:ext cx="388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79A0FD66-B06A-5A2F-BBC0-9BA27A7A6C7A}"/>
                    </a:ext>
                  </a:extLst>
                </p14:cNvPr>
                <p14:cNvContentPartPr/>
                <p14:nvPr/>
              </p14:nvContentPartPr>
              <p14:xfrm>
                <a:off x="3548233" y="1872449"/>
                <a:ext cx="45720" cy="176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79A0FD66-B06A-5A2F-BBC0-9BA27A7A6C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43913" y="1868129"/>
                  <a:ext cx="54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6D410083-7E7A-76CE-308D-8001625A95E5}"/>
                    </a:ext>
                  </a:extLst>
                </p14:cNvPr>
                <p14:cNvContentPartPr/>
                <p14:nvPr/>
              </p14:nvContentPartPr>
              <p14:xfrm>
                <a:off x="3572713" y="1907729"/>
                <a:ext cx="42120" cy="2520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6D410083-7E7A-76CE-308D-8001625A95E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68393" y="1903409"/>
                  <a:ext cx="50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B26D0805-07C2-2206-9234-7B11F4AE2A47}"/>
                    </a:ext>
                  </a:extLst>
                </p14:cNvPr>
                <p14:cNvContentPartPr/>
                <p14:nvPr/>
              </p14:nvContentPartPr>
              <p14:xfrm>
                <a:off x="3606553" y="1850129"/>
                <a:ext cx="90000" cy="6300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B26D0805-07C2-2206-9234-7B11F4AE2A4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602233" y="1845809"/>
                  <a:ext cx="98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98DC7A5E-B153-9DA6-CD09-36220E9780E8}"/>
                    </a:ext>
                  </a:extLst>
                </p14:cNvPr>
                <p14:cNvContentPartPr/>
                <p14:nvPr/>
              </p14:nvContentPartPr>
              <p14:xfrm>
                <a:off x="3692593" y="1797209"/>
                <a:ext cx="156960" cy="1029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98DC7A5E-B153-9DA6-CD09-36220E9780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88273" y="1792889"/>
                  <a:ext cx="1656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9A2C2C60-5C63-84A3-E13E-1771C4825451}"/>
                    </a:ext>
                  </a:extLst>
                </p14:cNvPr>
                <p14:cNvContentPartPr/>
                <p14:nvPr/>
              </p14:nvContentPartPr>
              <p14:xfrm>
                <a:off x="3128473" y="2278889"/>
                <a:ext cx="101520" cy="7884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9A2C2C60-5C63-84A3-E13E-1771C48254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24153" y="2274569"/>
                  <a:ext cx="110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17D4DF3B-6397-6996-9784-868B36A0EF4B}"/>
                    </a:ext>
                  </a:extLst>
                </p14:cNvPr>
                <p14:cNvContentPartPr/>
                <p14:nvPr/>
              </p14:nvContentPartPr>
              <p14:xfrm>
                <a:off x="3229273" y="2259089"/>
                <a:ext cx="70920" cy="7812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17D4DF3B-6397-6996-9784-868B36A0EF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224953" y="2254769"/>
                  <a:ext cx="7956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52FFB011-9B9D-EC96-022C-64F2A8B4804C}"/>
                    </a:ext>
                  </a:extLst>
                </p14:cNvPr>
                <p14:cNvContentPartPr/>
                <p14:nvPr/>
              </p14:nvContentPartPr>
              <p14:xfrm>
                <a:off x="3248713" y="2365289"/>
                <a:ext cx="35280" cy="6480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52FFB011-9B9D-EC96-022C-64F2A8B480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44393" y="2360969"/>
                  <a:ext cx="43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000A86AB-8BD7-7191-2FC5-F7AFA7C2B63E}"/>
                    </a:ext>
                  </a:extLst>
                </p14:cNvPr>
                <p14:cNvContentPartPr/>
                <p14:nvPr/>
              </p14:nvContentPartPr>
              <p14:xfrm>
                <a:off x="3317473" y="2239649"/>
                <a:ext cx="55080" cy="1209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000A86AB-8BD7-7191-2FC5-F7AFA7C2B6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13153" y="2235329"/>
                  <a:ext cx="63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40AF693-8D0E-7116-7E9B-88F264FFA568}"/>
                    </a:ext>
                  </a:extLst>
                </p14:cNvPr>
                <p14:cNvContentPartPr/>
                <p14:nvPr/>
              </p14:nvContentPartPr>
              <p14:xfrm>
                <a:off x="3330073" y="2200769"/>
                <a:ext cx="133920" cy="1342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40AF693-8D0E-7116-7E9B-88F264FFA5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25753" y="2196449"/>
                  <a:ext cx="142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4B27EFBB-4AAE-0773-FC9A-34811BF54701}"/>
                    </a:ext>
                  </a:extLst>
                </p14:cNvPr>
                <p14:cNvContentPartPr/>
                <p14:nvPr/>
              </p14:nvContentPartPr>
              <p14:xfrm>
                <a:off x="3436273" y="2111129"/>
                <a:ext cx="105120" cy="11196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4B27EFBB-4AAE-0773-FC9A-34811BF547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31953" y="2106809"/>
                  <a:ext cx="1137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C6F4AB28-FBE9-D150-8510-443DA09C4438}"/>
                    </a:ext>
                  </a:extLst>
                </p14:cNvPr>
                <p14:cNvContentPartPr/>
                <p14:nvPr/>
              </p14:nvContentPartPr>
              <p14:xfrm>
                <a:off x="3496033" y="2204009"/>
                <a:ext cx="114120" cy="8460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C6F4AB28-FBE9-D150-8510-443DA09C44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91713" y="2199689"/>
                  <a:ext cx="122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B900899-DF86-0426-8ADD-20F1D6CEDE86}"/>
                    </a:ext>
                  </a:extLst>
                </p14:cNvPr>
                <p14:cNvContentPartPr/>
                <p14:nvPr/>
              </p14:nvContentPartPr>
              <p14:xfrm>
                <a:off x="3640393" y="2177369"/>
                <a:ext cx="13320" cy="2088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B900899-DF86-0426-8ADD-20F1D6CEDE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36073" y="2173049"/>
                  <a:ext cx="21960" cy="2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84" name="잉크 283">
                <a:extLst>
                  <a:ext uri="{FF2B5EF4-FFF2-40B4-BE49-F238E27FC236}">
                    <a16:creationId xmlns:a16="http://schemas.microsoft.com/office/drawing/2014/main" id="{550F000E-99B9-130F-8513-2E8E5BD12044}"/>
                  </a:ext>
                </a:extLst>
              </p14:cNvPr>
              <p14:cNvContentPartPr/>
              <p14:nvPr/>
            </p14:nvContentPartPr>
            <p14:xfrm>
              <a:off x="2901673" y="2448089"/>
              <a:ext cx="363960" cy="394920"/>
            </p14:xfrm>
          </p:contentPart>
        </mc:Choice>
        <mc:Fallback>
          <p:pic>
            <p:nvPicPr>
              <p:cNvPr id="284" name="잉크 283">
                <a:extLst>
                  <a:ext uri="{FF2B5EF4-FFF2-40B4-BE49-F238E27FC236}">
                    <a16:creationId xmlns:a16="http://schemas.microsoft.com/office/drawing/2014/main" id="{550F000E-99B9-130F-8513-2E8E5BD1204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92673" y="2439449"/>
                <a:ext cx="3816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343" name="잉크 342">
                <a:extLst>
                  <a:ext uri="{FF2B5EF4-FFF2-40B4-BE49-F238E27FC236}">
                    <a16:creationId xmlns:a16="http://schemas.microsoft.com/office/drawing/2014/main" id="{AFD882DB-8CF6-F387-6D5D-269B0D80531E}"/>
                  </a:ext>
                </a:extLst>
              </p14:cNvPr>
              <p14:cNvContentPartPr/>
              <p14:nvPr/>
            </p14:nvContentPartPr>
            <p14:xfrm>
              <a:off x="3146833" y="2827169"/>
              <a:ext cx="459360" cy="191520"/>
            </p14:xfrm>
          </p:contentPart>
        </mc:Choice>
        <mc:Fallback>
          <p:pic>
            <p:nvPicPr>
              <p:cNvPr id="343" name="잉크 342">
                <a:extLst>
                  <a:ext uri="{FF2B5EF4-FFF2-40B4-BE49-F238E27FC236}">
                    <a16:creationId xmlns:a16="http://schemas.microsoft.com/office/drawing/2014/main" id="{AFD882DB-8CF6-F387-6D5D-269B0D80531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128833" y="2791169"/>
                <a:ext cx="495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344" name="잉크 343">
                <a:extLst>
                  <a:ext uri="{FF2B5EF4-FFF2-40B4-BE49-F238E27FC236}">
                    <a16:creationId xmlns:a16="http://schemas.microsoft.com/office/drawing/2014/main" id="{7193475B-A337-7F99-5ED2-64339E6BD66E}"/>
                  </a:ext>
                </a:extLst>
              </p14:cNvPr>
              <p14:cNvContentPartPr/>
              <p14:nvPr/>
            </p14:nvContentPartPr>
            <p14:xfrm>
              <a:off x="3274273" y="2958209"/>
              <a:ext cx="533520" cy="1170360"/>
            </p14:xfrm>
          </p:contentPart>
        </mc:Choice>
        <mc:Fallback>
          <p:pic>
            <p:nvPicPr>
              <p:cNvPr id="344" name="잉크 343">
                <a:extLst>
                  <a:ext uri="{FF2B5EF4-FFF2-40B4-BE49-F238E27FC236}">
                    <a16:creationId xmlns:a16="http://schemas.microsoft.com/office/drawing/2014/main" id="{7193475B-A337-7F99-5ED2-64339E6BD66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68153" y="2952089"/>
                <a:ext cx="545760" cy="11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361" name="잉크 360">
                <a:extLst>
                  <a:ext uri="{FF2B5EF4-FFF2-40B4-BE49-F238E27FC236}">
                    <a16:creationId xmlns:a16="http://schemas.microsoft.com/office/drawing/2014/main" id="{E6C8F736-B710-37F6-88D2-337EC17254F8}"/>
                  </a:ext>
                </a:extLst>
              </p14:cNvPr>
              <p14:cNvContentPartPr/>
              <p14:nvPr/>
            </p14:nvContentPartPr>
            <p14:xfrm>
              <a:off x="3187513" y="2885489"/>
              <a:ext cx="360" cy="360"/>
            </p14:xfrm>
          </p:contentPart>
        </mc:Choice>
        <mc:Fallback>
          <p:pic>
            <p:nvPicPr>
              <p:cNvPr id="361" name="잉크 360">
                <a:extLst>
                  <a:ext uri="{FF2B5EF4-FFF2-40B4-BE49-F238E27FC236}">
                    <a16:creationId xmlns:a16="http://schemas.microsoft.com/office/drawing/2014/main" id="{E6C8F736-B710-37F6-88D2-337EC17254F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69513" y="2849489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363" name="잉크 362">
                <a:extLst>
                  <a:ext uri="{FF2B5EF4-FFF2-40B4-BE49-F238E27FC236}">
                    <a16:creationId xmlns:a16="http://schemas.microsoft.com/office/drawing/2014/main" id="{9FB340B3-F059-041B-EC63-FD9F4BE75450}"/>
                  </a:ext>
                </a:extLst>
              </p14:cNvPr>
              <p14:cNvContentPartPr/>
              <p14:nvPr/>
            </p14:nvContentPartPr>
            <p14:xfrm>
              <a:off x="2344033" y="2885489"/>
              <a:ext cx="893880" cy="713880"/>
            </p14:xfrm>
          </p:contentPart>
        </mc:Choice>
        <mc:Fallback>
          <p:pic>
            <p:nvPicPr>
              <p:cNvPr id="363" name="잉크 362">
                <a:extLst>
                  <a:ext uri="{FF2B5EF4-FFF2-40B4-BE49-F238E27FC236}">
                    <a16:creationId xmlns:a16="http://schemas.microsoft.com/office/drawing/2014/main" id="{9FB340B3-F059-041B-EC63-FD9F4BE7545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326393" y="2849489"/>
                <a:ext cx="92952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373" name="잉크 372">
                <a:extLst>
                  <a:ext uri="{FF2B5EF4-FFF2-40B4-BE49-F238E27FC236}">
                    <a16:creationId xmlns:a16="http://schemas.microsoft.com/office/drawing/2014/main" id="{D47F9A51-74F4-536A-64EE-A18A28B5D797}"/>
                  </a:ext>
                </a:extLst>
              </p14:cNvPr>
              <p14:cNvContentPartPr/>
              <p14:nvPr/>
            </p14:nvContentPartPr>
            <p14:xfrm>
              <a:off x="2566513" y="3405689"/>
              <a:ext cx="126000" cy="319680"/>
            </p14:xfrm>
          </p:contentPart>
        </mc:Choice>
        <mc:Fallback>
          <p:pic>
            <p:nvPicPr>
              <p:cNvPr id="373" name="잉크 372">
                <a:extLst>
                  <a:ext uri="{FF2B5EF4-FFF2-40B4-BE49-F238E27FC236}">
                    <a16:creationId xmlns:a16="http://schemas.microsoft.com/office/drawing/2014/main" id="{D47F9A51-74F4-536A-64EE-A18A28B5D79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548873" y="3370049"/>
                <a:ext cx="1616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380" name="잉크 379">
                <a:extLst>
                  <a:ext uri="{FF2B5EF4-FFF2-40B4-BE49-F238E27FC236}">
                    <a16:creationId xmlns:a16="http://schemas.microsoft.com/office/drawing/2014/main" id="{75D49D8A-D8CF-B40A-E5D7-80137C105CE6}"/>
                  </a:ext>
                </a:extLst>
              </p14:cNvPr>
              <p14:cNvContentPartPr/>
              <p14:nvPr/>
            </p14:nvContentPartPr>
            <p14:xfrm>
              <a:off x="2684233" y="3279689"/>
              <a:ext cx="148680" cy="368280"/>
            </p14:xfrm>
          </p:contentPart>
        </mc:Choice>
        <mc:Fallback>
          <p:pic>
            <p:nvPicPr>
              <p:cNvPr id="380" name="잉크 379">
                <a:extLst>
                  <a:ext uri="{FF2B5EF4-FFF2-40B4-BE49-F238E27FC236}">
                    <a16:creationId xmlns:a16="http://schemas.microsoft.com/office/drawing/2014/main" id="{75D49D8A-D8CF-B40A-E5D7-80137C105C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66233" y="3244049"/>
                <a:ext cx="1843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384" name="잉크 383">
                <a:extLst>
                  <a:ext uri="{FF2B5EF4-FFF2-40B4-BE49-F238E27FC236}">
                    <a16:creationId xmlns:a16="http://schemas.microsoft.com/office/drawing/2014/main" id="{11135F67-F400-7A69-C2EC-F5DDC9216AB6}"/>
                  </a:ext>
                </a:extLst>
              </p14:cNvPr>
              <p14:cNvContentPartPr/>
              <p14:nvPr/>
            </p14:nvContentPartPr>
            <p14:xfrm>
              <a:off x="2851993" y="3170969"/>
              <a:ext cx="175320" cy="421920"/>
            </p14:xfrm>
          </p:contentPart>
        </mc:Choice>
        <mc:Fallback>
          <p:pic>
            <p:nvPicPr>
              <p:cNvPr id="384" name="잉크 383">
                <a:extLst>
                  <a:ext uri="{FF2B5EF4-FFF2-40B4-BE49-F238E27FC236}">
                    <a16:creationId xmlns:a16="http://schemas.microsoft.com/office/drawing/2014/main" id="{11135F67-F400-7A69-C2EC-F5DDC9216AB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833993" y="3134969"/>
                <a:ext cx="210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387" name="잉크 386">
                <a:extLst>
                  <a:ext uri="{FF2B5EF4-FFF2-40B4-BE49-F238E27FC236}">
                    <a16:creationId xmlns:a16="http://schemas.microsoft.com/office/drawing/2014/main" id="{F2F6A9A8-4E2F-BD0B-E180-213C6FD98581}"/>
                  </a:ext>
                </a:extLst>
              </p14:cNvPr>
              <p14:cNvContentPartPr/>
              <p14:nvPr/>
            </p14:nvContentPartPr>
            <p14:xfrm>
              <a:off x="3070153" y="3095369"/>
              <a:ext cx="164880" cy="405360"/>
            </p14:xfrm>
          </p:contentPart>
        </mc:Choice>
        <mc:Fallback>
          <p:pic>
            <p:nvPicPr>
              <p:cNvPr id="387" name="잉크 386">
                <a:extLst>
                  <a:ext uri="{FF2B5EF4-FFF2-40B4-BE49-F238E27FC236}">
                    <a16:creationId xmlns:a16="http://schemas.microsoft.com/office/drawing/2014/main" id="{F2F6A9A8-4E2F-BD0B-E180-213C6FD9858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052153" y="3059369"/>
                <a:ext cx="2005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395" name="잉크 394">
                <a:extLst>
                  <a:ext uri="{FF2B5EF4-FFF2-40B4-BE49-F238E27FC236}">
                    <a16:creationId xmlns:a16="http://schemas.microsoft.com/office/drawing/2014/main" id="{871C54C5-464E-205B-9356-23047C1FFB58}"/>
                  </a:ext>
                </a:extLst>
              </p14:cNvPr>
              <p14:cNvContentPartPr/>
              <p14:nvPr/>
            </p14:nvContentPartPr>
            <p14:xfrm>
              <a:off x="3237913" y="2885489"/>
              <a:ext cx="143280" cy="403560"/>
            </p14:xfrm>
          </p:contentPart>
        </mc:Choice>
        <mc:Fallback>
          <p:pic>
            <p:nvPicPr>
              <p:cNvPr id="395" name="잉크 394">
                <a:extLst>
                  <a:ext uri="{FF2B5EF4-FFF2-40B4-BE49-F238E27FC236}">
                    <a16:creationId xmlns:a16="http://schemas.microsoft.com/office/drawing/2014/main" id="{871C54C5-464E-205B-9356-23047C1FFB5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19913" y="2849489"/>
                <a:ext cx="1789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402" name="잉크 401">
                <a:extLst>
                  <a:ext uri="{FF2B5EF4-FFF2-40B4-BE49-F238E27FC236}">
                    <a16:creationId xmlns:a16="http://schemas.microsoft.com/office/drawing/2014/main" id="{148BCA72-2194-39BF-0879-C86074881F35}"/>
                  </a:ext>
                </a:extLst>
              </p14:cNvPr>
              <p14:cNvContentPartPr/>
              <p14:nvPr/>
            </p14:nvContentPartPr>
            <p14:xfrm>
              <a:off x="3042793" y="2969369"/>
              <a:ext cx="623520" cy="738720"/>
            </p14:xfrm>
          </p:contentPart>
        </mc:Choice>
        <mc:Fallback>
          <p:pic>
            <p:nvPicPr>
              <p:cNvPr id="402" name="잉크 401">
                <a:extLst>
                  <a:ext uri="{FF2B5EF4-FFF2-40B4-BE49-F238E27FC236}">
                    <a16:creationId xmlns:a16="http://schemas.microsoft.com/office/drawing/2014/main" id="{148BCA72-2194-39BF-0879-C86074881F3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024793" y="2933729"/>
                <a:ext cx="65916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409" name="잉크 408">
                <a:extLst>
                  <a:ext uri="{FF2B5EF4-FFF2-40B4-BE49-F238E27FC236}">
                    <a16:creationId xmlns:a16="http://schemas.microsoft.com/office/drawing/2014/main" id="{6F6791FB-216D-8AC6-89FC-84E765490B93}"/>
                  </a:ext>
                </a:extLst>
              </p14:cNvPr>
              <p14:cNvContentPartPr/>
              <p14:nvPr/>
            </p14:nvContentPartPr>
            <p14:xfrm>
              <a:off x="2373913" y="3590369"/>
              <a:ext cx="452520" cy="93600"/>
            </p14:xfrm>
          </p:contentPart>
        </mc:Choice>
        <mc:Fallback>
          <p:pic>
            <p:nvPicPr>
              <p:cNvPr id="409" name="잉크 408">
                <a:extLst>
                  <a:ext uri="{FF2B5EF4-FFF2-40B4-BE49-F238E27FC236}">
                    <a16:creationId xmlns:a16="http://schemas.microsoft.com/office/drawing/2014/main" id="{6F6791FB-216D-8AC6-89FC-84E765490B9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55913" y="3554369"/>
                <a:ext cx="488160" cy="1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5" name="그룹 554">
            <a:extLst>
              <a:ext uri="{FF2B5EF4-FFF2-40B4-BE49-F238E27FC236}">
                <a16:creationId xmlns:a16="http://schemas.microsoft.com/office/drawing/2014/main" id="{0C4B73C8-CC48-2516-A640-DB21353CE175}"/>
              </a:ext>
            </a:extLst>
          </p:cNvPr>
          <p:cNvGrpSpPr/>
          <p:nvPr/>
        </p:nvGrpSpPr>
        <p:grpSpPr>
          <a:xfrm>
            <a:off x="3892033" y="3586049"/>
            <a:ext cx="1576800" cy="915120"/>
            <a:chOff x="3892033" y="3586049"/>
            <a:chExt cx="1576800" cy="91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347" name="잉크 346">
                  <a:extLst>
                    <a:ext uri="{FF2B5EF4-FFF2-40B4-BE49-F238E27FC236}">
                      <a16:creationId xmlns:a16="http://schemas.microsoft.com/office/drawing/2014/main" id="{6B26C0D2-7231-11E0-6072-9653BD6E3E7E}"/>
                    </a:ext>
                  </a:extLst>
                </p14:cNvPr>
                <p14:cNvContentPartPr/>
                <p14:nvPr/>
              </p14:nvContentPartPr>
              <p14:xfrm>
                <a:off x="3892033" y="3883769"/>
                <a:ext cx="52920" cy="149400"/>
              </p14:xfrm>
            </p:contentPart>
          </mc:Choice>
          <mc:Fallback>
            <p:pic>
              <p:nvPicPr>
                <p:cNvPr id="347" name="잉크 346">
                  <a:extLst>
                    <a:ext uri="{FF2B5EF4-FFF2-40B4-BE49-F238E27FC236}">
                      <a16:creationId xmlns:a16="http://schemas.microsoft.com/office/drawing/2014/main" id="{6B26C0D2-7231-11E0-6072-9653BD6E3E7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885913" y="3877649"/>
                  <a:ext cx="65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349" name="잉크 348">
                  <a:extLst>
                    <a:ext uri="{FF2B5EF4-FFF2-40B4-BE49-F238E27FC236}">
                      <a16:creationId xmlns:a16="http://schemas.microsoft.com/office/drawing/2014/main" id="{4E1390D1-92BB-D5D8-9842-82C7297C5557}"/>
                    </a:ext>
                  </a:extLst>
                </p14:cNvPr>
                <p14:cNvContentPartPr/>
                <p14:nvPr/>
              </p14:nvContentPartPr>
              <p14:xfrm>
                <a:off x="3928753" y="3916169"/>
                <a:ext cx="37800" cy="128160"/>
              </p14:xfrm>
            </p:contentPart>
          </mc:Choice>
          <mc:Fallback>
            <p:pic>
              <p:nvPicPr>
                <p:cNvPr id="349" name="잉크 348">
                  <a:extLst>
                    <a:ext uri="{FF2B5EF4-FFF2-40B4-BE49-F238E27FC236}">
                      <a16:creationId xmlns:a16="http://schemas.microsoft.com/office/drawing/2014/main" id="{4E1390D1-92BB-D5D8-9842-82C7297C555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22633" y="3910049"/>
                  <a:ext cx="50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350" name="잉크 349">
                  <a:extLst>
                    <a:ext uri="{FF2B5EF4-FFF2-40B4-BE49-F238E27FC236}">
                      <a16:creationId xmlns:a16="http://schemas.microsoft.com/office/drawing/2014/main" id="{B4308ABD-4B4F-1C03-DE73-A32552152956}"/>
                    </a:ext>
                  </a:extLst>
                </p14:cNvPr>
                <p14:cNvContentPartPr/>
                <p14:nvPr/>
              </p14:nvContentPartPr>
              <p14:xfrm>
                <a:off x="3984553" y="3970889"/>
                <a:ext cx="53640" cy="40680"/>
              </p14:xfrm>
            </p:contentPart>
          </mc:Choice>
          <mc:Fallback>
            <p:pic>
              <p:nvPicPr>
                <p:cNvPr id="350" name="잉크 349">
                  <a:extLst>
                    <a:ext uri="{FF2B5EF4-FFF2-40B4-BE49-F238E27FC236}">
                      <a16:creationId xmlns:a16="http://schemas.microsoft.com/office/drawing/2014/main" id="{B4308ABD-4B4F-1C03-DE73-A3255215295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78433" y="3964769"/>
                  <a:ext cx="658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351" name="잉크 350">
                  <a:extLst>
                    <a:ext uri="{FF2B5EF4-FFF2-40B4-BE49-F238E27FC236}">
                      <a16:creationId xmlns:a16="http://schemas.microsoft.com/office/drawing/2014/main" id="{B42AC3A7-B5FD-D680-8494-C0778AE8C414}"/>
                    </a:ext>
                  </a:extLst>
                </p14:cNvPr>
                <p14:cNvContentPartPr/>
                <p14:nvPr/>
              </p14:nvContentPartPr>
              <p14:xfrm>
                <a:off x="3935953" y="4051529"/>
                <a:ext cx="72000" cy="53640"/>
              </p14:xfrm>
            </p:contentPart>
          </mc:Choice>
          <mc:Fallback>
            <p:pic>
              <p:nvPicPr>
                <p:cNvPr id="351" name="잉크 350">
                  <a:extLst>
                    <a:ext uri="{FF2B5EF4-FFF2-40B4-BE49-F238E27FC236}">
                      <a16:creationId xmlns:a16="http://schemas.microsoft.com/office/drawing/2014/main" id="{B42AC3A7-B5FD-D680-8494-C0778AE8C41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929833" y="4045409"/>
                  <a:ext cx="84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352" name="잉크 351">
                  <a:extLst>
                    <a:ext uri="{FF2B5EF4-FFF2-40B4-BE49-F238E27FC236}">
                      <a16:creationId xmlns:a16="http://schemas.microsoft.com/office/drawing/2014/main" id="{CAFDB9B5-244A-1A13-6927-23C14964BE37}"/>
                    </a:ext>
                  </a:extLst>
                </p14:cNvPr>
                <p14:cNvContentPartPr/>
                <p14:nvPr/>
              </p14:nvContentPartPr>
              <p14:xfrm>
                <a:off x="4086073" y="3916529"/>
                <a:ext cx="66600" cy="126720"/>
              </p14:xfrm>
            </p:contentPart>
          </mc:Choice>
          <mc:Fallback>
            <p:pic>
              <p:nvPicPr>
                <p:cNvPr id="352" name="잉크 351">
                  <a:extLst>
                    <a:ext uri="{FF2B5EF4-FFF2-40B4-BE49-F238E27FC236}">
                      <a16:creationId xmlns:a16="http://schemas.microsoft.com/office/drawing/2014/main" id="{CAFDB9B5-244A-1A13-6927-23C14964BE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79953" y="3910409"/>
                  <a:ext cx="78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353" name="잉크 352">
                  <a:extLst>
                    <a:ext uri="{FF2B5EF4-FFF2-40B4-BE49-F238E27FC236}">
                      <a16:creationId xmlns:a16="http://schemas.microsoft.com/office/drawing/2014/main" id="{D0F50B30-7D87-06B7-E604-4FDF934C8C4E}"/>
                    </a:ext>
                  </a:extLst>
                </p14:cNvPr>
                <p14:cNvContentPartPr/>
                <p14:nvPr/>
              </p14:nvContentPartPr>
              <p14:xfrm>
                <a:off x="4076713" y="4054409"/>
                <a:ext cx="69840" cy="22680"/>
              </p14:xfrm>
            </p:contentPart>
          </mc:Choice>
          <mc:Fallback>
            <p:pic>
              <p:nvPicPr>
                <p:cNvPr id="353" name="잉크 352">
                  <a:extLst>
                    <a:ext uri="{FF2B5EF4-FFF2-40B4-BE49-F238E27FC236}">
                      <a16:creationId xmlns:a16="http://schemas.microsoft.com/office/drawing/2014/main" id="{D0F50B30-7D87-06B7-E604-4FDF934C8C4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70593" y="4048289"/>
                  <a:ext cx="82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354" name="잉크 353">
                  <a:extLst>
                    <a:ext uri="{FF2B5EF4-FFF2-40B4-BE49-F238E27FC236}">
                      <a16:creationId xmlns:a16="http://schemas.microsoft.com/office/drawing/2014/main" id="{BA1C20D8-2590-B650-79A1-D08C3E96DED5}"/>
                    </a:ext>
                  </a:extLst>
                </p14:cNvPr>
                <p14:cNvContentPartPr/>
                <p14:nvPr/>
              </p14:nvContentPartPr>
              <p14:xfrm>
                <a:off x="4182553" y="3883769"/>
                <a:ext cx="64440" cy="56880"/>
              </p14:xfrm>
            </p:contentPart>
          </mc:Choice>
          <mc:Fallback>
            <p:pic>
              <p:nvPicPr>
                <p:cNvPr id="354" name="잉크 353">
                  <a:extLst>
                    <a:ext uri="{FF2B5EF4-FFF2-40B4-BE49-F238E27FC236}">
                      <a16:creationId xmlns:a16="http://schemas.microsoft.com/office/drawing/2014/main" id="{BA1C20D8-2590-B650-79A1-D08C3E96DE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76433" y="3877649"/>
                  <a:ext cx="76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355" name="잉크 354">
                  <a:extLst>
                    <a:ext uri="{FF2B5EF4-FFF2-40B4-BE49-F238E27FC236}">
                      <a16:creationId xmlns:a16="http://schemas.microsoft.com/office/drawing/2014/main" id="{DAE186F0-CD57-3104-B5F7-C0FE809154EC}"/>
                    </a:ext>
                  </a:extLst>
                </p14:cNvPr>
                <p14:cNvContentPartPr/>
                <p14:nvPr/>
              </p14:nvContentPartPr>
              <p14:xfrm>
                <a:off x="4182913" y="3968729"/>
                <a:ext cx="62640" cy="27720"/>
              </p14:xfrm>
            </p:contentPart>
          </mc:Choice>
          <mc:Fallback>
            <p:pic>
              <p:nvPicPr>
                <p:cNvPr id="355" name="잉크 354">
                  <a:extLst>
                    <a:ext uri="{FF2B5EF4-FFF2-40B4-BE49-F238E27FC236}">
                      <a16:creationId xmlns:a16="http://schemas.microsoft.com/office/drawing/2014/main" id="{DAE186F0-CD57-3104-B5F7-C0FE809154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176793" y="3962609"/>
                  <a:ext cx="74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410" name="잉크 409">
                  <a:extLst>
                    <a:ext uri="{FF2B5EF4-FFF2-40B4-BE49-F238E27FC236}">
                      <a16:creationId xmlns:a16="http://schemas.microsoft.com/office/drawing/2014/main" id="{EAFBF5CA-8D7E-A72E-5A38-3DDF0A6AD433}"/>
                    </a:ext>
                  </a:extLst>
                </p14:cNvPr>
                <p14:cNvContentPartPr/>
                <p14:nvPr/>
              </p14:nvContentPartPr>
              <p14:xfrm>
                <a:off x="4188673" y="4002209"/>
                <a:ext cx="88560" cy="105120"/>
              </p14:xfrm>
            </p:contentPart>
          </mc:Choice>
          <mc:Fallback>
            <p:pic>
              <p:nvPicPr>
                <p:cNvPr id="410" name="잉크 409">
                  <a:extLst>
                    <a:ext uri="{FF2B5EF4-FFF2-40B4-BE49-F238E27FC236}">
                      <a16:creationId xmlns:a16="http://schemas.microsoft.com/office/drawing/2014/main" id="{EAFBF5CA-8D7E-A72E-5A38-3DDF0A6AD4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182553" y="3996089"/>
                  <a:ext cx="100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411" name="잉크 410">
                  <a:extLst>
                    <a:ext uri="{FF2B5EF4-FFF2-40B4-BE49-F238E27FC236}">
                      <a16:creationId xmlns:a16="http://schemas.microsoft.com/office/drawing/2014/main" id="{4C364658-3FAB-8462-F4B5-B0DC5B110E0E}"/>
                    </a:ext>
                  </a:extLst>
                </p14:cNvPr>
                <p14:cNvContentPartPr/>
                <p14:nvPr/>
              </p14:nvContentPartPr>
              <p14:xfrm>
                <a:off x="4445353" y="3834089"/>
                <a:ext cx="59400" cy="82440"/>
              </p14:xfrm>
            </p:contentPart>
          </mc:Choice>
          <mc:Fallback>
            <p:pic>
              <p:nvPicPr>
                <p:cNvPr id="411" name="잉크 410">
                  <a:extLst>
                    <a:ext uri="{FF2B5EF4-FFF2-40B4-BE49-F238E27FC236}">
                      <a16:creationId xmlns:a16="http://schemas.microsoft.com/office/drawing/2014/main" id="{4C364658-3FAB-8462-F4B5-B0DC5B110E0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39233" y="3827969"/>
                  <a:ext cx="71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412" name="잉크 411">
                  <a:extLst>
                    <a:ext uri="{FF2B5EF4-FFF2-40B4-BE49-F238E27FC236}">
                      <a16:creationId xmlns:a16="http://schemas.microsoft.com/office/drawing/2014/main" id="{5FA90075-C8AD-EE10-2C4A-5C153C69008F}"/>
                    </a:ext>
                  </a:extLst>
                </p14:cNvPr>
                <p14:cNvContentPartPr/>
                <p14:nvPr/>
              </p14:nvContentPartPr>
              <p14:xfrm>
                <a:off x="4529953" y="3741209"/>
                <a:ext cx="47520" cy="170640"/>
              </p14:xfrm>
            </p:contentPart>
          </mc:Choice>
          <mc:Fallback>
            <p:pic>
              <p:nvPicPr>
                <p:cNvPr id="412" name="잉크 411">
                  <a:extLst>
                    <a:ext uri="{FF2B5EF4-FFF2-40B4-BE49-F238E27FC236}">
                      <a16:creationId xmlns:a16="http://schemas.microsoft.com/office/drawing/2014/main" id="{5FA90075-C8AD-EE10-2C4A-5C153C69008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3833" y="3735089"/>
                  <a:ext cx="59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413" name="잉크 412">
                  <a:extLst>
                    <a:ext uri="{FF2B5EF4-FFF2-40B4-BE49-F238E27FC236}">
                      <a16:creationId xmlns:a16="http://schemas.microsoft.com/office/drawing/2014/main" id="{06ABBAEF-6490-C4A1-208D-3A7BB1898A5B}"/>
                    </a:ext>
                  </a:extLst>
                </p14:cNvPr>
                <p14:cNvContentPartPr/>
                <p14:nvPr/>
              </p14:nvContentPartPr>
              <p14:xfrm>
                <a:off x="4595473" y="3741209"/>
                <a:ext cx="57600" cy="100440"/>
              </p14:xfrm>
            </p:contentPart>
          </mc:Choice>
          <mc:Fallback>
            <p:pic>
              <p:nvPicPr>
                <p:cNvPr id="413" name="잉크 412">
                  <a:extLst>
                    <a:ext uri="{FF2B5EF4-FFF2-40B4-BE49-F238E27FC236}">
                      <a16:creationId xmlns:a16="http://schemas.microsoft.com/office/drawing/2014/main" id="{06ABBAEF-6490-C4A1-208D-3A7BB1898A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89353" y="3735089"/>
                  <a:ext cx="69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414" name="잉크 413">
                  <a:extLst>
                    <a:ext uri="{FF2B5EF4-FFF2-40B4-BE49-F238E27FC236}">
                      <a16:creationId xmlns:a16="http://schemas.microsoft.com/office/drawing/2014/main" id="{B12234DE-35ED-47BF-F32B-89E6D2EC0A74}"/>
                    </a:ext>
                  </a:extLst>
                </p14:cNvPr>
                <p14:cNvContentPartPr/>
                <p14:nvPr/>
              </p14:nvContentPartPr>
              <p14:xfrm>
                <a:off x="4639033" y="3750209"/>
                <a:ext cx="72000" cy="76320"/>
              </p14:xfrm>
            </p:contentPart>
          </mc:Choice>
          <mc:Fallback>
            <p:pic>
              <p:nvPicPr>
                <p:cNvPr id="414" name="잉크 413">
                  <a:extLst>
                    <a:ext uri="{FF2B5EF4-FFF2-40B4-BE49-F238E27FC236}">
                      <a16:creationId xmlns:a16="http://schemas.microsoft.com/office/drawing/2014/main" id="{B12234DE-35ED-47BF-F32B-89E6D2EC0A7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32913" y="3744089"/>
                  <a:ext cx="84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418" name="잉크 417">
                  <a:extLst>
                    <a:ext uri="{FF2B5EF4-FFF2-40B4-BE49-F238E27FC236}">
                      <a16:creationId xmlns:a16="http://schemas.microsoft.com/office/drawing/2014/main" id="{2FBDB05C-DE75-B12B-66F9-F90AA2A97E62}"/>
                    </a:ext>
                  </a:extLst>
                </p14:cNvPr>
                <p14:cNvContentPartPr/>
                <p14:nvPr/>
              </p14:nvContentPartPr>
              <p14:xfrm>
                <a:off x="4666753" y="3824729"/>
                <a:ext cx="14040" cy="43560"/>
              </p14:xfrm>
            </p:contentPart>
          </mc:Choice>
          <mc:Fallback>
            <p:pic>
              <p:nvPicPr>
                <p:cNvPr id="418" name="잉크 417">
                  <a:extLst>
                    <a:ext uri="{FF2B5EF4-FFF2-40B4-BE49-F238E27FC236}">
                      <a16:creationId xmlns:a16="http://schemas.microsoft.com/office/drawing/2014/main" id="{2FBDB05C-DE75-B12B-66F9-F90AA2A97E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60633" y="3818609"/>
                  <a:ext cx="26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419" name="잉크 418">
                  <a:extLst>
                    <a:ext uri="{FF2B5EF4-FFF2-40B4-BE49-F238E27FC236}">
                      <a16:creationId xmlns:a16="http://schemas.microsoft.com/office/drawing/2014/main" id="{39C42EB7-4CAB-170C-E806-8AA618232CF4}"/>
                    </a:ext>
                  </a:extLst>
                </p14:cNvPr>
                <p14:cNvContentPartPr/>
                <p14:nvPr/>
              </p14:nvContentPartPr>
              <p14:xfrm>
                <a:off x="4601593" y="3869729"/>
                <a:ext cx="91800" cy="48240"/>
              </p14:xfrm>
            </p:contentPart>
          </mc:Choice>
          <mc:Fallback>
            <p:pic>
              <p:nvPicPr>
                <p:cNvPr id="419" name="잉크 418">
                  <a:extLst>
                    <a:ext uri="{FF2B5EF4-FFF2-40B4-BE49-F238E27FC236}">
                      <a16:creationId xmlns:a16="http://schemas.microsoft.com/office/drawing/2014/main" id="{39C42EB7-4CAB-170C-E806-8AA618232CF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95473" y="3863609"/>
                  <a:ext cx="10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433" name="잉크 432">
                  <a:extLst>
                    <a:ext uri="{FF2B5EF4-FFF2-40B4-BE49-F238E27FC236}">
                      <a16:creationId xmlns:a16="http://schemas.microsoft.com/office/drawing/2014/main" id="{8F5E3FA6-6B4A-D2EC-9202-B75CF2532479}"/>
                    </a:ext>
                  </a:extLst>
                </p14:cNvPr>
                <p14:cNvContentPartPr/>
                <p14:nvPr/>
              </p14:nvContentPartPr>
              <p14:xfrm>
                <a:off x="4638673" y="3908969"/>
                <a:ext cx="102240" cy="49680"/>
              </p14:xfrm>
            </p:contentPart>
          </mc:Choice>
          <mc:Fallback>
            <p:pic>
              <p:nvPicPr>
                <p:cNvPr id="433" name="잉크 432">
                  <a:extLst>
                    <a:ext uri="{FF2B5EF4-FFF2-40B4-BE49-F238E27FC236}">
                      <a16:creationId xmlns:a16="http://schemas.microsoft.com/office/drawing/2014/main" id="{8F5E3FA6-6B4A-D2EC-9202-B75CF253247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2553" y="3902849"/>
                  <a:ext cx="114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512" name="잉크 511">
                  <a:extLst>
                    <a:ext uri="{FF2B5EF4-FFF2-40B4-BE49-F238E27FC236}">
                      <a16:creationId xmlns:a16="http://schemas.microsoft.com/office/drawing/2014/main" id="{0C7A62EA-F1A2-53B8-9A70-B6ACD7D9DF7F}"/>
                    </a:ext>
                  </a:extLst>
                </p14:cNvPr>
                <p14:cNvContentPartPr/>
                <p14:nvPr/>
              </p14:nvContentPartPr>
              <p14:xfrm>
                <a:off x="4804633" y="3763529"/>
                <a:ext cx="58320" cy="90720"/>
              </p14:xfrm>
            </p:contentPart>
          </mc:Choice>
          <mc:Fallback>
            <p:pic>
              <p:nvPicPr>
                <p:cNvPr id="512" name="잉크 511">
                  <a:extLst>
                    <a:ext uri="{FF2B5EF4-FFF2-40B4-BE49-F238E27FC236}">
                      <a16:creationId xmlns:a16="http://schemas.microsoft.com/office/drawing/2014/main" id="{0C7A62EA-F1A2-53B8-9A70-B6ACD7D9DF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98513" y="3757409"/>
                  <a:ext cx="70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513" name="잉크 512">
                  <a:extLst>
                    <a:ext uri="{FF2B5EF4-FFF2-40B4-BE49-F238E27FC236}">
                      <a16:creationId xmlns:a16="http://schemas.microsoft.com/office/drawing/2014/main" id="{18BC2554-92EC-B172-2B53-80E89378F51E}"/>
                    </a:ext>
                  </a:extLst>
                </p14:cNvPr>
                <p14:cNvContentPartPr/>
                <p14:nvPr/>
              </p14:nvContentPartPr>
              <p14:xfrm>
                <a:off x="4873753" y="3740489"/>
                <a:ext cx="75240" cy="95040"/>
              </p14:xfrm>
            </p:contentPart>
          </mc:Choice>
          <mc:Fallback>
            <p:pic>
              <p:nvPicPr>
                <p:cNvPr id="513" name="잉크 512">
                  <a:extLst>
                    <a:ext uri="{FF2B5EF4-FFF2-40B4-BE49-F238E27FC236}">
                      <a16:creationId xmlns:a16="http://schemas.microsoft.com/office/drawing/2014/main" id="{18BC2554-92EC-B172-2B53-80E89378F51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67633" y="3734369"/>
                  <a:ext cx="87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514" name="잉크 513">
                  <a:extLst>
                    <a:ext uri="{FF2B5EF4-FFF2-40B4-BE49-F238E27FC236}">
                      <a16:creationId xmlns:a16="http://schemas.microsoft.com/office/drawing/2014/main" id="{D825F9BD-8B1E-51F1-641A-C3444EA43F4E}"/>
                    </a:ext>
                  </a:extLst>
                </p14:cNvPr>
                <p14:cNvContentPartPr/>
                <p14:nvPr/>
              </p14:nvContentPartPr>
              <p14:xfrm>
                <a:off x="4966633" y="3686849"/>
                <a:ext cx="30960" cy="69120"/>
              </p14:xfrm>
            </p:contentPart>
          </mc:Choice>
          <mc:Fallback>
            <p:pic>
              <p:nvPicPr>
                <p:cNvPr id="514" name="잉크 513">
                  <a:extLst>
                    <a:ext uri="{FF2B5EF4-FFF2-40B4-BE49-F238E27FC236}">
                      <a16:creationId xmlns:a16="http://schemas.microsoft.com/office/drawing/2014/main" id="{D825F9BD-8B1E-51F1-641A-C3444EA43F4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60513" y="3680729"/>
                  <a:ext cx="43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515" name="잉크 514">
                  <a:extLst>
                    <a:ext uri="{FF2B5EF4-FFF2-40B4-BE49-F238E27FC236}">
                      <a16:creationId xmlns:a16="http://schemas.microsoft.com/office/drawing/2014/main" id="{03D6D89A-4A7B-D97F-960D-6547F5AA1825}"/>
                    </a:ext>
                  </a:extLst>
                </p14:cNvPr>
                <p14:cNvContentPartPr/>
                <p14:nvPr/>
              </p14:nvContentPartPr>
              <p14:xfrm>
                <a:off x="5007673" y="3653729"/>
                <a:ext cx="33840" cy="111600"/>
              </p14:xfrm>
            </p:contentPart>
          </mc:Choice>
          <mc:Fallback>
            <p:pic>
              <p:nvPicPr>
                <p:cNvPr id="515" name="잉크 514">
                  <a:extLst>
                    <a:ext uri="{FF2B5EF4-FFF2-40B4-BE49-F238E27FC236}">
                      <a16:creationId xmlns:a16="http://schemas.microsoft.com/office/drawing/2014/main" id="{03D6D89A-4A7B-D97F-960D-6547F5AA182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001553" y="3647609"/>
                  <a:ext cx="46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516" name="잉크 515">
                  <a:extLst>
                    <a:ext uri="{FF2B5EF4-FFF2-40B4-BE49-F238E27FC236}">
                      <a16:creationId xmlns:a16="http://schemas.microsoft.com/office/drawing/2014/main" id="{7F52DCF5-6C87-DD76-165F-E1BCB870B1C9}"/>
                    </a:ext>
                  </a:extLst>
                </p14:cNvPr>
                <p14:cNvContentPartPr/>
                <p14:nvPr/>
              </p14:nvContentPartPr>
              <p14:xfrm>
                <a:off x="5008033" y="3791609"/>
                <a:ext cx="88920" cy="55800"/>
              </p14:xfrm>
            </p:contentPart>
          </mc:Choice>
          <mc:Fallback>
            <p:pic>
              <p:nvPicPr>
                <p:cNvPr id="516" name="잉크 515">
                  <a:extLst>
                    <a:ext uri="{FF2B5EF4-FFF2-40B4-BE49-F238E27FC236}">
                      <a16:creationId xmlns:a16="http://schemas.microsoft.com/office/drawing/2014/main" id="{7F52DCF5-6C87-DD76-165F-E1BCB870B1C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01913" y="3785489"/>
                  <a:ext cx="101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517" name="잉크 516">
                  <a:extLst>
                    <a:ext uri="{FF2B5EF4-FFF2-40B4-BE49-F238E27FC236}">
                      <a16:creationId xmlns:a16="http://schemas.microsoft.com/office/drawing/2014/main" id="{CD87E6E8-47D6-6888-C7B7-A08EB0016D75}"/>
                    </a:ext>
                  </a:extLst>
                </p14:cNvPr>
                <p14:cNvContentPartPr/>
                <p14:nvPr/>
              </p14:nvContentPartPr>
              <p14:xfrm>
                <a:off x="5080033" y="3665609"/>
                <a:ext cx="93240" cy="78120"/>
              </p14:xfrm>
            </p:contentPart>
          </mc:Choice>
          <mc:Fallback>
            <p:pic>
              <p:nvPicPr>
                <p:cNvPr id="517" name="잉크 516">
                  <a:extLst>
                    <a:ext uri="{FF2B5EF4-FFF2-40B4-BE49-F238E27FC236}">
                      <a16:creationId xmlns:a16="http://schemas.microsoft.com/office/drawing/2014/main" id="{CD87E6E8-47D6-6888-C7B7-A08EB0016D7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073913" y="3659489"/>
                  <a:ext cx="10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518" name="잉크 517">
                  <a:extLst>
                    <a:ext uri="{FF2B5EF4-FFF2-40B4-BE49-F238E27FC236}">
                      <a16:creationId xmlns:a16="http://schemas.microsoft.com/office/drawing/2014/main" id="{F98A6607-8D80-EA5A-BF48-7CA2A16B54C3}"/>
                    </a:ext>
                  </a:extLst>
                </p14:cNvPr>
                <p14:cNvContentPartPr/>
                <p14:nvPr/>
              </p14:nvContentPartPr>
              <p14:xfrm>
                <a:off x="5175433" y="3654089"/>
                <a:ext cx="90000" cy="71640"/>
              </p14:xfrm>
            </p:contentPart>
          </mc:Choice>
          <mc:Fallback>
            <p:pic>
              <p:nvPicPr>
                <p:cNvPr id="518" name="잉크 517">
                  <a:extLst>
                    <a:ext uri="{FF2B5EF4-FFF2-40B4-BE49-F238E27FC236}">
                      <a16:creationId xmlns:a16="http://schemas.microsoft.com/office/drawing/2014/main" id="{F98A6607-8D80-EA5A-BF48-7CA2A16B54C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69313" y="3647969"/>
                  <a:ext cx="102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519" name="잉크 518">
                  <a:extLst>
                    <a:ext uri="{FF2B5EF4-FFF2-40B4-BE49-F238E27FC236}">
                      <a16:creationId xmlns:a16="http://schemas.microsoft.com/office/drawing/2014/main" id="{B2DFDFCB-9364-E8A2-03ED-D1D899951765}"/>
                    </a:ext>
                  </a:extLst>
                </p14:cNvPr>
                <p14:cNvContentPartPr/>
                <p14:nvPr/>
              </p14:nvContentPartPr>
              <p14:xfrm>
                <a:off x="5255713" y="3595409"/>
                <a:ext cx="87480" cy="70200"/>
              </p14:xfrm>
            </p:contentPart>
          </mc:Choice>
          <mc:Fallback>
            <p:pic>
              <p:nvPicPr>
                <p:cNvPr id="519" name="잉크 518">
                  <a:extLst>
                    <a:ext uri="{FF2B5EF4-FFF2-40B4-BE49-F238E27FC236}">
                      <a16:creationId xmlns:a16="http://schemas.microsoft.com/office/drawing/2014/main" id="{B2DFDFCB-9364-E8A2-03ED-D1D89995176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249593" y="3589289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520" name="잉크 519">
                  <a:extLst>
                    <a:ext uri="{FF2B5EF4-FFF2-40B4-BE49-F238E27FC236}">
                      <a16:creationId xmlns:a16="http://schemas.microsoft.com/office/drawing/2014/main" id="{81F8A254-8E96-1FE5-0A08-79128E28E08A}"/>
                    </a:ext>
                  </a:extLst>
                </p14:cNvPr>
                <p14:cNvContentPartPr/>
                <p14:nvPr/>
              </p14:nvContentPartPr>
              <p14:xfrm>
                <a:off x="5351833" y="3586049"/>
                <a:ext cx="32400" cy="113040"/>
              </p14:xfrm>
            </p:contentPart>
          </mc:Choice>
          <mc:Fallback>
            <p:pic>
              <p:nvPicPr>
                <p:cNvPr id="520" name="잉크 519">
                  <a:extLst>
                    <a:ext uri="{FF2B5EF4-FFF2-40B4-BE49-F238E27FC236}">
                      <a16:creationId xmlns:a16="http://schemas.microsoft.com/office/drawing/2014/main" id="{81F8A254-8E96-1FE5-0A08-79128E28E0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45713" y="3579929"/>
                  <a:ext cx="446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521" name="잉크 520">
                  <a:extLst>
                    <a:ext uri="{FF2B5EF4-FFF2-40B4-BE49-F238E27FC236}">
                      <a16:creationId xmlns:a16="http://schemas.microsoft.com/office/drawing/2014/main" id="{B3F0C7A7-1B2D-DE77-7011-9F70819167B1}"/>
                    </a:ext>
                  </a:extLst>
                </p14:cNvPr>
                <p14:cNvContentPartPr/>
                <p14:nvPr/>
              </p14:nvContentPartPr>
              <p14:xfrm>
                <a:off x="4307833" y="4215689"/>
                <a:ext cx="26280" cy="47880"/>
              </p14:xfrm>
            </p:contentPart>
          </mc:Choice>
          <mc:Fallback>
            <p:pic>
              <p:nvPicPr>
                <p:cNvPr id="521" name="잉크 520">
                  <a:extLst>
                    <a:ext uri="{FF2B5EF4-FFF2-40B4-BE49-F238E27FC236}">
                      <a16:creationId xmlns:a16="http://schemas.microsoft.com/office/drawing/2014/main" id="{B3F0C7A7-1B2D-DE77-7011-9F70819167B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01713" y="4209569"/>
                  <a:ext cx="3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522" name="잉크 521">
                  <a:extLst>
                    <a:ext uri="{FF2B5EF4-FFF2-40B4-BE49-F238E27FC236}">
                      <a16:creationId xmlns:a16="http://schemas.microsoft.com/office/drawing/2014/main" id="{2B626E08-335E-FD8F-3D46-99891D8D7662}"/>
                    </a:ext>
                  </a:extLst>
                </p14:cNvPr>
                <p14:cNvContentPartPr/>
                <p14:nvPr/>
              </p14:nvContentPartPr>
              <p14:xfrm>
                <a:off x="4327993" y="4190489"/>
                <a:ext cx="81360" cy="65880"/>
              </p14:xfrm>
            </p:contentPart>
          </mc:Choice>
          <mc:Fallback>
            <p:pic>
              <p:nvPicPr>
                <p:cNvPr id="522" name="잉크 521">
                  <a:extLst>
                    <a:ext uri="{FF2B5EF4-FFF2-40B4-BE49-F238E27FC236}">
                      <a16:creationId xmlns:a16="http://schemas.microsoft.com/office/drawing/2014/main" id="{2B626E08-335E-FD8F-3D46-99891D8D766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21873" y="4184369"/>
                  <a:ext cx="93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523" name="잉크 522">
                  <a:extLst>
                    <a:ext uri="{FF2B5EF4-FFF2-40B4-BE49-F238E27FC236}">
                      <a16:creationId xmlns:a16="http://schemas.microsoft.com/office/drawing/2014/main" id="{64B8B680-8E60-DFAF-1E40-D74C7194B346}"/>
                    </a:ext>
                  </a:extLst>
                </p14:cNvPr>
                <p14:cNvContentPartPr/>
                <p14:nvPr/>
              </p14:nvContentPartPr>
              <p14:xfrm>
                <a:off x="4412233" y="4170329"/>
                <a:ext cx="21600" cy="72000"/>
              </p14:xfrm>
            </p:contentPart>
          </mc:Choice>
          <mc:Fallback>
            <p:pic>
              <p:nvPicPr>
                <p:cNvPr id="523" name="잉크 522">
                  <a:extLst>
                    <a:ext uri="{FF2B5EF4-FFF2-40B4-BE49-F238E27FC236}">
                      <a16:creationId xmlns:a16="http://schemas.microsoft.com/office/drawing/2014/main" id="{64B8B680-8E60-DFAF-1E40-D74C7194B34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06113" y="4164209"/>
                  <a:ext cx="338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524" name="잉크 523">
                  <a:extLst>
                    <a:ext uri="{FF2B5EF4-FFF2-40B4-BE49-F238E27FC236}">
                      <a16:creationId xmlns:a16="http://schemas.microsoft.com/office/drawing/2014/main" id="{1A205D65-4EF8-A831-49AD-BFC55BE5A8B3}"/>
                    </a:ext>
                  </a:extLst>
                </p14:cNvPr>
                <p14:cNvContentPartPr/>
                <p14:nvPr/>
              </p14:nvContentPartPr>
              <p14:xfrm>
                <a:off x="4382713" y="4256729"/>
                <a:ext cx="94680" cy="69840"/>
              </p14:xfrm>
            </p:contentPart>
          </mc:Choice>
          <mc:Fallback>
            <p:pic>
              <p:nvPicPr>
                <p:cNvPr id="524" name="잉크 523">
                  <a:extLst>
                    <a:ext uri="{FF2B5EF4-FFF2-40B4-BE49-F238E27FC236}">
                      <a16:creationId xmlns:a16="http://schemas.microsoft.com/office/drawing/2014/main" id="{1A205D65-4EF8-A831-49AD-BFC55BE5A8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76593" y="4250609"/>
                  <a:ext cx="1069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525" name="잉크 524">
                  <a:extLst>
                    <a:ext uri="{FF2B5EF4-FFF2-40B4-BE49-F238E27FC236}">
                      <a16:creationId xmlns:a16="http://schemas.microsoft.com/office/drawing/2014/main" id="{0FA1CBED-991E-C5E6-9C87-B1F4F16E9C70}"/>
                    </a:ext>
                  </a:extLst>
                </p14:cNvPr>
                <p14:cNvContentPartPr/>
                <p14:nvPr/>
              </p14:nvContentPartPr>
              <p14:xfrm>
                <a:off x="4487473" y="4167089"/>
                <a:ext cx="76680" cy="89640"/>
              </p14:xfrm>
            </p:contentPart>
          </mc:Choice>
          <mc:Fallback>
            <p:pic>
              <p:nvPicPr>
                <p:cNvPr id="525" name="잉크 524">
                  <a:extLst>
                    <a:ext uri="{FF2B5EF4-FFF2-40B4-BE49-F238E27FC236}">
                      <a16:creationId xmlns:a16="http://schemas.microsoft.com/office/drawing/2014/main" id="{0FA1CBED-991E-C5E6-9C87-B1F4F16E9C7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81353" y="4160969"/>
                  <a:ext cx="8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526" name="잉크 525">
                  <a:extLst>
                    <a:ext uri="{FF2B5EF4-FFF2-40B4-BE49-F238E27FC236}">
                      <a16:creationId xmlns:a16="http://schemas.microsoft.com/office/drawing/2014/main" id="{BA50598D-7520-40E4-C68F-0B0428792EE0}"/>
                    </a:ext>
                  </a:extLst>
                </p14:cNvPr>
                <p14:cNvContentPartPr/>
                <p14:nvPr/>
              </p14:nvContentPartPr>
              <p14:xfrm>
                <a:off x="4550833" y="4127489"/>
                <a:ext cx="53640" cy="135000"/>
              </p14:xfrm>
            </p:contentPart>
          </mc:Choice>
          <mc:Fallback>
            <p:pic>
              <p:nvPicPr>
                <p:cNvPr id="526" name="잉크 525">
                  <a:extLst>
                    <a:ext uri="{FF2B5EF4-FFF2-40B4-BE49-F238E27FC236}">
                      <a16:creationId xmlns:a16="http://schemas.microsoft.com/office/drawing/2014/main" id="{BA50598D-7520-40E4-C68F-0B0428792EE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44713" y="4121369"/>
                  <a:ext cx="658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527" name="잉크 526">
                  <a:extLst>
                    <a:ext uri="{FF2B5EF4-FFF2-40B4-BE49-F238E27FC236}">
                      <a16:creationId xmlns:a16="http://schemas.microsoft.com/office/drawing/2014/main" id="{F0B1D874-88EE-304D-3A47-C529240F85AD}"/>
                    </a:ext>
                  </a:extLst>
                </p14:cNvPr>
                <p14:cNvContentPartPr/>
                <p14:nvPr/>
              </p14:nvContentPartPr>
              <p14:xfrm>
                <a:off x="4617433" y="4102289"/>
                <a:ext cx="87120" cy="88200"/>
              </p14:xfrm>
            </p:contentPart>
          </mc:Choice>
          <mc:Fallback>
            <p:pic>
              <p:nvPicPr>
                <p:cNvPr id="527" name="잉크 526">
                  <a:extLst>
                    <a:ext uri="{FF2B5EF4-FFF2-40B4-BE49-F238E27FC236}">
                      <a16:creationId xmlns:a16="http://schemas.microsoft.com/office/drawing/2014/main" id="{F0B1D874-88EE-304D-3A47-C529240F85A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11313" y="4096169"/>
                  <a:ext cx="993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528" name="잉크 527">
                  <a:extLst>
                    <a:ext uri="{FF2B5EF4-FFF2-40B4-BE49-F238E27FC236}">
                      <a16:creationId xmlns:a16="http://schemas.microsoft.com/office/drawing/2014/main" id="{F6CD03C5-6194-5B3C-2D77-C87BC90E9A79}"/>
                    </a:ext>
                  </a:extLst>
                </p14:cNvPr>
                <p14:cNvContentPartPr/>
                <p14:nvPr/>
              </p14:nvContentPartPr>
              <p14:xfrm>
                <a:off x="4696993" y="4059089"/>
                <a:ext cx="34560" cy="101160"/>
              </p14:xfrm>
            </p:contentPart>
          </mc:Choice>
          <mc:Fallback>
            <p:pic>
              <p:nvPicPr>
                <p:cNvPr id="528" name="잉크 527">
                  <a:extLst>
                    <a:ext uri="{FF2B5EF4-FFF2-40B4-BE49-F238E27FC236}">
                      <a16:creationId xmlns:a16="http://schemas.microsoft.com/office/drawing/2014/main" id="{F6CD03C5-6194-5B3C-2D77-C87BC90E9A7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90873" y="4052969"/>
                  <a:ext cx="46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529" name="잉크 528">
                  <a:extLst>
                    <a:ext uri="{FF2B5EF4-FFF2-40B4-BE49-F238E27FC236}">
                      <a16:creationId xmlns:a16="http://schemas.microsoft.com/office/drawing/2014/main" id="{274B0100-6142-4185-7D29-241CEA8E4040}"/>
                    </a:ext>
                  </a:extLst>
                </p14:cNvPr>
                <p14:cNvContentPartPr/>
                <p14:nvPr/>
              </p14:nvContentPartPr>
              <p14:xfrm>
                <a:off x="4702033" y="4160609"/>
                <a:ext cx="8280" cy="23760"/>
              </p14:xfrm>
            </p:contentPart>
          </mc:Choice>
          <mc:Fallback>
            <p:pic>
              <p:nvPicPr>
                <p:cNvPr id="529" name="잉크 528">
                  <a:extLst>
                    <a:ext uri="{FF2B5EF4-FFF2-40B4-BE49-F238E27FC236}">
                      <a16:creationId xmlns:a16="http://schemas.microsoft.com/office/drawing/2014/main" id="{274B0100-6142-4185-7D29-241CEA8E404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95913" y="4154489"/>
                  <a:ext cx="20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530" name="잉크 529">
                  <a:extLst>
                    <a:ext uri="{FF2B5EF4-FFF2-40B4-BE49-F238E27FC236}">
                      <a16:creationId xmlns:a16="http://schemas.microsoft.com/office/drawing/2014/main" id="{C51E2A69-D0EF-B4C8-E50B-6F6B31D5E17A}"/>
                    </a:ext>
                  </a:extLst>
                </p14:cNvPr>
                <p14:cNvContentPartPr/>
                <p14:nvPr/>
              </p14:nvContentPartPr>
              <p14:xfrm>
                <a:off x="4663513" y="4214249"/>
                <a:ext cx="91800" cy="62280"/>
              </p14:xfrm>
            </p:contentPart>
          </mc:Choice>
          <mc:Fallback>
            <p:pic>
              <p:nvPicPr>
                <p:cNvPr id="530" name="잉크 529">
                  <a:extLst>
                    <a:ext uri="{FF2B5EF4-FFF2-40B4-BE49-F238E27FC236}">
                      <a16:creationId xmlns:a16="http://schemas.microsoft.com/office/drawing/2014/main" id="{C51E2A69-D0EF-B4C8-E50B-6F6B31D5E1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57393" y="4208129"/>
                  <a:ext cx="104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531" name="잉크 530">
                  <a:extLst>
                    <a:ext uri="{FF2B5EF4-FFF2-40B4-BE49-F238E27FC236}">
                      <a16:creationId xmlns:a16="http://schemas.microsoft.com/office/drawing/2014/main" id="{49366D9B-33BB-DAFC-FC08-0D8CC680DF01}"/>
                    </a:ext>
                  </a:extLst>
                </p14:cNvPr>
                <p14:cNvContentPartPr/>
                <p14:nvPr/>
              </p14:nvContentPartPr>
              <p14:xfrm>
                <a:off x="4794193" y="4084649"/>
                <a:ext cx="72360" cy="74880"/>
              </p14:xfrm>
            </p:contentPart>
          </mc:Choice>
          <mc:Fallback>
            <p:pic>
              <p:nvPicPr>
                <p:cNvPr id="531" name="잉크 530">
                  <a:extLst>
                    <a:ext uri="{FF2B5EF4-FFF2-40B4-BE49-F238E27FC236}">
                      <a16:creationId xmlns:a16="http://schemas.microsoft.com/office/drawing/2014/main" id="{49366D9B-33BB-DAFC-FC08-0D8CC680DF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88073" y="4078529"/>
                  <a:ext cx="84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532" name="잉크 531">
                  <a:extLst>
                    <a:ext uri="{FF2B5EF4-FFF2-40B4-BE49-F238E27FC236}">
                      <a16:creationId xmlns:a16="http://schemas.microsoft.com/office/drawing/2014/main" id="{7722FACA-A909-02D7-B2BD-98642E018902}"/>
                    </a:ext>
                  </a:extLst>
                </p14:cNvPr>
                <p14:cNvContentPartPr/>
                <p14:nvPr/>
              </p14:nvContentPartPr>
              <p14:xfrm>
                <a:off x="4816873" y="4148369"/>
                <a:ext cx="15120" cy="52920"/>
              </p14:xfrm>
            </p:contentPart>
          </mc:Choice>
          <mc:Fallback>
            <p:pic>
              <p:nvPicPr>
                <p:cNvPr id="532" name="잉크 531">
                  <a:extLst>
                    <a:ext uri="{FF2B5EF4-FFF2-40B4-BE49-F238E27FC236}">
                      <a16:creationId xmlns:a16="http://schemas.microsoft.com/office/drawing/2014/main" id="{7722FACA-A909-02D7-B2BD-98642E01890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810753" y="4142249"/>
                  <a:ext cx="27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533" name="잉크 532">
                  <a:extLst>
                    <a:ext uri="{FF2B5EF4-FFF2-40B4-BE49-F238E27FC236}">
                      <a16:creationId xmlns:a16="http://schemas.microsoft.com/office/drawing/2014/main" id="{A3243F52-0D7F-86BB-5CDB-B1A299CAD24E}"/>
                    </a:ext>
                  </a:extLst>
                </p14:cNvPr>
                <p14:cNvContentPartPr/>
                <p14:nvPr/>
              </p14:nvContentPartPr>
              <p14:xfrm>
                <a:off x="4776553" y="4156649"/>
                <a:ext cx="177480" cy="88200"/>
              </p14:xfrm>
            </p:contentPart>
          </mc:Choice>
          <mc:Fallback>
            <p:pic>
              <p:nvPicPr>
                <p:cNvPr id="533" name="잉크 532">
                  <a:extLst>
                    <a:ext uri="{FF2B5EF4-FFF2-40B4-BE49-F238E27FC236}">
                      <a16:creationId xmlns:a16="http://schemas.microsoft.com/office/drawing/2014/main" id="{A3243F52-0D7F-86BB-5CDB-B1A299CAD24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70433" y="4150529"/>
                  <a:ext cx="189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535" name="잉크 534">
                  <a:extLst>
                    <a:ext uri="{FF2B5EF4-FFF2-40B4-BE49-F238E27FC236}">
                      <a16:creationId xmlns:a16="http://schemas.microsoft.com/office/drawing/2014/main" id="{BE499993-79F1-F227-9CAC-9B01E1C6643A}"/>
                    </a:ext>
                  </a:extLst>
                </p14:cNvPr>
                <p14:cNvContentPartPr/>
                <p14:nvPr/>
              </p14:nvContentPartPr>
              <p14:xfrm>
                <a:off x="5044033" y="3996089"/>
                <a:ext cx="49680" cy="106560"/>
              </p14:xfrm>
            </p:contentPart>
          </mc:Choice>
          <mc:Fallback>
            <p:pic>
              <p:nvPicPr>
                <p:cNvPr id="535" name="잉크 534">
                  <a:extLst>
                    <a:ext uri="{FF2B5EF4-FFF2-40B4-BE49-F238E27FC236}">
                      <a16:creationId xmlns:a16="http://schemas.microsoft.com/office/drawing/2014/main" id="{BE499993-79F1-F227-9CAC-9B01E1C664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37913" y="3989969"/>
                  <a:ext cx="61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536" name="잉크 535">
                  <a:extLst>
                    <a:ext uri="{FF2B5EF4-FFF2-40B4-BE49-F238E27FC236}">
                      <a16:creationId xmlns:a16="http://schemas.microsoft.com/office/drawing/2014/main" id="{51884709-C49D-FA05-3DE6-32CE2600E992}"/>
                    </a:ext>
                  </a:extLst>
                </p14:cNvPr>
                <p14:cNvContentPartPr/>
                <p14:nvPr/>
              </p14:nvContentPartPr>
              <p14:xfrm>
                <a:off x="5133673" y="3925889"/>
                <a:ext cx="39600" cy="184320"/>
              </p14:xfrm>
            </p:contentPart>
          </mc:Choice>
          <mc:Fallback>
            <p:pic>
              <p:nvPicPr>
                <p:cNvPr id="536" name="잉크 535">
                  <a:extLst>
                    <a:ext uri="{FF2B5EF4-FFF2-40B4-BE49-F238E27FC236}">
                      <a16:creationId xmlns:a16="http://schemas.microsoft.com/office/drawing/2014/main" id="{51884709-C49D-FA05-3DE6-32CE2600E99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7553" y="3919769"/>
                  <a:ext cx="51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537" name="잉크 536">
                  <a:extLst>
                    <a:ext uri="{FF2B5EF4-FFF2-40B4-BE49-F238E27FC236}">
                      <a16:creationId xmlns:a16="http://schemas.microsoft.com/office/drawing/2014/main" id="{A6C603D6-901A-08DB-0804-1E20C15C51E2}"/>
                    </a:ext>
                  </a:extLst>
                </p14:cNvPr>
                <p14:cNvContentPartPr/>
                <p14:nvPr/>
              </p14:nvContentPartPr>
              <p14:xfrm>
                <a:off x="5182993" y="3919409"/>
                <a:ext cx="35280" cy="116640"/>
              </p14:xfrm>
            </p:contentPart>
          </mc:Choice>
          <mc:Fallback>
            <p:pic>
              <p:nvPicPr>
                <p:cNvPr id="537" name="잉크 536">
                  <a:extLst>
                    <a:ext uri="{FF2B5EF4-FFF2-40B4-BE49-F238E27FC236}">
                      <a16:creationId xmlns:a16="http://schemas.microsoft.com/office/drawing/2014/main" id="{A6C603D6-901A-08DB-0804-1E20C15C51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176873" y="3913289"/>
                  <a:ext cx="47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538" name="잉크 537">
                  <a:extLst>
                    <a:ext uri="{FF2B5EF4-FFF2-40B4-BE49-F238E27FC236}">
                      <a16:creationId xmlns:a16="http://schemas.microsoft.com/office/drawing/2014/main" id="{A889C5D8-C676-197F-3A2E-1C53406E01A3}"/>
                    </a:ext>
                  </a:extLst>
                </p14:cNvPr>
                <p14:cNvContentPartPr/>
                <p14:nvPr/>
              </p14:nvContentPartPr>
              <p14:xfrm>
                <a:off x="5217553" y="3939929"/>
                <a:ext cx="37080" cy="27720"/>
              </p14:xfrm>
            </p:contentPart>
          </mc:Choice>
          <mc:Fallback>
            <p:pic>
              <p:nvPicPr>
                <p:cNvPr id="538" name="잉크 537">
                  <a:extLst>
                    <a:ext uri="{FF2B5EF4-FFF2-40B4-BE49-F238E27FC236}">
                      <a16:creationId xmlns:a16="http://schemas.microsoft.com/office/drawing/2014/main" id="{A889C5D8-C676-197F-3A2E-1C53406E01A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11433" y="3933809"/>
                  <a:ext cx="49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539" name="잉크 538">
                  <a:extLst>
                    <a:ext uri="{FF2B5EF4-FFF2-40B4-BE49-F238E27FC236}">
                      <a16:creationId xmlns:a16="http://schemas.microsoft.com/office/drawing/2014/main" id="{3003BAAE-241E-AAB9-B72A-B0A9516F0C7A}"/>
                    </a:ext>
                  </a:extLst>
                </p14:cNvPr>
                <p14:cNvContentPartPr/>
                <p14:nvPr/>
              </p14:nvContentPartPr>
              <p14:xfrm>
                <a:off x="5239153" y="3908969"/>
                <a:ext cx="50760" cy="86760"/>
              </p14:xfrm>
            </p:contentPart>
          </mc:Choice>
          <mc:Fallback>
            <p:pic>
              <p:nvPicPr>
                <p:cNvPr id="539" name="잉크 538">
                  <a:extLst>
                    <a:ext uri="{FF2B5EF4-FFF2-40B4-BE49-F238E27FC236}">
                      <a16:creationId xmlns:a16="http://schemas.microsoft.com/office/drawing/2014/main" id="{3003BAAE-241E-AAB9-B72A-B0A9516F0C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33033" y="3902849"/>
                  <a:ext cx="63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540" name="잉크 539">
                  <a:extLst>
                    <a:ext uri="{FF2B5EF4-FFF2-40B4-BE49-F238E27FC236}">
                      <a16:creationId xmlns:a16="http://schemas.microsoft.com/office/drawing/2014/main" id="{44A4E943-9862-6B49-4A6F-4CB7DEF63AD9}"/>
                    </a:ext>
                  </a:extLst>
                </p14:cNvPr>
                <p14:cNvContentPartPr/>
                <p14:nvPr/>
              </p14:nvContentPartPr>
              <p14:xfrm>
                <a:off x="5290993" y="3898889"/>
                <a:ext cx="22680" cy="64800"/>
              </p14:xfrm>
            </p:contentPart>
          </mc:Choice>
          <mc:Fallback>
            <p:pic>
              <p:nvPicPr>
                <p:cNvPr id="540" name="잉크 539">
                  <a:extLst>
                    <a:ext uri="{FF2B5EF4-FFF2-40B4-BE49-F238E27FC236}">
                      <a16:creationId xmlns:a16="http://schemas.microsoft.com/office/drawing/2014/main" id="{44A4E943-9862-6B49-4A6F-4CB7DEF63A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84873" y="3892769"/>
                  <a:ext cx="349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541" name="잉크 540">
                  <a:extLst>
                    <a:ext uri="{FF2B5EF4-FFF2-40B4-BE49-F238E27FC236}">
                      <a16:creationId xmlns:a16="http://schemas.microsoft.com/office/drawing/2014/main" id="{0DC8177B-02B8-A517-60E6-0AAC57D98A82}"/>
                    </a:ext>
                  </a:extLst>
                </p14:cNvPr>
                <p14:cNvContentPartPr/>
                <p14:nvPr/>
              </p14:nvContentPartPr>
              <p14:xfrm>
                <a:off x="5358673" y="3818249"/>
                <a:ext cx="32040" cy="49320"/>
              </p14:xfrm>
            </p:contentPart>
          </mc:Choice>
          <mc:Fallback>
            <p:pic>
              <p:nvPicPr>
                <p:cNvPr id="541" name="잉크 540">
                  <a:extLst>
                    <a:ext uri="{FF2B5EF4-FFF2-40B4-BE49-F238E27FC236}">
                      <a16:creationId xmlns:a16="http://schemas.microsoft.com/office/drawing/2014/main" id="{0DC8177B-02B8-A517-60E6-0AAC57D98A8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352553" y="3812129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542" name="잉크 541">
                  <a:extLst>
                    <a:ext uri="{FF2B5EF4-FFF2-40B4-BE49-F238E27FC236}">
                      <a16:creationId xmlns:a16="http://schemas.microsoft.com/office/drawing/2014/main" id="{2823EABC-D1A9-CF39-6339-1087EEA5D697}"/>
                    </a:ext>
                  </a:extLst>
                </p14:cNvPr>
                <p14:cNvContentPartPr/>
                <p14:nvPr/>
              </p14:nvContentPartPr>
              <p14:xfrm>
                <a:off x="5365153" y="3897449"/>
                <a:ext cx="33840" cy="20520"/>
              </p14:xfrm>
            </p:contentPart>
          </mc:Choice>
          <mc:Fallback>
            <p:pic>
              <p:nvPicPr>
                <p:cNvPr id="542" name="잉크 541">
                  <a:extLst>
                    <a:ext uri="{FF2B5EF4-FFF2-40B4-BE49-F238E27FC236}">
                      <a16:creationId xmlns:a16="http://schemas.microsoft.com/office/drawing/2014/main" id="{2823EABC-D1A9-CF39-6339-1087EEA5D69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359033" y="3891329"/>
                  <a:ext cx="4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543" name="잉크 542">
                  <a:extLst>
                    <a:ext uri="{FF2B5EF4-FFF2-40B4-BE49-F238E27FC236}">
                      <a16:creationId xmlns:a16="http://schemas.microsoft.com/office/drawing/2014/main" id="{AFA181D7-7D87-4DB8-DE3B-4CD76D84AE66}"/>
                    </a:ext>
                  </a:extLst>
                </p14:cNvPr>
                <p14:cNvContentPartPr/>
                <p14:nvPr/>
              </p14:nvContentPartPr>
              <p14:xfrm>
                <a:off x="5385313" y="3923729"/>
                <a:ext cx="83520" cy="77040"/>
              </p14:xfrm>
            </p:contentPart>
          </mc:Choice>
          <mc:Fallback>
            <p:pic>
              <p:nvPicPr>
                <p:cNvPr id="543" name="잉크 542">
                  <a:extLst>
                    <a:ext uri="{FF2B5EF4-FFF2-40B4-BE49-F238E27FC236}">
                      <a16:creationId xmlns:a16="http://schemas.microsoft.com/office/drawing/2014/main" id="{AFA181D7-7D87-4DB8-DE3B-4CD76D84AE6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379193" y="3917609"/>
                  <a:ext cx="95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545" name="잉크 544">
                  <a:extLst>
                    <a:ext uri="{FF2B5EF4-FFF2-40B4-BE49-F238E27FC236}">
                      <a16:creationId xmlns:a16="http://schemas.microsoft.com/office/drawing/2014/main" id="{6F803EFE-A2BD-8AC6-5B30-5FAD7E5D2E5B}"/>
                    </a:ext>
                  </a:extLst>
                </p14:cNvPr>
                <p14:cNvContentPartPr/>
                <p14:nvPr/>
              </p14:nvContentPartPr>
              <p14:xfrm>
                <a:off x="4897153" y="4345289"/>
                <a:ext cx="69840" cy="45360"/>
              </p14:xfrm>
            </p:contentPart>
          </mc:Choice>
          <mc:Fallback>
            <p:pic>
              <p:nvPicPr>
                <p:cNvPr id="545" name="잉크 544">
                  <a:extLst>
                    <a:ext uri="{FF2B5EF4-FFF2-40B4-BE49-F238E27FC236}">
                      <a16:creationId xmlns:a16="http://schemas.microsoft.com/office/drawing/2014/main" id="{6F803EFE-A2BD-8AC6-5B30-5FAD7E5D2E5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891033" y="4339169"/>
                  <a:ext cx="820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546" name="잉크 545">
                  <a:extLst>
                    <a:ext uri="{FF2B5EF4-FFF2-40B4-BE49-F238E27FC236}">
                      <a16:creationId xmlns:a16="http://schemas.microsoft.com/office/drawing/2014/main" id="{08C143B7-753E-2466-2ADA-A52CD494FB19}"/>
                    </a:ext>
                  </a:extLst>
                </p14:cNvPr>
                <p14:cNvContentPartPr/>
                <p14:nvPr/>
              </p14:nvContentPartPr>
              <p14:xfrm>
                <a:off x="4885993" y="4421609"/>
                <a:ext cx="79560" cy="35280"/>
              </p14:xfrm>
            </p:contentPart>
          </mc:Choice>
          <mc:Fallback>
            <p:pic>
              <p:nvPicPr>
                <p:cNvPr id="546" name="잉크 545">
                  <a:extLst>
                    <a:ext uri="{FF2B5EF4-FFF2-40B4-BE49-F238E27FC236}">
                      <a16:creationId xmlns:a16="http://schemas.microsoft.com/office/drawing/2014/main" id="{08C143B7-753E-2466-2ADA-A52CD494FB1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879873" y="4415489"/>
                  <a:ext cx="918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547" name="잉크 546">
                  <a:extLst>
                    <a:ext uri="{FF2B5EF4-FFF2-40B4-BE49-F238E27FC236}">
                      <a16:creationId xmlns:a16="http://schemas.microsoft.com/office/drawing/2014/main" id="{69229588-377B-BB57-232D-994CDA34AFB3}"/>
                    </a:ext>
                  </a:extLst>
                </p14:cNvPr>
                <p14:cNvContentPartPr/>
                <p14:nvPr/>
              </p14:nvContentPartPr>
              <p14:xfrm>
                <a:off x="4940713" y="4437449"/>
                <a:ext cx="28800" cy="63720"/>
              </p14:xfrm>
            </p:contentPart>
          </mc:Choice>
          <mc:Fallback>
            <p:pic>
              <p:nvPicPr>
                <p:cNvPr id="547" name="잉크 546">
                  <a:extLst>
                    <a:ext uri="{FF2B5EF4-FFF2-40B4-BE49-F238E27FC236}">
                      <a16:creationId xmlns:a16="http://schemas.microsoft.com/office/drawing/2014/main" id="{69229588-377B-BB57-232D-994CDA34AFB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934593" y="4431329"/>
                  <a:ext cx="410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548" name="잉크 547">
                  <a:extLst>
                    <a:ext uri="{FF2B5EF4-FFF2-40B4-BE49-F238E27FC236}">
                      <a16:creationId xmlns:a16="http://schemas.microsoft.com/office/drawing/2014/main" id="{02D351B2-7FA4-F6AA-65C4-311E68CB94DC}"/>
                    </a:ext>
                  </a:extLst>
                </p14:cNvPr>
                <p14:cNvContentPartPr/>
                <p14:nvPr/>
              </p14:nvContentPartPr>
              <p14:xfrm>
                <a:off x="5004793" y="4278689"/>
                <a:ext cx="49320" cy="65160"/>
              </p14:xfrm>
            </p:contentPart>
          </mc:Choice>
          <mc:Fallback>
            <p:pic>
              <p:nvPicPr>
                <p:cNvPr id="548" name="잉크 547">
                  <a:extLst>
                    <a:ext uri="{FF2B5EF4-FFF2-40B4-BE49-F238E27FC236}">
                      <a16:creationId xmlns:a16="http://schemas.microsoft.com/office/drawing/2014/main" id="{02D351B2-7FA4-F6AA-65C4-311E68CB94D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998673" y="4272569"/>
                  <a:ext cx="615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549" name="잉크 548">
                  <a:extLst>
                    <a:ext uri="{FF2B5EF4-FFF2-40B4-BE49-F238E27FC236}">
                      <a16:creationId xmlns:a16="http://schemas.microsoft.com/office/drawing/2014/main" id="{5CA332AB-A086-CF8A-0E01-6F1F52A55A25}"/>
                    </a:ext>
                  </a:extLst>
                </p14:cNvPr>
                <p14:cNvContentPartPr/>
                <p14:nvPr/>
              </p14:nvContentPartPr>
              <p14:xfrm>
                <a:off x="5008033" y="4370129"/>
                <a:ext cx="66960" cy="33840"/>
              </p14:xfrm>
            </p:contentPart>
          </mc:Choice>
          <mc:Fallback>
            <p:pic>
              <p:nvPicPr>
                <p:cNvPr id="549" name="잉크 548">
                  <a:extLst>
                    <a:ext uri="{FF2B5EF4-FFF2-40B4-BE49-F238E27FC236}">
                      <a16:creationId xmlns:a16="http://schemas.microsoft.com/office/drawing/2014/main" id="{5CA332AB-A086-CF8A-0E01-6F1F52A55A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01913" y="4364009"/>
                  <a:ext cx="79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550" name="잉크 549">
                  <a:extLst>
                    <a:ext uri="{FF2B5EF4-FFF2-40B4-BE49-F238E27FC236}">
                      <a16:creationId xmlns:a16="http://schemas.microsoft.com/office/drawing/2014/main" id="{747C1C53-3628-84A5-1DA5-324CD68C178B}"/>
                    </a:ext>
                  </a:extLst>
                </p14:cNvPr>
                <p14:cNvContentPartPr/>
                <p14:nvPr/>
              </p14:nvContentPartPr>
              <p14:xfrm>
                <a:off x="5045473" y="4400009"/>
                <a:ext cx="118800" cy="70200"/>
              </p14:xfrm>
            </p:contentPart>
          </mc:Choice>
          <mc:Fallback>
            <p:pic>
              <p:nvPicPr>
                <p:cNvPr id="550" name="잉크 549">
                  <a:extLst>
                    <a:ext uri="{FF2B5EF4-FFF2-40B4-BE49-F238E27FC236}">
                      <a16:creationId xmlns:a16="http://schemas.microsoft.com/office/drawing/2014/main" id="{747C1C53-3628-84A5-1DA5-324CD68C178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39353" y="4393889"/>
                  <a:ext cx="1310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551" name="잉크 550">
                  <a:extLst>
                    <a:ext uri="{FF2B5EF4-FFF2-40B4-BE49-F238E27FC236}">
                      <a16:creationId xmlns:a16="http://schemas.microsoft.com/office/drawing/2014/main" id="{FEA8E767-F380-0D03-8B1F-0918A49767D3}"/>
                    </a:ext>
                  </a:extLst>
                </p14:cNvPr>
                <p14:cNvContentPartPr/>
                <p14:nvPr/>
              </p14:nvContentPartPr>
              <p14:xfrm>
                <a:off x="5192713" y="4263929"/>
                <a:ext cx="83160" cy="62280"/>
              </p14:xfrm>
            </p:contentPart>
          </mc:Choice>
          <mc:Fallback>
            <p:pic>
              <p:nvPicPr>
                <p:cNvPr id="551" name="잉크 550">
                  <a:extLst>
                    <a:ext uri="{FF2B5EF4-FFF2-40B4-BE49-F238E27FC236}">
                      <a16:creationId xmlns:a16="http://schemas.microsoft.com/office/drawing/2014/main" id="{FEA8E767-F380-0D03-8B1F-0918A49767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86593" y="4257809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552" name="잉크 551">
                  <a:extLst>
                    <a:ext uri="{FF2B5EF4-FFF2-40B4-BE49-F238E27FC236}">
                      <a16:creationId xmlns:a16="http://schemas.microsoft.com/office/drawing/2014/main" id="{C8E8DEB9-5AEB-85DF-4A42-988ED00ED99A}"/>
                    </a:ext>
                  </a:extLst>
                </p14:cNvPr>
                <p14:cNvContentPartPr/>
                <p14:nvPr/>
              </p14:nvContentPartPr>
              <p14:xfrm>
                <a:off x="5277313" y="4234049"/>
                <a:ext cx="20520" cy="74880"/>
              </p14:xfrm>
            </p:contentPart>
          </mc:Choice>
          <mc:Fallback>
            <p:pic>
              <p:nvPicPr>
                <p:cNvPr id="552" name="잉크 551">
                  <a:extLst>
                    <a:ext uri="{FF2B5EF4-FFF2-40B4-BE49-F238E27FC236}">
                      <a16:creationId xmlns:a16="http://schemas.microsoft.com/office/drawing/2014/main" id="{C8E8DEB9-5AEB-85DF-4A42-988ED00ED99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271193" y="4227929"/>
                  <a:ext cx="327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553" name="잉크 552">
                  <a:extLst>
                    <a:ext uri="{FF2B5EF4-FFF2-40B4-BE49-F238E27FC236}">
                      <a16:creationId xmlns:a16="http://schemas.microsoft.com/office/drawing/2014/main" id="{4AF5D445-42FB-8B9E-EEE6-C1A0D7C9E6A5}"/>
                    </a:ext>
                  </a:extLst>
                </p14:cNvPr>
                <p14:cNvContentPartPr/>
                <p14:nvPr/>
              </p14:nvContentPartPr>
              <p14:xfrm>
                <a:off x="5245633" y="4336649"/>
                <a:ext cx="81000" cy="73800"/>
              </p14:xfrm>
            </p:contentPart>
          </mc:Choice>
          <mc:Fallback>
            <p:pic>
              <p:nvPicPr>
                <p:cNvPr id="553" name="잉크 552">
                  <a:extLst>
                    <a:ext uri="{FF2B5EF4-FFF2-40B4-BE49-F238E27FC236}">
                      <a16:creationId xmlns:a16="http://schemas.microsoft.com/office/drawing/2014/main" id="{4AF5D445-42FB-8B9E-EEE6-C1A0D7C9E6A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239513" y="4330529"/>
                  <a:ext cx="932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554" name="잉크 553">
                  <a:extLst>
                    <a:ext uri="{FF2B5EF4-FFF2-40B4-BE49-F238E27FC236}">
                      <a16:creationId xmlns:a16="http://schemas.microsoft.com/office/drawing/2014/main" id="{3D82D58A-CA77-5DCA-5BAF-3458B558F28E}"/>
                    </a:ext>
                  </a:extLst>
                </p14:cNvPr>
                <p14:cNvContentPartPr/>
                <p14:nvPr/>
              </p14:nvContentPartPr>
              <p14:xfrm>
                <a:off x="5385313" y="4336649"/>
                <a:ext cx="7200" cy="9000"/>
              </p14:xfrm>
            </p:contentPart>
          </mc:Choice>
          <mc:Fallback>
            <p:pic>
              <p:nvPicPr>
                <p:cNvPr id="554" name="잉크 553">
                  <a:extLst>
                    <a:ext uri="{FF2B5EF4-FFF2-40B4-BE49-F238E27FC236}">
                      <a16:creationId xmlns:a16="http://schemas.microsoft.com/office/drawing/2014/main" id="{3D82D58A-CA77-5DCA-5BAF-3458B558F28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379193" y="4330529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그룹 596">
            <a:extLst>
              <a:ext uri="{FF2B5EF4-FFF2-40B4-BE49-F238E27FC236}">
                <a16:creationId xmlns:a16="http://schemas.microsoft.com/office/drawing/2014/main" id="{92168B29-6F8D-F456-8FD8-7F7F1E22224C}"/>
              </a:ext>
            </a:extLst>
          </p:cNvPr>
          <p:cNvGrpSpPr/>
          <p:nvPr/>
        </p:nvGrpSpPr>
        <p:grpSpPr>
          <a:xfrm>
            <a:off x="3999673" y="1133369"/>
            <a:ext cx="2034360" cy="1594080"/>
            <a:chOff x="3999673" y="1133369"/>
            <a:chExt cx="2034360" cy="15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567" name="잉크 566">
                  <a:extLst>
                    <a:ext uri="{FF2B5EF4-FFF2-40B4-BE49-F238E27FC236}">
                      <a16:creationId xmlns:a16="http://schemas.microsoft.com/office/drawing/2014/main" id="{8447B54B-28A3-9C9E-56D2-6A42C459C367}"/>
                    </a:ext>
                  </a:extLst>
                </p14:cNvPr>
                <p14:cNvContentPartPr/>
                <p14:nvPr/>
              </p14:nvContentPartPr>
              <p14:xfrm>
                <a:off x="3999673" y="2231369"/>
                <a:ext cx="397080" cy="496080"/>
              </p14:xfrm>
            </p:contentPart>
          </mc:Choice>
          <mc:Fallback>
            <p:pic>
              <p:nvPicPr>
                <p:cNvPr id="567" name="잉크 566">
                  <a:extLst>
                    <a:ext uri="{FF2B5EF4-FFF2-40B4-BE49-F238E27FC236}">
                      <a16:creationId xmlns:a16="http://schemas.microsoft.com/office/drawing/2014/main" id="{8447B54B-28A3-9C9E-56D2-6A42C459C3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993553" y="2225249"/>
                  <a:ext cx="40932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568" name="잉크 567">
                  <a:extLst>
                    <a:ext uri="{FF2B5EF4-FFF2-40B4-BE49-F238E27FC236}">
                      <a16:creationId xmlns:a16="http://schemas.microsoft.com/office/drawing/2014/main" id="{BC526986-9E9D-D165-B3B5-1960DC8D840E}"/>
                    </a:ext>
                  </a:extLst>
                </p14:cNvPr>
                <p14:cNvContentPartPr/>
                <p14:nvPr/>
              </p14:nvContentPartPr>
              <p14:xfrm>
                <a:off x="4193713" y="1680209"/>
                <a:ext cx="324360" cy="769320"/>
              </p14:xfrm>
            </p:contentPart>
          </mc:Choice>
          <mc:Fallback>
            <p:pic>
              <p:nvPicPr>
                <p:cNvPr id="568" name="잉크 567">
                  <a:extLst>
                    <a:ext uri="{FF2B5EF4-FFF2-40B4-BE49-F238E27FC236}">
                      <a16:creationId xmlns:a16="http://schemas.microsoft.com/office/drawing/2014/main" id="{BC526986-9E9D-D165-B3B5-1960DC8D840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187593" y="1674089"/>
                  <a:ext cx="33660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570" name="잉크 569">
                  <a:extLst>
                    <a:ext uri="{FF2B5EF4-FFF2-40B4-BE49-F238E27FC236}">
                      <a16:creationId xmlns:a16="http://schemas.microsoft.com/office/drawing/2014/main" id="{1B1D6543-FC49-3E5F-AD71-27A14CD57697}"/>
                    </a:ext>
                  </a:extLst>
                </p14:cNvPr>
                <p14:cNvContentPartPr/>
                <p14:nvPr/>
              </p14:nvContentPartPr>
              <p14:xfrm>
                <a:off x="4562353" y="1624409"/>
                <a:ext cx="82440" cy="114480"/>
              </p14:xfrm>
            </p:contentPart>
          </mc:Choice>
          <mc:Fallback>
            <p:pic>
              <p:nvPicPr>
                <p:cNvPr id="570" name="잉크 569">
                  <a:extLst>
                    <a:ext uri="{FF2B5EF4-FFF2-40B4-BE49-F238E27FC236}">
                      <a16:creationId xmlns:a16="http://schemas.microsoft.com/office/drawing/2014/main" id="{1B1D6543-FC49-3E5F-AD71-27A14CD5769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56233" y="1618289"/>
                  <a:ext cx="94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571" name="잉크 570">
                  <a:extLst>
                    <a:ext uri="{FF2B5EF4-FFF2-40B4-BE49-F238E27FC236}">
                      <a16:creationId xmlns:a16="http://schemas.microsoft.com/office/drawing/2014/main" id="{CE28A4F7-1A88-CEA7-364F-D7238B2351F8}"/>
                    </a:ext>
                  </a:extLst>
                </p14:cNvPr>
                <p14:cNvContentPartPr/>
                <p14:nvPr/>
              </p14:nvContentPartPr>
              <p14:xfrm>
                <a:off x="4630393" y="1651049"/>
                <a:ext cx="24840" cy="6840"/>
              </p14:xfrm>
            </p:contentPart>
          </mc:Choice>
          <mc:Fallback>
            <p:pic>
              <p:nvPicPr>
                <p:cNvPr id="571" name="잉크 570">
                  <a:extLst>
                    <a:ext uri="{FF2B5EF4-FFF2-40B4-BE49-F238E27FC236}">
                      <a16:creationId xmlns:a16="http://schemas.microsoft.com/office/drawing/2014/main" id="{CE28A4F7-1A88-CEA7-364F-D7238B2351F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624273" y="1644929"/>
                  <a:ext cx="37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572" name="잉크 571">
                  <a:extLst>
                    <a:ext uri="{FF2B5EF4-FFF2-40B4-BE49-F238E27FC236}">
                      <a16:creationId xmlns:a16="http://schemas.microsoft.com/office/drawing/2014/main" id="{C6118CC1-929A-C16B-6033-4243DF73023D}"/>
                    </a:ext>
                  </a:extLst>
                </p14:cNvPr>
                <p14:cNvContentPartPr/>
                <p14:nvPr/>
              </p14:nvContentPartPr>
              <p14:xfrm>
                <a:off x="4652353" y="1577249"/>
                <a:ext cx="49320" cy="121680"/>
              </p14:xfrm>
            </p:contentPart>
          </mc:Choice>
          <mc:Fallback>
            <p:pic>
              <p:nvPicPr>
                <p:cNvPr id="572" name="잉크 571">
                  <a:extLst>
                    <a:ext uri="{FF2B5EF4-FFF2-40B4-BE49-F238E27FC236}">
                      <a16:creationId xmlns:a16="http://schemas.microsoft.com/office/drawing/2014/main" id="{C6118CC1-929A-C16B-6033-4243DF7302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646233" y="1571129"/>
                  <a:ext cx="615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573" name="잉크 572">
                  <a:extLst>
                    <a:ext uri="{FF2B5EF4-FFF2-40B4-BE49-F238E27FC236}">
                      <a16:creationId xmlns:a16="http://schemas.microsoft.com/office/drawing/2014/main" id="{3D7EFF3C-CEE0-F7FD-08D8-0044786CD572}"/>
                    </a:ext>
                  </a:extLst>
                </p14:cNvPr>
                <p14:cNvContentPartPr/>
                <p14:nvPr/>
              </p14:nvContentPartPr>
              <p14:xfrm>
                <a:off x="4722193" y="1535849"/>
                <a:ext cx="121680" cy="158760"/>
              </p14:xfrm>
            </p:contentPart>
          </mc:Choice>
          <mc:Fallback>
            <p:pic>
              <p:nvPicPr>
                <p:cNvPr id="573" name="잉크 572">
                  <a:extLst>
                    <a:ext uri="{FF2B5EF4-FFF2-40B4-BE49-F238E27FC236}">
                      <a16:creationId xmlns:a16="http://schemas.microsoft.com/office/drawing/2014/main" id="{3D7EFF3C-CEE0-F7FD-08D8-0044786CD57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716073" y="1529729"/>
                  <a:ext cx="1339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574" name="잉크 573">
                  <a:extLst>
                    <a:ext uri="{FF2B5EF4-FFF2-40B4-BE49-F238E27FC236}">
                      <a16:creationId xmlns:a16="http://schemas.microsoft.com/office/drawing/2014/main" id="{C6A8BD21-C077-151E-33D4-F96B25B055F4}"/>
                    </a:ext>
                  </a:extLst>
                </p14:cNvPr>
                <p14:cNvContentPartPr/>
                <p14:nvPr/>
              </p14:nvContentPartPr>
              <p14:xfrm>
                <a:off x="4981393" y="1497329"/>
                <a:ext cx="48240" cy="59400"/>
              </p14:xfrm>
            </p:contentPart>
          </mc:Choice>
          <mc:Fallback>
            <p:pic>
              <p:nvPicPr>
                <p:cNvPr id="574" name="잉크 573">
                  <a:extLst>
                    <a:ext uri="{FF2B5EF4-FFF2-40B4-BE49-F238E27FC236}">
                      <a16:creationId xmlns:a16="http://schemas.microsoft.com/office/drawing/2014/main" id="{C6A8BD21-C077-151E-33D4-F96B25B055F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975273" y="1491209"/>
                  <a:ext cx="60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575" name="잉크 574">
                  <a:extLst>
                    <a:ext uri="{FF2B5EF4-FFF2-40B4-BE49-F238E27FC236}">
                      <a16:creationId xmlns:a16="http://schemas.microsoft.com/office/drawing/2014/main" id="{28433BDC-8246-7286-6567-2AE7869EBA5B}"/>
                    </a:ext>
                  </a:extLst>
                </p14:cNvPr>
                <p14:cNvContentPartPr/>
                <p14:nvPr/>
              </p14:nvContentPartPr>
              <p14:xfrm>
                <a:off x="5024593" y="1467809"/>
                <a:ext cx="9000" cy="96840"/>
              </p14:xfrm>
            </p:contentPart>
          </mc:Choice>
          <mc:Fallback>
            <p:pic>
              <p:nvPicPr>
                <p:cNvPr id="575" name="잉크 574">
                  <a:extLst>
                    <a:ext uri="{FF2B5EF4-FFF2-40B4-BE49-F238E27FC236}">
                      <a16:creationId xmlns:a16="http://schemas.microsoft.com/office/drawing/2014/main" id="{28433BDC-8246-7286-6567-2AE7869EBA5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018473" y="1461689"/>
                  <a:ext cx="212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576" name="잉크 575">
                  <a:extLst>
                    <a:ext uri="{FF2B5EF4-FFF2-40B4-BE49-F238E27FC236}">
                      <a16:creationId xmlns:a16="http://schemas.microsoft.com/office/drawing/2014/main" id="{589AE5F4-89E3-53E2-B21E-71C9EB5ED192}"/>
                    </a:ext>
                  </a:extLst>
                </p14:cNvPr>
                <p14:cNvContentPartPr/>
                <p14:nvPr/>
              </p14:nvContentPartPr>
              <p14:xfrm>
                <a:off x="5001553" y="1561769"/>
                <a:ext cx="43200" cy="28800"/>
              </p14:xfrm>
            </p:contentPart>
          </mc:Choice>
          <mc:Fallback>
            <p:pic>
              <p:nvPicPr>
                <p:cNvPr id="576" name="잉크 575">
                  <a:extLst>
                    <a:ext uri="{FF2B5EF4-FFF2-40B4-BE49-F238E27FC236}">
                      <a16:creationId xmlns:a16="http://schemas.microsoft.com/office/drawing/2014/main" id="{589AE5F4-89E3-53E2-B21E-71C9EB5ED19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995433" y="1555649"/>
                  <a:ext cx="55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577" name="잉크 576">
                  <a:extLst>
                    <a:ext uri="{FF2B5EF4-FFF2-40B4-BE49-F238E27FC236}">
                      <a16:creationId xmlns:a16="http://schemas.microsoft.com/office/drawing/2014/main" id="{44972C3E-00B4-BFE2-54E6-40FD8A0F17FB}"/>
                    </a:ext>
                  </a:extLst>
                </p14:cNvPr>
                <p14:cNvContentPartPr/>
                <p14:nvPr/>
              </p14:nvContentPartPr>
              <p14:xfrm>
                <a:off x="5030353" y="1493009"/>
                <a:ext cx="96120" cy="131400"/>
              </p14:xfrm>
            </p:contentPart>
          </mc:Choice>
          <mc:Fallback>
            <p:pic>
              <p:nvPicPr>
                <p:cNvPr id="577" name="잉크 576">
                  <a:extLst>
                    <a:ext uri="{FF2B5EF4-FFF2-40B4-BE49-F238E27FC236}">
                      <a16:creationId xmlns:a16="http://schemas.microsoft.com/office/drawing/2014/main" id="{44972C3E-00B4-BFE2-54E6-40FD8A0F17F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24233" y="1486889"/>
                  <a:ext cx="1083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78" name="잉크 577">
                  <a:extLst>
                    <a:ext uri="{FF2B5EF4-FFF2-40B4-BE49-F238E27FC236}">
                      <a16:creationId xmlns:a16="http://schemas.microsoft.com/office/drawing/2014/main" id="{9E288EB6-4ABF-961C-B99D-BAF112A5A028}"/>
                    </a:ext>
                  </a:extLst>
                </p14:cNvPr>
                <p14:cNvContentPartPr/>
                <p14:nvPr/>
              </p14:nvContentPartPr>
              <p14:xfrm>
                <a:off x="5155993" y="1425689"/>
                <a:ext cx="52560" cy="108720"/>
              </p14:xfrm>
            </p:contentPart>
          </mc:Choice>
          <mc:Fallback>
            <p:pic>
              <p:nvPicPr>
                <p:cNvPr id="578" name="잉크 577">
                  <a:extLst>
                    <a:ext uri="{FF2B5EF4-FFF2-40B4-BE49-F238E27FC236}">
                      <a16:creationId xmlns:a16="http://schemas.microsoft.com/office/drawing/2014/main" id="{9E288EB6-4ABF-961C-B99D-BAF112A5A02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149873" y="1419569"/>
                  <a:ext cx="648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79" name="잉크 578">
                  <a:extLst>
                    <a:ext uri="{FF2B5EF4-FFF2-40B4-BE49-F238E27FC236}">
                      <a16:creationId xmlns:a16="http://schemas.microsoft.com/office/drawing/2014/main" id="{5C043DB7-007E-4E28-EEC6-30FF5BDDC0C6}"/>
                    </a:ext>
                  </a:extLst>
                </p14:cNvPr>
                <p14:cNvContentPartPr/>
                <p14:nvPr/>
              </p14:nvContentPartPr>
              <p14:xfrm>
                <a:off x="5150593" y="1532609"/>
                <a:ext cx="98280" cy="52920"/>
              </p14:xfrm>
            </p:contentPart>
          </mc:Choice>
          <mc:Fallback>
            <p:pic>
              <p:nvPicPr>
                <p:cNvPr id="579" name="잉크 578">
                  <a:extLst>
                    <a:ext uri="{FF2B5EF4-FFF2-40B4-BE49-F238E27FC236}">
                      <a16:creationId xmlns:a16="http://schemas.microsoft.com/office/drawing/2014/main" id="{5C043DB7-007E-4E28-EEC6-30FF5BDDC0C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44473" y="1526489"/>
                  <a:ext cx="110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80" name="잉크 579">
                  <a:extLst>
                    <a:ext uri="{FF2B5EF4-FFF2-40B4-BE49-F238E27FC236}">
                      <a16:creationId xmlns:a16="http://schemas.microsoft.com/office/drawing/2014/main" id="{96CD7D11-B7D4-965B-702C-E18A0C301BEC}"/>
                    </a:ext>
                  </a:extLst>
                </p14:cNvPr>
                <p14:cNvContentPartPr/>
                <p14:nvPr/>
              </p14:nvContentPartPr>
              <p14:xfrm>
                <a:off x="5239873" y="1401569"/>
                <a:ext cx="65880" cy="58320"/>
              </p14:xfrm>
            </p:contentPart>
          </mc:Choice>
          <mc:Fallback>
            <p:pic>
              <p:nvPicPr>
                <p:cNvPr id="580" name="잉크 579">
                  <a:extLst>
                    <a:ext uri="{FF2B5EF4-FFF2-40B4-BE49-F238E27FC236}">
                      <a16:creationId xmlns:a16="http://schemas.microsoft.com/office/drawing/2014/main" id="{96CD7D11-B7D4-965B-702C-E18A0C301BE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233753" y="1395449"/>
                  <a:ext cx="78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81" name="잉크 580">
                  <a:extLst>
                    <a:ext uri="{FF2B5EF4-FFF2-40B4-BE49-F238E27FC236}">
                      <a16:creationId xmlns:a16="http://schemas.microsoft.com/office/drawing/2014/main" id="{FCF72689-C0DF-0FF7-6646-6550A1A88539}"/>
                    </a:ext>
                  </a:extLst>
                </p14:cNvPr>
                <p14:cNvContentPartPr/>
                <p14:nvPr/>
              </p14:nvContentPartPr>
              <p14:xfrm>
                <a:off x="5263633" y="1446929"/>
                <a:ext cx="67320" cy="39240"/>
              </p14:xfrm>
            </p:contentPart>
          </mc:Choice>
          <mc:Fallback>
            <p:pic>
              <p:nvPicPr>
                <p:cNvPr id="581" name="잉크 580">
                  <a:extLst>
                    <a:ext uri="{FF2B5EF4-FFF2-40B4-BE49-F238E27FC236}">
                      <a16:creationId xmlns:a16="http://schemas.microsoft.com/office/drawing/2014/main" id="{FCF72689-C0DF-0FF7-6646-6550A1A8853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257513" y="1440809"/>
                  <a:ext cx="795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82" name="잉크 581">
                  <a:extLst>
                    <a:ext uri="{FF2B5EF4-FFF2-40B4-BE49-F238E27FC236}">
                      <a16:creationId xmlns:a16="http://schemas.microsoft.com/office/drawing/2014/main" id="{D70EED96-A855-FEBC-A8BB-7630255A2F9B}"/>
                    </a:ext>
                  </a:extLst>
                </p14:cNvPr>
                <p14:cNvContentPartPr/>
                <p14:nvPr/>
              </p14:nvContentPartPr>
              <p14:xfrm>
                <a:off x="5276593" y="1485809"/>
                <a:ext cx="159120" cy="69480"/>
              </p14:xfrm>
            </p:contentPart>
          </mc:Choice>
          <mc:Fallback>
            <p:pic>
              <p:nvPicPr>
                <p:cNvPr id="582" name="잉크 581">
                  <a:extLst>
                    <a:ext uri="{FF2B5EF4-FFF2-40B4-BE49-F238E27FC236}">
                      <a16:creationId xmlns:a16="http://schemas.microsoft.com/office/drawing/2014/main" id="{D70EED96-A855-FEBC-A8BB-7630255A2F9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270473" y="1479689"/>
                  <a:ext cx="1713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83" name="잉크 582">
                  <a:extLst>
                    <a:ext uri="{FF2B5EF4-FFF2-40B4-BE49-F238E27FC236}">
                      <a16:creationId xmlns:a16="http://schemas.microsoft.com/office/drawing/2014/main" id="{668ED65F-ACEC-0671-BDAB-04C4DCDEC16E}"/>
                    </a:ext>
                  </a:extLst>
                </p14:cNvPr>
                <p14:cNvContentPartPr/>
                <p14:nvPr/>
              </p14:nvContentPartPr>
              <p14:xfrm>
                <a:off x="5492593" y="1311929"/>
                <a:ext cx="26640" cy="21960"/>
              </p14:xfrm>
            </p:contentPart>
          </mc:Choice>
          <mc:Fallback>
            <p:pic>
              <p:nvPicPr>
                <p:cNvPr id="583" name="잉크 582">
                  <a:extLst>
                    <a:ext uri="{FF2B5EF4-FFF2-40B4-BE49-F238E27FC236}">
                      <a16:creationId xmlns:a16="http://schemas.microsoft.com/office/drawing/2014/main" id="{668ED65F-ACEC-0671-BDAB-04C4DCDEC16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486473" y="1305809"/>
                  <a:ext cx="38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84" name="잉크 583">
                  <a:extLst>
                    <a:ext uri="{FF2B5EF4-FFF2-40B4-BE49-F238E27FC236}">
                      <a16:creationId xmlns:a16="http://schemas.microsoft.com/office/drawing/2014/main" id="{95908F0C-5300-A91D-2F06-0DE7D8967C12}"/>
                    </a:ext>
                  </a:extLst>
                </p14:cNvPr>
                <p14:cNvContentPartPr/>
                <p14:nvPr/>
              </p14:nvContentPartPr>
              <p14:xfrm>
                <a:off x="5492953" y="1308329"/>
                <a:ext cx="78120" cy="118440"/>
              </p14:xfrm>
            </p:contentPart>
          </mc:Choice>
          <mc:Fallback>
            <p:pic>
              <p:nvPicPr>
                <p:cNvPr id="584" name="잉크 583">
                  <a:extLst>
                    <a:ext uri="{FF2B5EF4-FFF2-40B4-BE49-F238E27FC236}">
                      <a16:creationId xmlns:a16="http://schemas.microsoft.com/office/drawing/2014/main" id="{95908F0C-5300-A91D-2F06-0DE7D8967C1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486833" y="1302209"/>
                  <a:ext cx="90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85" name="잉크 584">
                  <a:extLst>
                    <a:ext uri="{FF2B5EF4-FFF2-40B4-BE49-F238E27FC236}">
                      <a16:creationId xmlns:a16="http://schemas.microsoft.com/office/drawing/2014/main" id="{F3E7189B-672E-863D-CBB9-D9948590D86B}"/>
                    </a:ext>
                  </a:extLst>
                </p14:cNvPr>
                <p14:cNvContentPartPr/>
                <p14:nvPr/>
              </p14:nvContentPartPr>
              <p14:xfrm>
                <a:off x="5541913" y="1341449"/>
                <a:ext cx="64800" cy="50400"/>
              </p14:xfrm>
            </p:contentPart>
          </mc:Choice>
          <mc:Fallback>
            <p:pic>
              <p:nvPicPr>
                <p:cNvPr id="585" name="잉크 584">
                  <a:extLst>
                    <a:ext uri="{FF2B5EF4-FFF2-40B4-BE49-F238E27FC236}">
                      <a16:creationId xmlns:a16="http://schemas.microsoft.com/office/drawing/2014/main" id="{F3E7189B-672E-863D-CBB9-D9948590D86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35793" y="1335329"/>
                  <a:ext cx="770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586" name="잉크 585">
                  <a:extLst>
                    <a:ext uri="{FF2B5EF4-FFF2-40B4-BE49-F238E27FC236}">
                      <a16:creationId xmlns:a16="http://schemas.microsoft.com/office/drawing/2014/main" id="{69166A16-BF7D-CF51-4AB6-AE31A7DC56D2}"/>
                    </a:ext>
                  </a:extLst>
                </p14:cNvPr>
                <p14:cNvContentPartPr/>
                <p14:nvPr/>
              </p14:nvContentPartPr>
              <p14:xfrm>
                <a:off x="5538673" y="1284209"/>
                <a:ext cx="48600" cy="32760"/>
              </p14:xfrm>
            </p:contentPart>
          </mc:Choice>
          <mc:Fallback>
            <p:pic>
              <p:nvPicPr>
                <p:cNvPr id="586" name="잉크 585">
                  <a:extLst>
                    <a:ext uri="{FF2B5EF4-FFF2-40B4-BE49-F238E27FC236}">
                      <a16:creationId xmlns:a16="http://schemas.microsoft.com/office/drawing/2014/main" id="{69166A16-BF7D-CF51-4AB6-AE31A7DC56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532553" y="1278089"/>
                  <a:ext cx="60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587" name="잉크 586">
                  <a:extLst>
                    <a:ext uri="{FF2B5EF4-FFF2-40B4-BE49-F238E27FC236}">
                      <a16:creationId xmlns:a16="http://schemas.microsoft.com/office/drawing/2014/main" id="{B04DF358-E72A-E3A3-9521-A40E2CBE2FD0}"/>
                    </a:ext>
                  </a:extLst>
                </p14:cNvPr>
                <p14:cNvContentPartPr/>
                <p14:nvPr/>
              </p14:nvContentPartPr>
              <p14:xfrm>
                <a:off x="5595193" y="1308329"/>
                <a:ext cx="28080" cy="10800"/>
              </p14:xfrm>
            </p:contentPart>
          </mc:Choice>
          <mc:Fallback>
            <p:pic>
              <p:nvPicPr>
                <p:cNvPr id="587" name="잉크 586">
                  <a:extLst>
                    <a:ext uri="{FF2B5EF4-FFF2-40B4-BE49-F238E27FC236}">
                      <a16:creationId xmlns:a16="http://schemas.microsoft.com/office/drawing/2014/main" id="{B04DF358-E72A-E3A3-9521-A40E2CBE2FD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589073" y="1302209"/>
                  <a:ext cx="403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588" name="잉크 587">
                  <a:extLst>
                    <a:ext uri="{FF2B5EF4-FFF2-40B4-BE49-F238E27FC236}">
                      <a16:creationId xmlns:a16="http://schemas.microsoft.com/office/drawing/2014/main" id="{ECF291DA-9802-1322-17E4-01ABDAF97DC9}"/>
                    </a:ext>
                  </a:extLst>
                </p14:cNvPr>
                <p14:cNvContentPartPr/>
                <p14:nvPr/>
              </p14:nvContentPartPr>
              <p14:xfrm>
                <a:off x="5631913" y="1266569"/>
                <a:ext cx="20880" cy="84960"/>
              </p14:xfrm>
            </p:contentPart>
          </mc:Choice>
          <mc:Fallback>
            <p:pic>
              <p:nvPicPr>
                <p:cNvPr id="588" name="잉크 587">
                  <a:extLst>
                    <a:ext uri="{FF2B5EF4-FFF2-40B4-BE49-F238E27FC236}">
                      <a16:creationId xmlns:a16="http://schemas.microsoft.com/office/drawing/2014/main" id="{ECF291DA-9802-1322-17E4-01ABDAF97DC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625793" y="1260449"/>
                  <a:ext cx="3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589" name="잉크 588">
                  <a:extLst>
                    <a:ext uri="{FF2B5EF4-FFF2-40B4-BE49-F238E27FC236}">
                      <a16:creationId xmlns:a16="http://schemas.microsoft.com/office/drawing/2014/main" id="{9A3D23F6-11F5-D172-40F5-AED9551771DA}"/>
                    </a:ext>
                  </a:extLst>
                </p14:cNvPr>
                <p14:cNvContentPartPr/>
                <p14:nvPr/>
              </p14:nvContentPartPr>
              <p14:xfrm>
                <a:off x="5616433" y="1389329"/>
                <a:ext cx="103680" cy="73440"/>
              </p14:xfrm>
            </p:contentPart>
          </mc:Choice>
          <mc:Fallback>
            <p:pic>
              <p:nvPicPr>
                <p:cNvPr id="589" name="잉크 588">
                  <a:extLst>
                    <a:ext uri="{FF2B5EF4-FFF2-40B4-BE49-F238E27FC236}">
                      <a16:creationId xmlns:a16="http://schemas.microsoft.com/office/drawing/2014/main" id="{9A3D23F6-11F5-D172-40F5-AED9551771D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610313" y="1383209"/>
                  <a:ext cx="11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590" name="잉크 589">
                  <a:extLst>
                    <a:ext uri="{FF2B5EF4-FFF2-40B4-BE49-F238E27FC236}">
                      <a16:creationId xmlns:a16="http://schemas.microsoft.com/office/drawing/2014/main" id="{363C584E-3300-3FCA-F4EE-ACF48B54EE08}"/>
                    </a:ext>
                  </a:extLst>
                </p14:cNvPr>
                <p14:cNvContentPartPr/>
                <p14:nvPr/>
              </p14:nvContentPartPr>
              <p14:xfrm>
                <a:off x="5701753" y="1232009"/>
                <a:ext cx="45720" cy="75240"/>
              </p14:xfrm>
            </p:contentPart>
          </mc:Choice>
          <mc:Fallback>
            <p:pic>
              <p:nvPicPr>
                <p:cNvPr id="590" name="잉크 589">
                  <a:extLst>
                    <a:ext uri="{FF2B5EF4-FFF2-40B4-BE49-F238E27FC236}">
                      <a16:creationId xmlns:a16="http://schemas.microsoft.com/office/drawing/2014/main" id="{363C584E-3300-3FCA-F4EE-ACF48B54EE0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95633" y="1225889"/>
                  <a:ext cx="57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591" name="잉크 590">
                  <a:extLst>
                    <a:ext uri="{FF2B5EF4-FFF2-40B4-BE49-F238E27FC236}">
                      <a16:creationId xmlns:a16="http://schemas.microsoft.com/office/drawing/2014/main" id="{A47C3199-07AD-D83E-F485-4A8E6C4114FD}"/>
                    </a:ext>
                  </a:extLst>
                </p14:cNvPr>
                <p14:cNvContentPartPr/>
                <p14:nvPr/>
              </p14:nvContentPartPr>
              <p14:xfrm>
                <a:off x="5695633" y="1299689"/>
                <a:ext cx="106560" cy="69840"/>
              </p14:xfrm>
            </p:contentPart>
          </mc:Choice>
          <mc:Fallback>
            <p:pic>
              <p:nvPicPr>
                <p:cNvPr id="591" name="잉크 590">
                  <a:extLst>
                    <a:ext uri="{FF2B5EF4-FFF2-40B4-BE49-F238E27FC236}">
                      <a16:creationId xmlns:a16="http://schemas.microsoft.com/office/drawing/2014/main" id="{A47C3199-07AD-D83E-F485-4A8E6C4114F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689513" y="1293569"/>
                  <a:ext cx="1188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592" name="잉크 591">
                  <a:extLst>
                    <a:ext uri="{FF2B5EF4-FFF2-40B4-BE49-F238E27FC236}">
                      <a16:creationId xmlns:a16="http://schemas.microsoft.com/office/drawing/2014/main" id="{CAF787A4-E1D8-EDA8-4354-2DADEA411416}"/>
                    </a:ext>
                  </a:extLst>
                </p14:cNvPr>
                <p14:cNvContentPartPr/>
                <p14:nvPr/>
              </p14:nvContentPartPr>
              <p14:xfrm>
                <a:off x="5813353" y="1192409"/>
                <a:ext cx="20160" cy="62280"/>
              </p14:xfrm>
            </p:contentPart>
          </mc:Choice>
          <mc:Fallback>
            <p:pic>
              <p:nvPicPr>
                <p:cNvPr id="592" name="잉크 591">
                  <a:extLst>
                    <a:ext uri="{FF2B5EF4-FFF2-40B4-BE49-F238E27FC236}">
                      <a16:creationId xmlns:a16="http://schemas.microsoft.com/office/drawing/2014/main" id="{CAF787A4-E1D8-EDA8-4354-2DADEA41141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807233" y="1186289"/>
                  <a:ext cx="3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593" name="잉크 592">
                  <a:extLst>
                    <a:ext uri="{FF2B5EF4-FFF2-40B4-BE49-F238E27FC236}">
                      <a16:creationId xmlns:a16="http://schemas.microsoft.com/office/drawing/2014/main" id="{D11908F2-CFF0-667E-197B-BD66504010B8}"/>
                    </a:ext>
                  </a:extLst>
                </p14:cNvPr>
                <p14:cNvContentPartPr/>
                <p14:nvPr/>
              </p14:nvContentPartPr>
              <p14:xfrm>
                <a:off x="5818033" y="1182689"/>
                <a:ext cx="72360" cy="89280"/>
              </p14:xfrm>
            </p:contentPart>
          </mc:Choice>
          <mc:Fallback>
            <p:pic>
              <p:nvPicPr>
                <p:cNvPr id="593" name="잉크 592">
                  <a:extLst>
                    <a:ext uri="{FF2B5EF4-FFF2-40B4-BE49-F238E27FC236}">
                      <a16:creationId xmlns:a16="http://schemas.microsoft.com/office/drawing/2014/main" id="{D11908F2-CFF0-667E-197B-BD66504010B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811913" y="1176569"/>
                  <a:ext cx="846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594" name="잉크 593">
                  <a:extLst>
                    <a:ext uri="{FF2B5EF4-FFF2-40B4-BE49-F238E27FC236}">
                      <a16:creationId xmlns:a16="http://schemas.microsoft.com/office/drawing/2014/main" id="{0901FE8B-0333-B5A2-29CF-C664B9A01A00}"/>
                    </a:ext>
                  </a:extLst>
                </p14:cNvPr>
                <p14:cNvContentPartPr/>
                <p14:nvPr/>
              </p14:nvContentPartPr>
              <p14:xfrm>
                <a:off x="5883553" y="1168289"/>
                <a:ext cx="41400" cy="42480"/>
              </p14:xfrm>
            </p:contentPart>
          </mc:Choice>
          <mc:Fallback>
            <p:pic>
              <p:nvPicPr>
                <p:cNvPr id="594" name="잉크 593">
                  <a:extLst>
                    <a:ext uri="{FF2B5EF4-FFF2-40B4-BE49-F238E27FC236}">
                      <a16:creationId xmlns:a16="http://schemas.microsoft.com/office/drawing/2014/main" id="{0901FE8B-0333-B5A2-29CF-C664B9A01A0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877433" y="1162169"/>
                  <a:ext cx="53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595" name="잉크 594">
                  <a:extLst>
                    <a:ext uri="{FF2B5EF4-FFF2-40B4-BE49-F238E27FC236}">
                      <a16:creationId xmlns:a16="http://schemas.microsoft.com/office/drawing/2014/main" id="{097121DB-F6CA-3408-DB6E-EDFB204DDEDD}"/>
                    </a:ext>
                  </a:extLst>
                </p14:cNvPr>
                <p14:cNvContentPartPr/>
                <p14:nvPr/>
              </p14:nvContentPartPr>
              <p14:xfrm>
                <a:off x="5920633" y="1133369"/>
                <a:ext cx="36360" cy="149400"/>
              </p14:xfrm>
            </p:contentPart>
          </mc:Choice>
          <mc:Fallback>
            <p:pic>
              <p:nvPicPr>
                <p:cNvPr id="595" name="잉크 594">
                  <a:extLst>
                    <a:ext uri="{FF2B5EF4-FFF2-40B4-BE49-F238E27FC236}">
                      <a16:creationId xmlns:a16="http://schemas.microsoft.com/office/drawing/2014/main" id="{097121DB-F6CA-3408-DB6E-EDFB204DDED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14513" y="1127249"/>
                  <a:ext cx="48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596" name="잉크 595">
                  <a:extLst>
                    <a:ext uri="{FF2B5EF4-FFF2-40B4-BE49-F238E27FC236}">
                      <a16:creationId xmlns:a16="http://schemas.microsoft.com/office/drawing/2014/main" id="{D67710A6-3E35-B73D-08D1-0F3499E0252D}"/>
                    </a:ext>
                  </a:extLst>
                </p14:cNvPr>
                <p14:cNvContentPartPr/>
                <p14:nvPr/>
              </p14:nvContentPartPr>
              <p14:xfrm>
                <a:off x="5923873" y="1298249"/>
                <a:ext cx="110160" cy="47520"/>
              </p14:xfrm>
            </p:contentPart>
          </mc:Choice>
          <mc:Fallback>
            <p:pic>
              <p:nvPicPr>
                <p:cNvPr id="596" name="잉크 595">
                  <a:extLst>
                    <a:ext uri="{FF2B5EF4-FFF2-40B4-BE49-F238E27FC236}">
                      <a16:creationId xmlns:a16="http://schemas.microsoft.com/office/drawing/2014/main" id="{D67710A6-3E35-B73D-08D1-0F3499E0252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17753" y="1292129"/>
                  <a:ext cx="12240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9" name="그룹 618">
            <a:extLst>
              <a:ext uri="{FF2B5EF4-FFF2-40B4-BE49-F238E27FC236}">
                <a16:creationId xmlns:a16="http://schemas.microsoft.com/office/drawing/2014/main" id="{3389334A-A037-C024-6FE3-DBF3C1E4F181}"/>
              </a:ext>
            </a:extLst>
          </p:cNvPr>
          <p:cNvGrpSpPr/>
          <p:nvPr/>
        </p:nvGrpSpPr>
        <p:grpSpPr>
          <a:xfrm>
            <a:off x="4287313" y="1525769"/>
            <a:ext cx="1928880" cy="1049400"/>
            <a:chOff x="4287313" y="1525769"/>
            <a:chExt cx="1928880" cy="1049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598" name="잉크 597">
                  <a:extLst>
                    <a:ext uri="{FF2B5EF4-FFF2-40B4-BE49-F238E27FC236}">
                      <a16:creationId xmlns:a16="http://schemas.microsoft.com/office/drawing/2014/main" id="{6EF1FB28-86E0-EA7C-39CF-1FE8E7E45595}"/>
                    </a:ext>
                  </a:extLst>
                </p14:cNvPr>
                <p14:cNvContentPartPr/>
                <p14:nvPr/>
              </p14:nvContentPartPr>
              <p14:xfrm>
                <a:off x="4287313" y="2112929"/>
                <a:ext cx="1063440" cy="437760"/>
              </p14:xfrm>
            </p:contentPart>
          </mc:Choice>
          <mc:Fallback>
            <p:pic>
              <p:nvPicPr>
                <p:cNvPr id="598" name="잉크 597">
                  <a:extLst>
                    <a:ext uri="{FF2B5EF4-FFF2-40B4-BE49-F238E27FC236}">
                      <a16:creationId xmlns:a16="http://schemas.microsoft.com/office/drawing/2014/main" id="{6EF1FB28-86E0-EA7C-39CF-1FE8E7E4559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282993" y="2108609"/>
                  <a:ext cx="107208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599" name="잉크 598">
                  <a:extLst>
                    <a:ext uri="{FF2B5EF4-FFF2-40B4-BE49-F238E27FC236}">
                      <a16:creationId xmlns:a16="http://schemas.microsoft.com/office/drawing/2014/main" id="{CFEB1217-1BD1-4013-2BE0-88F9660543D4}"/>
                    </a:ext>
                  </a:extLst>
                </p14:cNvPr>
                <p14:cNvContentPartPr/>
                <p14:nvPr/>
              </p14:nvContentPartPr>
              <p14:xfrm>
                <a:off x="5215393" y="2441609"/>
                <a:ext cx="193320" cy="133560"/>
              </p14:xfrm>
            </p:contentPart>
          </mc:Choice>
          <mc:Fallback>
            <p:pic>
              <p:nvPicPr>
                <p:cNvPr id="599" name="잉크 598">
                  <a:extLst>
                    <a:ext uri="{FF2B5EF4-FFF2-40B4-BE49-F238E27FC236}">
                      <a16:creationId xmlns:a16="http://schemas.microsoft.com/office/drawing/2014/main" id="{CFEB1217-1BD1-4013-2BE0-88F9660543D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1073" y="2437289"/>
                  <a:ext cx="2019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601" name="잉크 600">
                  <a:extLst>
                    <a:ext uri="{FF2B5EF4-FFF2-40B4-BE49-F238E27FC236}">
                      <a16:creationId xmlns:a16="http://schemas.microsoft.com/office/drawing/2014/main" id="{34B44EB8-978B-AE66-F009-6C5143D408F0}"/>
                    </a:ext>
                  </a:extLst>
                </p14:cNvPr>
                <p14:cNvContentPartPr/>
                <p14:nvPr/>
              </p14:nvContentPartPr>
              <p14:xfrm>
                <a:off x="5024593" y="1926449"/>
                <a:ext cx="128160" cy="92520"/>
              </p14:xfrm>
            </p:contentPart>
          </mc:Choice>
          <mc:Fallback>
            <p:pic>
              <p:nvPicPr>
                <p:cNvPr id="601" name="잉크 600">
                  <a:extLst>
                    <a:ext uri="{FF2B5EF4-FFF2-40B4-BE49-F238E27FC236}">
                      <a16:creationId xmlns:a16="http://schemas.microsoft.com/office/drawing/2014/main" id="{34B44EB8-978B-AE66-F009-6C5143D408F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020273" y="1922129"/>
                  <a:ext cx="136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602" name="잉크 601">
                  <a:extLst>
                    <a:ext uri="{FF2B5EF4-FFF2-40B4-BE49-F238E27FC236}">
                      <a16:creationId xmlns:a16="http://schemas.microsoft.com/office/drawing/2014/main" id="{3C3036FE-2FB6-8547-25E6-157E892EE6BA}"/>
                    </a:ext>
                  </a:extLst>
                </p14:cNvPr>
                <p14:cNvContentPartPr/>
                <p14:nvPr/>
              </p14:nvContentPartPr>
              <p14:xfrm>
                <a:off x="5142313" y="1913849"/>
                <a:ext cx="17640" cy="81720"/>
              </p14:xfrm>
            </p:contentPart>
          </mc:Choice>
          <mc:Fallback>
            <p:pic>
              <p:nvPicPr>
                <p:cNvPr id="602" name="잉크 601">
                  <a:extLst>
                    <a:ext uri="{FF2B5EF4-FFF2-40B4-BE49-F238E27FC236}">
                      <a16:creationId xmlns:a16="http://schemas.microsoft.com/office/drawing/2014/main" id="{3C3036FE-2FB6-8547-25E6-157E892EE6B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137993" y="1909529"/>
                  <a:ext cx="262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603" name="잉크 602">
                  <a:extLst>
                    <a:ext uri="{FF2B5EF4-FFF2-40B4-BE49-F238E27FC236}">
                      <a16:creationId xmlns:a16="http://schemas.microsoft.com/office/drawing/2014/main" id="{40A8F6B3-6A54-C839-2DAE-3456B9228B51}"/>
                    </a:ext>
                  </a:extLst>
                </p14:cNvPr>
                <p14:cNvContentPartPr/>
                <p14:nvPr/>
              </p14:nvContentPartPr>
              <p14:xfrm>
                <a:off x="5117113" y="2002769"/>
                <a:ext cx="114120" cy="58680"/>
              </p14:xfrm>
            </p:contentPart>
          </mc:Choice>
          <mc:Fallback>
            <p:pic>
              <p:nvPicPr>
                <p:cNvPr id="603" name="잉크 602">
                  <a:extLst>
                    <a:ext uri="{FF2B5EF4-FFF2-40B4-BE49-F238E27FC236}">
                      <a16:creationId xmlns:a16="http://schemas.microsoft.com/office/drawing/2014/main" id="{40A8F6B3-6A54-C839-2DAE-3456B9228B5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112793" y="1998449"/>
                  <a:ext cx="122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604" name="잉크 603">
                  <a:extLst>
                    <a:ext uri="{FF2B5EF4-FFF2-40B4-BE49-F238E27FC236}">
                      <a16:creationId xmlns:a16="http://schemas.microsoft.com/office/drawing/2014/main" id="{A2714B65-93DA-05E9-1BEA-C586E59BC44C}"/>
                    </a:ext>
                  </a:extLst>
                </p14:cNvPr>
                <p14:cNvContentPartPr/>
                <p14:nvPr/>
              </p14:nvContentPartPr>
              <p14:xfrm>
                <a:off x="5195233" y="1850129"/>
                <a:ext cx="37800" cy="56520"/>
              </p14:xfrm>
            </p:contentPart>
          </mc:Choice>
          <mc:Fallback>
            <p:pic>
              <p:nvPicPr>
                <p:cNvPr id="604" name="잉크 603">
                  <a:extLst>
                    <a:ext uri="{FF2B5EF4-FFF2-40B4-BE49-F238E27FC236}">
                      <a16:creationId xmlns:a16="http://schemas.microsoft.com/office/drawing/2014/main" id="{A2714B65-93DA-05E9-1BEA-C586E59BC44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190913" y="1845809"/>
                  <a:ext cx="464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605" name="잉크 604">
                  <a:extLst>
                    <a:ext uri="{FF2B5EF4-FFF2-40B4-BE49-F238E27FC236}">
                      <a16:creationId xmlns:a16="http://schemas.microsoft.com/office/drawing/2014/main" id="{444CD948-2742-D5A6-68BE-BF51A314D388}"/>
                    </a:ext>
                  </a:extLst>
                </p14:cNvPr>
                <p14:cNvContentPartPr/>
                <p14:nvPr/>
              </p14:nvContentPartPr>
              <p14:xfrm>
                <a:off x="5212513" y="1862369"/>
                <a:ext cx="63000" cy="67320"/>
              </p14:xfrm>
            </p:contentPart>
          </mc:Choice>
          <mc:Fallback>
            <p:pic>
              <p:nvPicPr>
                <p:cNvPr id="605" name="잉크 604">
                  <a:extLst>
                    <a:ext uri="{FF2B5EF4-FFF2-40B4-BE49-F238E27FC236}">
                      <a16:creationId xmlns:a16="http://schemas.microsoft.com/office/drawing/2014/main" id="{444CD948-2742-D5A6-68BE-BF51A314D38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208193" y="1858049"/>
                  <a:ext cx="71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606" name="잉크 605">
                  <a:extLst>
                    <a:ext uri="{FF2B5EF4-FFF2-40B4-BE49-F238E27FC236}">
                      <a16:creationId xmlns:a16="http://schemas.microsoft.com/office/drawing/2014/main" id="{FADB9CC5-D272-5D85-14A7-DE54DF4C30CA}"/>
                    </a:ext>
                  </a:extLst>
                </p14:cNvPr>
                <p14:cNvContentPartPr/>
                <p14:nvPr/>
              </p14:nvContentPartPr>
              <p14:xfrm>
                <a:off x="5202073" y="1962809"/>
                <a:ext cx="98640" cy="27720"/>
              </p14:xfrm>
            </p:contentPart>
          </mc:Choice>
          <mc:Fallback>
            <p:pic>
              <p:nvPicPr>
                <p:cNvPr id="606" name="잉크 605">
                  <a:extLst>
                    <a:ext uri="{FF2B5EF4-FFF2-40B4-BE49-F238E27FC236}">
                      <a16:creationId xmlns:a16="http://schemas.microsoft.com/office/drawing/2014/main" id="{FADB9CC5-D272-5D85-14A7-DE54DF4C30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197753" y="1958489"/>
                  <a:ext cx="107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607" name="잉크 606">
                  <a:extLst>
                    <a:ext uri="{FF2B5EF4-FFF2-40B4-BE49-F238E27FC236}">
                      <a16:creationId xmlns:a16="http://schemas.microsoft.com/office/drawing/2014/main" id="{A1657E4B-36E0-C22F-409E-C9E67662600D}"/>
                    </a:ext>
                  </a:extLst>
                </p14:cNvPr>
                <p14:cNvContentPartPr/>
                <p14:nvPr/>
              </p14:nvContentPartPr>
              <p14:xfrm>
                <a:off x="5473873" y="1736729"/>
                <a:ext cx="10800" cy="8280"/>
              </p14:xfrm>
            </p:contentPart>
          </mc:Choice>
          <mc:Fallback>
            <p:pic>
              <p:nvPicPr>
                <p:cNvPr id="607" name="잉크 606">
                  <a:extLst>
                    <a:ext uri="{FF2B5EF4-FFF2-40B4-BE49-F238E27FC236}">
                      <a16:creationId xmlns:a16="http://schemas.microsoft.com/office/drawing/2014/main" id="{A1657E4B-36E0-C22F-409E-C9E67662600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469553" y="1732409"/>
                  <a:ext cx="1944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608" name="잉크 607">
                  <a:extLst>
                    <a:ext uri="{FF2B5EF4-FFF2-40B4-BE49-F238E27FC236}">
                      <a16:creationId xmlns:a16="http://schemas.microsoft.com/office/drawing/2014/main" id="{B30A95EF-14F2-109C-32A4-7D84C2AA16FD}"/>
                    </a:ext>
                  </a:extLst>
                </p14:cNvPr>
                <p14:cNvContentPartPr/>
                <p14:nvPr/>
              </p14:nvContentPartPr>
              <p14:xfrm>
                <a:off x="5428513" y="1769849"/>
                <a:ext cx="74160" cy="21240"/>
              </p14:xfrm>
            </p:contentPart>
          </mc:Choice>
          <mc:Fallback>
            <p:pic>
              <p:nvPicPr>
                <p:cNvPr id="608" name="잉크 607">
                  <a:extLst>
                    <a:ext uri="{FF2B5EF4-FFF2-40B4-BE49-F238E27FC236}">
                      <a16:creationId xmlns:a16="http://schemas.microsoft.com/office/drawing/2014/main" id="{B30A95EF-14F2-109C-32A4-7D84C2AA16F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5424193" y="1765529"/>
                  <a:ext cx="82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609" name="잉크 608">
                  <a:extLst>
                    <a:ext uri="{FF2B5EF4-FFF2-40B4-BE49-F238E27FC236}">
                      <a16:creationId xmlns:a16="http://schemas.microsoft.com/office/drawing/2014/main" id="{6E4FAF54-729D-41D0-386C-CBD933EF6882}"/>
                    </a:ext>
                  </a:extLst>
                </p14:cNvPr>
                <p14:cNvContentPartPr/>
                <p14:nvPr/>
              </p14:nvContentPartPr>
              <p14:xfrm>
                <a:off x="5418793" y="1786409"/>
                <a:ext cx="161640" cy="174240"/>
              </p14:xfrm>
            </p:contentPart>
          </mc:Choice>
          <mc:Fallback>
            <p:pic>
              <p:nvPicPr>
                <p:cNvPr id="609" name="잉크 608">
                  <a:extLst>
                    <a:ext uri="{FF2B5EF4-FFF2-40B4-BE49-F238E27FC236}">
                      <a16:creationId xmlns:a16="http://schemas.microsoft.com/office/drawing/2014/main" id="{6E4FAF54-729D-41D0-386C-CBD933EF688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414473" y="1782089"/>
                  <a:ext cx="17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610" name="잉크 609">
                  <a:extLst>
                    <a:ext uri="{FF2B5EF4-FFF2-40B4-BE49-F238E27FC236}">
                      <a16:creationId xmlns:a16="http://schemas.microsoft.com/office/drawing/2014/main" id="{C1C2D6F1-AA34-CC1E-F43F-D880A9C98DFD}"/>
                    </a:ext>
                  </a:extLst>
                </p14:cNvPr>
                <p14:cNvContentPartPr/>
                <p14:nvPr/>
              </p14:nvContentPartPr>
              <p14:xfrm>
                <a:off x="5685913" y="1729169"/>
                <a:ext cx="35280" cy="73080"/>
              </p14:xfrm>
            </p:contentPart>
          </mc:Choice>
          <mc:Fallback>
            <p:pic>
              <p:nvPicPr>
                <p:cNvPr id="610" name="잉크 609">
                  <a:extLst>
                    <a:ext uri="{FF2B5EF4-FFF2-40B4-BE49-F238E27FC236}">
                      <a16:creationId xmlns:a16="http://schemas.microsoft.com/office/drawing/2014/main" id="{C1C2D6F1-AA34-CC1E-F43F-D880A9C98D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5681593" y="1724849"/>
                  <a:ext cx="439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611" name="잉크 610">
                  <a:extLst>
                    <a:ext uri="{FF2B5EF4-FFF2-40B4-BE49-F238E27FC236}">
                      <a16:creationId xmlns:a16="http://schemas.microsoft.com/office/drawing/2014/main" id="{A8AB5FF0-0625-44CA-44CC-359936498E65}"/>
                    </a:ext>
                  </a:extLst>
                </p14:cNvPr>
                <p14:cNvContentPartPr/>
                <p14:nvPr/>
              </p14:nvContentPartPr>
              <p14:xfrm>
                <a:off x="5704273" y="1670489"/>
                <a:ext cx="86400" cy="152640"/>
              </p14:xfrm>
            </p:contentPart>
          </mc:Choice>
          <mc:Fallback>
            <p:pic>
              <p:nvPicPr>
                <p:cNvPr id="611" name="잉크 610">
                  <a:extLst>
                    <a:ext uri="{FF2B5EF4-FFF2-40B4-BE49-F238E27FC236}">
                      <a16:creationId xmlns:a16="http://schemas.microsoft.com/office/drawing/2014/main" id="{A8AB5FF0-0625-44CA-44CC-359936498E65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699953" y="1666169"/>
                  <a:ext cx="95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612" name="잉크 611">
                  <a:extLst>
                    <a:ext uri="{FF2B5EF4-FFF2-40B4-BE49-F238E27FC236}">
                      <a16:creationId xmlns:a16="http://schemas.microsoft.com/office/drawing/2014/main" id="{F85F93FE-6E5A-971C-1767-C40B78E7B22D}"/>
                    </a:ext>
                  </a:extLst>
                </p14:cNvPr>
                <p14:cNvContentPartPr/>
                <p14:nvPr/>
              </p14:nvContentPartPr>
              <p14:xfrm>
                <a:off x="5804713" y="1606049"/>
                <a:ext cx="95040" cy="136080"/>
              </p14:xfrm>
            </p:contentPart>
          </mc:Choice>
          <mc:Fallback>
            <p:pic>
              <p:nvPicPr>
                <p:cNvPr id="612" name="잉크 611">
                  <a:extLst>
                    <a:ext uri="{FF2B5EF4-FFF2-40B4-BE49-F238E27FC236}">
                      <a16:creationId xmlns:a16="http://schemas.microsoft.com/office/drawing/2014/main" id="{F85F93FE-6E5A-971C-1767-C40B78E7B2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800393" y="1601729"/>
                  <a:ext cx="103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613" name="잉크 612">
                  <a:extLst>
                    <a:ext uri="{FF2B5EF4-FFF2-40B4-BE49-F238E27FC236}">
                      <a16:creationId xmlns:a16="http://schemas.microsoft.com/office/drawing/2014/main" id="{0DF20EEB-FE56-A5A0-A8DB-36934336A01D}"/>
                    </a:ext>
                  </a:extLst>
                </p14:cNvPr>
                <p14:cNvContentPartPr/>
                <p14:nvPr/>
              </p14:nvContentPartPr>
              <p14:xfrm>
                <a:off x="5856193" y="1752929"/>
                <a:ext cx="57960" cy="33840"/>
              </p14:xfrm>
            </p:contentPart>
          </mc:Choice>
          <mc:Fallback>
            <p:pic>
              <p:nvPicPr>
                <p:cNvPr id="613" name="잉크 612">
                  <a:extLst>
                    <a:ext uri="{FF2B5EF4-FFF2-40B4-BE49-F238E27FC236}">
                      <a16:creationId xmlns:a16="http://schemas.microsoft.com/office/drawing/2014/main" id="{0DF20EEB-FE56-A5A0-A8DB-36934336A01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851873" y="1748609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614" name="잉크 613">
                  <a:extLst>
                    <a:ext uri="{FF2B5EF4-FFF2-40B4-BE49-F238E27FC236}">
                      <a16:creationId xmlns:a16="http://schemas.microsoft.com/office/drawing/2014/main" id="{4C9E9C06-2445-1C6A-BF5E-82170F6FEED9}"/>
                    </a:ext>
                  </a:extLst>
                </p14:cNvPr>
                <p14:cNvContentPartPr/>
                <p14:nvPr/>
              </p14:nvContentPartPr>
              <p14:xfrm>
                <a:off x="5912353" y="1609649"/>
                <a:ext cx="57240" cy="80640"/>
              </p14:xfrm>
            </p:contentPart>
          </mc:Choice>
          <mc:Fallback>
            <p:pic>
              <p:nvPicPr>
                <p:cNvPr id="614" name="잉크 613">
                  <a:extLst>
                    <a:ext uri="{FF2B5EF4-FFF2-40B4-BE49-F238E27FC236}">
                      <a16:creationId xmlns:a16="http://schemas.microsoft.com/office/drawing/2014/main" id="{4C9E9C06-2445-1C6A-BF5E-82170F6FEED9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908033" y="1605329"/>
                  <a:ext cx="65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615" name="잉크 614">
                  <a:extLst>
                    <a:ext uri="{FF2B5EF4-FFF2-40B4-BE49-F238E27FC236}">
                      <a16:creationId xmlns:a16="http://schemas.microsoft.com/office/drawing/2014/main" id="{9B3D46AD-B39D-A09C-0F4B-B5F8179E782A}"/>
                    </a:ext>
                  </a:extLst>
                </p14:cNvPr>
                <p14:cNvContentPartPr/>
                <p14:nvPr/>
              </p14:nvContentPartPr>
              <p14:xfrm>
                <a:off x="5980753" y="1595609"/>
                <a:ext cx="81720" cy="77400"/>
              </p14:xfrm>
            </p:contentPart>
          </mc:Choice>
          <mc:Fallback>
            <p:pic>
              <p:nvPicPr>
                <p:cNvPr id="615" name="잉크 614">
                  <a:extLst>
                    <a:ext uri="{FF2B5EF4-FFF2-40B4-BE49-F238E27FC236}">
                      <a16:creationId xmlns:a16="http://schemas.microsoft.com/office/drawing/2014/main" id="{9B3D46AD-B39D-A09C-0F4B-B5F8179E782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976433" y="1591289"/>
                  <a:ext cx="903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616" name="잉크 615">
                  <a:extLst>
                    <a:ext uri="{FF2B5EF4-FFF2-40B4-BE49-F238E27FC236}">
                      <a16:creationId xmlns:a16="http://schemas.microsoft.com/office/drawing/2014/main" id="{BF0A742F-5E4C-0E2F-4238-ADEF25EC23C9}"/>
                    </a:ext>
                  </a:extLst>
                </p14:cNvPr>
                <p14:cNvContentPartPr/>
                <p14:nvPr/>
              </p14:nvContentPartPr>
              <p14:xfrm>
                <a:off x="6065713" y="1525769"/>
                <a:ext cx="101160" cy="115560"/>
              </p14:xfrm>
            </p:contentPart>
          </mc:Choice>
          <mc:Fallback>
            <p:pic>
              <p:nvPicPr>
                <p:cNvPr id="616" name="잉크 615">
                  <a:extLst>
                    <a:ext uri="{FF2B5EF4-FFF2-40B4-BE49-F238E27FC236}">
                      <a16:creationId xmlns:a16="http://schemas.microsoft.com/office/drawing/2014/main" id="{BF0A742F-5E4C-0E2F-4238-ADEF25EC23C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061393" y="1521449"/>
                  <a:ext cx="109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617" name="잉크 616">
                  <a:extLst>
                    <a:ext uri="{FF2B5EF4-FFF2-40B4-BE49-F238E27FC236}">
                      <a16:creationId xmlns:a16="http://schemas.microsoft.com/office/drawing/2014/main" id="{05D4C267-F924-E904-5E95-7561A17BAF08}"/>
                    </a:ext>
                  </a:extLst>
                </p14:cNvPr>
                <p14:cNvContentPartPr/>
                <p14:nvPr/>
              </p14:nvContentPartPr>
              <p14:xfrm>
                <a:off x="6123673" y="1621529"/>
                <a:ext cx="59040" cy="56520"/>
              </p14:xfrm>
            </p:contentPart>
          </mc:Choice>
          <mc:Fallback>
            <p:pic>
              <p:nvPicPr>
                <p:cNvPr id="617" name="잉크 616">
                  <a:extLst>
                    <a:ext uri="{FF2B5EF4-FFF2-40B4-BE49-F238E27FC236}">
                      <a16:creationId xmlns:a16="http://schemas.microsoft.com/office/drawing/2014/main" id="{05D4C267-F924-E904-5E95-7561A17BAF0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119353" y="1617209"/>
                  <a:ext cx="676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618" name="잉크 617">
                  <a:extLst>
                    <a:ext uri="{FF2B5EF4-FFF2-40B4-BE49-F238E27FC236}">
                      <a16:creationId xmlns:a16="http://schemas.microsoft.com/office/drawing/2014/main" id="{FE47E1B5-BA11-094D-A7EA-6D88F17C997C}"/>
                    </a:ext>
                  </a:extLst>
                </p14:cNvPr>
                <p14:cNvContentPartPr/>
                <p14:nvPr/>
              </p14:nvContentPartPr>
              <p14:xfrm>
                <a:off x="6215833" y="1632329"/>
                <a:ext cx="360" cy="3600"/>
              </p14:xfrm>
            </p:contentPart>
          </mc:Choice>
          <mc:Fallback>
            <p:pic>
              <p:nvPicPr>
                <p:cNvPr id="618" name="잉크 617">
                  <a:extLst>
                    <a:ext uri="{FF2B5EF4-FFF2-40B4-BE49-F238E27FC236}">
                      <a16:creationId xmlns:a16="http://schemas.microsoft.com/office/drawing/2014/main" id="{FE47E1B5-BA11-094D-A7EA-6D88F17C99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211513" y="1628009"/>
                  <a:ext cx="9000" cy="1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626" name="잉크 625">
                <a:extLst>
                  <a:ext uri="{FF2B5EF4-FFF2-40B4-BE49-F238E27FC236}">
                    <a16:creationId xmlns:a16="http://schemas.microsoft.com/office/drawing/2014/main" id="{F1B58602-0462-E42D-9203-1448BEE3A191}"/>
                  </a:ext>
                </a:extLst>
              </p14:cNvPr>
              <p14:cNvContentPartPr/>
              <p14:nvPr/>
            </p14:nvContentPartPr>
            <p14:xfrm>
              <a:off x="4412233" y="1887209"/>
              <a:ext cx="1687320" cy="477000"/>
            </p14:xfrm>
          </p:contentPart>
        </mc:Choice>
        <mc:Fallback>
          <p:pic>
            <p:nvPicPr>
              <p:cNvPr id="626" name="잉크 625">
                <a:extLst>
                  <a:ext uri="{FF2B5EF4-FFF2-40B4-BE49-F238E27FC236}">
                    <a16:creationId xmlns:a16="http://schemas.microsoft.com/office/drawing/2014/main" id="{F1B58602-0462-E42D-9203-1448BEE3A19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4403233" y="1878569"/>
                <a:ext cx="1704960" cy="49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0" name="그룹 629">
            <a:extLst>
              <a:ext uri="{FF2B5EF4-FFF2-40B4-BE49-F238E27FC236}">
                <a16:creationId xmlns:a16="http://schemas.microsoft.com/office/drawing/2014/main" id="{830A3F07-787B-B648-DE6B-33C23F46546B}"/>
              </a:ext>
            </a:extLst>
          </p:cNvPr>
          <p:cNvGrpSpPr/>
          <p:nvPr/>
        </p:nvGrpSpPr>
        <p:grpSpPr>
          <a:xfrm>
            <a:off x="646993" y="1173689"/>
            <a:ext cx="5448600" cy="2559240"/>
            <a:chOff x="646993" y="1173689"/>
            <a:chExt cx="5448600" cy="255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50A9CA63-23BA-E950-41CE-B1512C418C56}"/>
                    </a:ext>
                  </a:extLst>
                </p14:cNvPr>
                <p14:cNvContentPartPr/>
                <p14:nvPr/>
              </p14:nvContentPartPr>
              <p14:xfrm>
                <a:off x="646993" y="1355489"/>
                <a:ext cx="581760" cy="662040"/>
              </p14:xfrm>
            </p:contentPart>
          </mc:Choice>
          <mc:Fallback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50A9CA63-23BA-E950-41CE-B1512C418C5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38353" y="1346849"/>
                  <a:ext cx="5994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B0D8D81-FDCC-1073-3DD3-7EB481ADCF4B}"/>
                    </a:ext>
                  </a:extLst>
                </p14:cNvPr>
                <p14:cNvContentPartPr/>
                <p14:nvPr/>
              </p14:nvContentPartPr>
              <p14:xfrm>
                <a:off x="1123993" y="1173689"/>
                <a:ext cx="1112760" cy="2275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B0D8D81-FDCC-1073-3DD3-7EB481ADCF4B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14993" y="1164689"/>
                  <a:ext cx="1130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5E935FE-88E4-C046-1B0D-B1BA3C6CC77F}"/>
                    </a:ext>
                  </a:extLst>
                </p14:cNvPr>
                <p14:cNvContentPartPr/>
                <p14:nvPr/>
              </p14:nvContentPartPr>
              <p14:xfrm>
                <a:off x="790633" y="1175849"/>
                <a:ext cx="1518840" cy="8132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5E935FE-88E4-C046-1B0D-B1BA3C6CC77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81633" y="1166849"/>
                  <a:ext cx="15364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A42327C-8414-7904-B67A-23B061C6F9FC}"/>
                    </a:ext>
                  </a:extLst>
                </p14:cNvPr>
                <p14:cNvContentPartPr/>
                <p14:nvPr/>
              </p14:nvContentPartPr>
              <p14:xfrm>
                <a:off x="1049473" y="1658609"/>
                <a:ext cx="99720" cy="9324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A42327C-8414-7904-B67A-23B061C6F9F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0833" y="1649609"/>
                  <a:ext cx="1173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1CD8DD2-6A58-12FD-6A00-AD3062F6C337}"/>
                    </a:ext>
                  </a:extLst>
                </p14:cNvPr>
                <p14:cNvContentPartPr/>
                <p14:nvPr/>
              </p14:nvContentPartPr>
              <p14:xfrm>
                <a:off x="1115353" y="1595609"/>
                <a:ext cx="64080" cy="156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1CD8DD2-6A58-12FD-6A00-AD3062F6C33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06353" y="1586609"/>
                  <a:ext cx="81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1664704-4073-FC95-3B44-5DEFFB4EFA02}"/>
                    </a:ext>
                  </a:extLst>
                </p14:cNvPr>
                <p14:cNvContentPartPr/>
                <p14:nvPr/>
              </p14:nvContentPartPr>
              <p14:xfrm>
                <a:off x="1212913" y="1554569"/>
                <a:ext cx="98280" cy="1116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1664704-4073-FC95-3B44-5DEFFB4EFA0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04273" y="1545569"/>
                  <a:ext cx="115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5E279208-8FCD-80A3-C87E-5DF45C285331}"/>
                    </a:ext>
                  </a:extLst>
                </p14:cNvPr>
                <p14:cNvContentPartPr/>
                <p14:nvPr/>
              </p14:nvContentPartPr>
              <p14:xfrm>
                <a:off x="1316593" y="1524689"/>
                <a:ext cx="30960" cy="1555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5E279208-8FCD-80A3-C87E-5DF45C285331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307953" y="1515689"/>
                  <a:ext cx="48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4399514-71DA-0BAC-D60A-409F6215EC54}"/>
                    </a:ext>
                  </a:extLst>
                </p14:cNvPr>
                <p14:cNvContentPartPr/>
                <p14:nvPr/>
              </p14:nvContentPartPr>
              <p14:xfrm>
                <a:off x="1275913" y="1685969"/>
                <a:ext cx="114120" cy="655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4399514-71DA-0BAC-D60A-409F6215EC5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267273" y="1676969"/>
                  <a:ext cx="131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164A15C-70C5-6393-5D35-21EC07832CF1}"/>
                    </a:ext>
                  </a:extLst>
                </p14:cNvPr>
                <p14:cNvContentPartPr/>
                <p14:nvPr/>
              </p14:nvContentPartPr>
              <p14:xfrm>
                <a:off x="1384993" y="1477529"/>
                <a:ext cx="63720" cy="388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164A15C-70C5-6393-5D35-21EC07832CF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376353" y="1468889"/>
                  <a:ext cx="81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BDDACBA-F1F1-8653-376E-F1815B54B185}"/>
                    </a:ext>
                  </a:extLst>
                </p14:cNvPr>
                <p14:cNvContentPartPr/>
                <p14:nvPr/>
              </p14:nvContentPartPr>
              <p14:xfrm>
                <a:off x="1376353" y="1550969"/>
                <a:ext cx="140760" cy="137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BDDACBA-F1F1-8653-376E-F1815B54B1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367353" y="1542329"/>
                  <a:ext cx="158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6A1DF031-4382-AA31-FB10-B0BD50D90219}"/>
                    </a:ext>
                  </a:extLst>
                </p14:cNvPr>
                <p14:cNvContentPartPr/>
                <p14:nvPr/>
              </p14:nvContentPartPr>
              <p14:xfrm>
                <a:off x="1510993" y="1468889"/>
                <a:ext cx="58680" cy="75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6A1DF031-4382-AA31-FB10-B0BD50D9021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501993" y="1459889"/>
                  <a:ext cx="76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D8C506D0-5DA3-84BB-7BB0-5C36C101E0F2}"/>
                    </a:ext>
                  </a:extLst>
                </p14:cNvPr>
                <p14:cNvContentPartPr/>
                <p14:nvPr/>
              </p14:nvContentPartPr>
              <p14:xfrm>
                <a:off x="1638433" y="1417409"/>
                <a:ext cx="71640" cy="1033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D8C506D0-5DA3-84BB-7BB0-5C36C101E0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629793" y="1408769"/>
                  <a:ext cx="892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5499938-840A-4DDF-74C4-C5956110419F}"/>
                    </a:ext>
                  </a:extLst>
                </p14:cNvPr>
                <p14:cNvContentPartPr/>
                <p14:nvPr/>
              </p14:nvContentPartPr>
              <p14:xfrm>
                <a:off x="1599193" y="1559969"/>
                <a:ext cx="308160" cy="1404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5499938-840A-4DDF-74C4-C5956110419F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90193" y="1551329"/>
                  <a:ext cx="325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BBD1767-9787-3519-BAD1-B1A94F7FDF38}"/>
                    </a:ext>
                  </a:extLst>
                </p14:cNvPr>
                <p14:cNvContentPartPr/>
                <p14:nvPr/>
              </p14:nvContentPartPr>
              <p14:xfrm>
                <a:off x="1744633" y="1911329"/>
                <a:ext cx="1163880" cy="835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BBD1767-9787-3519-BAD1-B1A94F7FDF3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35993" y="1902329"/>
                  <a:ext cx="1181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B5D16A2-73CB-D1D2-6737-1699D1281A99}"/>
                    </a:ext>
                  </a:extLst>
                </p14:cNvPr>
                <p14:cNvContentPartPr/>
                <p14:nvPr/>
              </p14:nvContentPartPr>
              <p14:xfrm>
                <a:off x="2004553" y="1958489"/>
                <a:ext cx="920880" cy="843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B5D16A2-73CB-D1D2-6737-1699D1281A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995913" y="1949489"/>
                  <a:ext cx="938520" cy="86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59819FD-6CF1-8AA9-7A00-9495A2BB43BE}"/>
                    </a:ext>
                  </a:extLst>
                </p14:cNvPr>
                <p14:cNvContentPartPr/>
                <p14:nvPr/>
              </p14:nvContentPartPr>
              <p14:xfrm>
                <a:off x="1582993" y="1800449"/>
                <a:ext cx="700200" cy="820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59819FD-6CF1-8AA9-7A00-9495A2BB43BE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73993" y="1791449"/>
                  <a:ext cx="71784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D8F882C4-062A-D83F-560F-F5BC8E63C736}"/>
                    </a:ext>
                  </a:extLst>
                </p14:cNvPr>
                <p14:cNvContentPartPr/>
                <p14:nvPr/>
              </p14:nvContentPartPr>
              <p14:xfrm>
                <a:off x="1697113" y="1809449"/>
                <a:ext cx="662400" cy="7848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D8F882C4-062A-D83F-560F-F5BC8E63C736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688113" y="1800449"/>
                  <a:ext cx="68004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498CC5B2-DFFE-409B-A2E9-80144ACD3EFA}"/>
                    </a:ext>
                  </a:extLst>
                </p14:cNvPr>
                <p14:cNvContentPartPr/>
                <p14:nvPr/>
              </p14:nvContentPartPr>
              <p14:xfrm>
                <a:off x="1334953" y="2247209"/>
                <a:ext cx="30960" cy="74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498CC5B2-DFFE-409B-A2E9-80144ACD3EF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26313" y="2238569"/>
                  <a:ext cx="48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720F299-6AA5-C1DA-64CB-8CE637614B30}"/>
                    </a:ext>
                  </a:extLst>
                </p14:cNvPr>
                <p14:cNvContentPartPr/>
                <p14:nvPr/>
              </p14:nvContentPartPr>
              <p14:xfrm>
                <a:off x="1417033" y="2214089"/>
                <a:ext cx="9000" cy="1339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720F299-6AA5-C1DA-64CB-8CE637614B3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408393" y="2205449"/>
                  <a:ext cx="26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9A3F101C-3C56-E162-E180-C222E2E7A936}"/>
                    </a:ext>
                  </a:extLst>
                </p14:cNvPr>
                <p14:cNvContentPartPr/>
                <p14:nvPr/>
              </p14:nvContentPartPr>
              <p14:xfrm>
                <a:off x="1290313" y="2469689"/>
                <a:ext cx="28080" cy="11484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9A3F101C-3C56-E162-E180-C222E2E7A93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281313" y="2460689"/>
                  <a:ext cx="45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8FB4487-FCC0-5C03-24A3-4A9A39ECE98B}"/>
                    </a:ext>
                  </a:extLst>
                </p14:cNvPr>
                <p14:cNvContentPartPr/>
                <p14:nvPr/>
              </p14:nvContentPartPr>
              <p14:xfrm>
                <a:off x="1331713" y="2485889"/>
                <a:ext cx="38880" cy="2268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8FB4487-FCC0-5C03-24A3-4A9A39ECE98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322713" y="2476889"/>
                  <a:ext cx="565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1528C-846E-ECEA-38D3-C5E2B264D739}"/>
                    </a:ext>
                  </a:extLst>
                </p14:cNvPr>
                <p14:cNvContentPartPr/>
                <p14:nvPr/>
              </p14:nvContentPartPr>
              <p14:xfrm>
                <a:off x="1348273" y="2541329"/>
                <a:ext cx="26280" cy="11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1528C-846E-ECEA-38D3-C5E2B264D739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39633" y="2532689"/>
                  <a:ext cx="439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8043F588-2702-373A-97A2-C1E722A4509C}"/>
                    </a:ext>
                  </a:extLst>
                </p14:cNvPr>
                <p14:cNvContentPartPr/>
                <p14:nvPr/>
              </p14:nvContentPartPr>
              <p14:xfrm>
                <a:off x="1367713" y="2440889"/>
                <a:ext cx="84240" cy="1742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8043F588-2702-373A-97A2-C1E722A4509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359073" y="2432249"/>
                  <a:ext cx="101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C0CA8059-3BB7-8A68-CD08-D612636A79D2}"/>
                    </a:ext>
                  </a:extLst>
                </p14:cNvPr>
                <p14:cNvContentPartPr/>
                <p14:nvPr/>
              </p14:nvContentPartPr>
              <p14:xfrm>
                <a:off x="2155753" y="2759489"/>
                <a:ext cx="1269720" cy="1681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C0CA8059-3BB7-8A68-CD08-D612636A79D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146753" y="2750489"/>
                  <a:ext cx="1287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51BD1C0D-66AC-74A0-1C82-FE332F20D635}"/>
                    </a:ext>
                  </a:extLst>
                </p14:cNvPr>
                <p14:cNvContentPartPr/>
                <p14:nvPr/>
              </p14:nvContentPartPr>
              <p14:xfrm>
                <a:off x="2924353" y="2937329"/>
                <a:ext cx="675720" cy="795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51BD1C0D-66AC-74A0-1C82-FE332F20D63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15353" y="2928329"/>
                  <a:ext cx="69336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3346E3A-D9F4-15D2-9192-FF4645CCFEDB}"/>
                    </a:ext>
                  </a:extLst>
                </p14:cNvPr>
                <p14:cNvContentPartPr/>
                <p14:nvPr/>
              </p14:nvContentPartPr>
              <p14:xfrm>
                <a:off x="3439153" y="2910689"/>
                <a:ext cx="158760" cy="3420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3346E3A-D9F4-15D2-9192-FF4645CCFEDB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430153" y="2902049"/>
                  <a:ext cx="176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BF8EC3D0-2EB5-EFEA-E427-2D71CFC37F10}"/>
                    </a:ext>
                  </a:extLst>
                </p14:cNvPr>
                <p14:cNvContentPartPr/>
                <p14:nvPr/>
              </p14:nvContentPartPr>
              <p14:xfrm>
                <a:off x="2708713" y="3355649"/>
                <a:ext cx="367560" cy="35208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BF8EC3D0-2EB5-EFEA-E427-2D71CFC37F10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699713" y="3347009"/>
                  <a:ext cx="385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172" name="잉크 171">
                  <a:extLst>
                    <a:ext uri="{FF2B5EF4-FFF2-40B4-BE49-F238E27FC236}">
                      <a16:creationId xmlns:a16="http://schemas.microsoft.com/office/drawing/2014/main" id="{1A4707FE-B0DB-62E0-867C-3802DF2921E4}"/>
                    </a:ext>
                  </a:extLst>
                </p14:cNvPr>
                <p14:cNvContentPartPr/>
                <p14:nvPr/>
              </p14:nvContentPartPr>
              <p14:xfrm>
                <a:off x="2759113" y="3566969"/>
                <a:ext cx="47160" cy="86400"/>
              </p14:xfrm>
            </p:contentPart>
          </mc:Choice>
          <mc:Fallback>
            <p:pic>
              <p:nvPicPr>
                <p:cNvPr id="172" name="잉크 171">
                  <a:extLst>
                    <a:ext uri="{FF2B5EF4-FFF2-40B4-BE49-F238E27FC236}">
                      <a16:creationId xmlns:a16="http://schemas.microsoft.com/office/drawing/2014/main" id="{1A4707FE-B0DB-62E0-867C-3802DF2921E4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750113" y="3558329"/>
                  <a:ext cx="64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9FA2DCAC-14F7-936C-77FF-CE4988314926}"/>
                    </a:ext>
                  </a:extLst>
                </p14:cNvPr>
                <p14:cNvContentPartPr/>
                <p14:nvPr/>
              </p14:nvContentPartPr>
              <p14:xfrm>
                <a:off x="2817073" y="3524849"/>
                <a:ext cx="65520" cy="12528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9FA2DCAC-14F7-936C-77FF-CE498831492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08073" y="3515849"/>
                  <a:ext cx="831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DE59E52B-0CE1-09F5-5D7C-7052BF7BD5B8}"/>
                    </a:ext>
                  </a:extLst>
                </p14:cNvPr>
                <p14:cNvContentPartPr/>
                <p14:nvPr/>
              </p14:nvContentPartPr>
              <p14:xfrm>
                <a:off x="2852353" y="3515849"/>
                <a:ext cx="63360" cy="10440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DE59E52B-0CE1-09F5-5D7C-7052BF7BD5B8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843353" y="3507209"/>
                  <a:ext cx="81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673DDB65-8FAB-EE55-6A88-604A4733DBA8}"/>
                    </a:ext>
                  </a:extLst>
                </p14:cNvPr>
                <p14:cNvContentPartPr/>
                <p14:nvPr/>
              </p14:nvContentPartPr>
              <p14:xfrm>
                <a:off x="2900233" y="3504329"/>
                <a:ext cx="29160" cy="356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673DDB65-8FAB-EE55-6A88-604A4733DBA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891593" y="3495689"/>
                  <a:ext cx="46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856EA899-5D11-7135-C027-B197C5B90F31}"/>
                    </a:ext>
                  </a:extLst>
                </p14:cNvPr>
                <p14:cNvContentPartPr/>
                <p14:nvPr/>
              </p14:nvContentPartPr>
              <p14:xfrm>
                <a:off x="2923633" y="3548249"/>
                <a:ext cx="12960" cy="576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856EA899-5D11-7135-C027-B197C5B90F3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914993" y="3539249"/>
                  <a:ext cx="30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8A4A461A-62E0-A7D8-9EFE-80DC0DB49A6A}"/>
                    </a:ext>
                  </a:extLst>
                </p14:cNvPr>
                <p14:cNvContentPartPr/>
                <p14:nvPr/>
              </p14:nvContentPartPr>
              <p14:xfrm>
                <a:off x="2931553" y="3472289"/>
                <a:ext cx="41040" cy="874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8A4A461A-62E0-A7D8-9EFE-80DC0DB49A6A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922553" y="3463649"/>
                  <a:ext cx="58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78502B4D-E742-A054-90B6-EB1938D8DBB6}"/>
                    </a:ext>
                  </a:extLst>
                </p14:cNvPr>
                <p14:cNvContentPartPr/>
                <p14:nvPr/>
              </p14:nvContentPartPr>
              <p14:xfrm>
                <a:off x="2969353" y="3455729"/>
                <a:ext cx="56160" cy="1202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78502B4D-E742-A054-90B6-EB1938D8DBB6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960353" y="3447089"/>
                  <a:ext cx="738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98303B7E-8087-39A3-51F8-A12BB7BE6236}"/>
                    </a:ext>
                  </a:extLst>
                </p14:cNvPr>
                <p14:cNvContentPartPr/>
                <p14:nvPr/>
              </p14:nvContentPartPr>
              <p14:xfrm>
                <a:off x="3606553" y="2020049"/>
                <a:ext cx="687240" cy="917640"/>
              </p14:xfrm>
            </p:contentPart>
          </mc:Choice>
          <mc:Fallback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98303B7E-8087-39A3-51F8-A12BB7BE623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97553" y="2011049"/>
                  <a:ext cx="70488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11" name="잉크 210">
                  <a:extLst>
                    <a:ext uri="{FF2B5EF4-FFF2-40B4-BE49-F238E27FC236}">
                      <a16:creationId xmlns:a16="http://schemas.microsoft.com/office/drawing/2014/main" id="{3956CBF8-D23D-6240-D648-88613BBDFEA9}"/>
                    </a:ext>
                  </a:extLst>
                </p14:cNvPr>
                <p14:cNvContentPartPr/>
                <p14:nvPr/>
              </p14:nvContentPartPr>
              <p14:xfrm>
                <a:off x="3606913" y="2944169"/>
                <a:ext cx="991440" cy="173880"/>
              </p14:xfrm>
            </p:contentPart>
          </mc:Choice>
          <mc:Fallback>
            <p:pic>
              <p:nvPicPr>
                <p:cNvPr id="211" name="잉크 210">
                  <a:extLst>
                    <a:ext uri="{FF2B5EF4-FFF2-40B4-BE49-F238E27FC236}">
                      <a16:creationId xmlns:a16="http://schemas.microsoft.com/office/drawing/2014/main" id="{3956CBF8-D23D-6240-D648-88613BBDFEA9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98273" y="2935169"/>
                  <a:ext cx="10090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8" name="잉크 237">
                  <a:extLst>
                    <a:ext uri="{FF2B5EF4-FFF2-40B4-BE49-F238E27FC236}">
                      <a16:creationId xmlns:a16="http://schemas.microsoft.com/office/drawing/2014/main" id="{84E669DD-E2C6-5A5A-4A8C-0506084E18D5}"/>
                    </a:ext>
                  </a:extLst>
                </p14:cNvPr>
                <p14:cNvContentPartPr/>
                <p14:nvPr/>
              </p14:nvContentPartPr>
              <p14:xfrm>
                <a:off x="4557673" y="3114449"/>
                <a:ext cx="437760" cy="77400"/>
              </p14:xfrm>
            </p:contentPart>
          </mc:Choice>
          <mc:Fallback>
            <p:pic>
              <p:nvPicPr>
                <p:cNvPr id="238" name="잉크 237">
                  <a:extLst>
                    <a:ext uri="{FF2B5EF4-FFF2-40B4-BE49-F238E27FC236}">
                      <a16:creationId xmlns:a16="http://schemas.microsoft.com/office/drawing/2014/main" id="{84E669DD-E2C6-5A5A-4A8C-0506084E18D5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549033" y="3105809"/>
                  <a:ext cx="455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B4F2638D-57BC-7DEA-85C3-3F3CFC5F61BB}"/>
                    </a:ext>
                  </a:extLst>
                </p14:cNvPr>
                <p14:cNvContentPartPr/>
                <p14:nvPr/>
              </p14:nvContentPartPr>
              <p14:xfrm>
                <a:off x="5006593" y="3195809"/>
                <a:ext cx="1800" cy="36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B4F2638D-57BC-7DEA-85C3-3F3CFC5F61B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97593" y="318716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1EC27074-1C89-99D0-9583-9D8211675FA1}"/>
                    </a:ext>
                  </a:extLst>
                </p14:cNvPr>
                <p14:cNvContentPartPr/>
                <p14:nvPr/>
              </p14:nvContentPartPr>
              <p14:xfrm>
                <a:off x="4987513" y="2413169"/>
                <a:ext cx="564840" cy="78300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1EC27074-1C89-99D0-9583-9D8211675FA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978873" y="2404529"/>
                  <a:ext cx="5824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326" name="잉크 325">
                  <a:extLst>
                    <a:ext uri="{FF2B5EF4-FFF2-40B4-BE49-F238E27FC236}">
                      <a16:creationId xmlns:a16="http://schemas.microsoft.com/office/drawing/2014/main" id="{6E4AA147-F08E-8A70-903C-2C2A810EE4A2}"/>
                    </a:ext>
                  </a:extLst>
                </p14:cNvPr>
                <p14:cNvContentPartPr/>
                <p14:nvPr/>
              </p14:nvContentPartPr>
              <p14:xfrm>
                <a:off x="2918953" y="2661929"/>
                <a:ext cx="42480" cy="75240"/>
              </p14:xfrm>
            </p:contentPart>
          </mc:Choice>
          <mc:Fallback>
            <p:pic>
              <p:nvPicPr>
                <p:cNvPr id="326" name="잉크 325">
                  <a:extLst>
                    <a:ext uri="{FF2B5EF4-FFF2-40B4-BE49-F238E27FC236}">
                      <a16:creationId xmlns:a16="http://schemas.microsoft.com/office/drawing/2014/main" id="{6E4AA147-F08E-8A70-903C-2C2A810EE4A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910313" y="2652929"/>
                  <a:ext cx="601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328" name="잉크 327">
                  <a:extLst>
                    <a:ext uri="{FF2B5EF4-FFF2-40B4-BE49-F238E27FC236}">
                      <a16:creationId xmlns:a16="http://schemas.microsoft.com/office/drawing/2014/main" id="{27907A13-D821-94E2-CD3A-1E8A79C23BAB}"/>
                    </a:ext>
                  </a:extLst>
                </p14:cNvPr>
                <p14:cNvContentPartPr/>
                <p14:nvPr/>
              </p14:nvContentPartPr>
              <p14:xfrm>
                <a:off x="2977633" y="2608649"/>
                <a:ext cx="40680" cy="127080"/>
              </p14:xfrm>
            </p:contentPart>
          </mc:Choice>
          <mc:Fallback>
            <p:pic>
              <p:nvPicPr>
                <p:cNvPr id="328" name="잉크 327">
                  <a:extLst>
                    <a:ext uri="{FF2B5EF4-FFF2-40B4-BE49-F238E27FC236}">
                      <a16:creationId xmlns:a16="http://schemas.microsoft.com/office/drawing/2014/main" id="{27907A13-D821-94E2-CD3A-1E8A79C23BAB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968993" y="2599649"/>
                  <a:ext cx="58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331" name="잉크 330">
                  <a:extLst>
                    <a:ext uri="{FF2B5EF4-FFF2-40B4-BE49-F238E27FC236}">
                      <a16:creationId xmlns:a16="http://schemas.microsoft.com/office/drawing/2014/main" id="{FE5094CB-5AFD-79A4-831A-A46C0BB3E5A7}"/>
                    </a:ext>
                  </a:extLst>
                </p14:cNvPr>
                <p14:cNvContentPartPr/>
                <p14:nvPr/>
              </p14:nvContentPartPr>
              <p14:xfrm>
                <a:off x="3019033" y="2605769"/>
                <a:ext cx="33840" cy="106200"/>
              </p14:xfrm>
            </p:contentPart>
          </mc:Choice>
          <mc:Fallback>
            <p:pic>
              <p:nvPicPr>
                <p:cNvPr id="331" name="잉크 330">
                  <a:extLst>
                    <a:ext uri="{FF2B5EF4-FFF2-40B4-BE49-F238E27FC236}">
                      <a16:creationId xmlns:a16="http://schemas.microsoft.com/office/drawing/2014/main" id="{FE5094CB-5AFD-79A4-831A-A46C0BB3E5A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010033" y="2596769"/>
                  <a:ext cx="51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32" name="잉크 331">
                  <a:extLst>
                    <a:ext uri="{FF2B5EF4-FFF2-40B4-BE49-F238E27FC236}">
                      <a16:creationId xmlns:a16="http://schemas.microsoft.com/office/drawing/2014/main" id="{962B2D10-AEA8-0654-094B-BD8B12A5C6E9}"/>
                    </a:ext>
                  </a:extLst>
                </p14:cNvPr>
                <p14:cNvContentPartPr/>
                <p14:nvPr/>
              </p14:nvContentPartPr>
              <p14:xfrm>
                <a:off x="3049633" y="2624489"/>
                <a:ext cx="24120" cy="13320"/>
              </p14:xfrm>
            </p:contentPart>
          </mc:Choice>
          <mc:Fallback>
            <p:pic>
              <p:nvPicPr>
                <p:cNvPr id="332" name="잉크 331">
                  <a:extLst>
                    <a:ext uri="{FF2B5EF4-FFF2-40B4-BE49-F238E27FC236}">
                      <a16:creationId xmlns:a16="http://schemas.microsoft.com/office/drawing/2014/main" id="{962B2D10-AEA8-0654-094B-BD8B12A5C6E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040633" y="2615489"/>
                  <a:ext cx="41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333" name="잉크 332">
                  <a:extLst>
                    <a:ext uri="{FF2B5EF4-FFF2-40B4-BE49-F238E27FC236}">
                      <a16:creationId xmlns:a16="http://schemas.microsoft.com/office/drawing/2014/main" id="{DC1C9F2B-7150-AE7E-BB17-005A3AF0FE64}"/>
                    </a:ext>
                  </a:extLst>
                </p14:cNvPr>
                <p14:cNvContentPartPr/>
                <p14:nvPr/>
              </p14:nvContentPartPr>
              <p14:xfrm>
                <a:off x="3068353" y="2657609"/>
                <a:ext cx="23400" cy="18720"/>
              </p14:xfrm>
            </p:contentPart>
          </mc:Choice>
          <mc:Fallback>
            <p:pic>
              <p:nvPicPr>
                <p:cNvPr id="333" name="잉크 332">
                  <a:extLst>
                    <a:ext uri="{FF2B5EF4-FFF2-40B4-BE49-F238E27FC236}">
                      <a16:creationId xmlns:a16="http://schemas.microsoft.com/office/drawing/2014/main" id="{DC1C9F2B-7150-AE7E-BB17-005A3AF0FE6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59353" y="2648609"/>
                  <a:ext cx="41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334" name="잉크 333">
                  <a:extLst>
                    <a:ext uri="{FF2B5EF4-FFF2-40B4-BE49-F238E27FC236}">
                      <a16:creationId xmlns:a16="http://schemas.microsoft.com/office/drawing/2014/main" id="{8A629D8B-8D62-BE2E-731A-97131D3F9401}"/>
                    </a:ext>
                  </a:extLst>
                </p14:cNvPr>
                <p14:cNvContentPartPr/>
                <p14:nvPr/>
              </p14:nvContentPartPr>
              <p14:xfrm>
                <a:off x="3080953" y="2549969"/>
                <a:ext cx="64800" cy="126360"/>
              </p14:xfrm>
            </p:contentPart>
          </mc:Choice>
          <mc:Fallback>
            <p:pic>
              <p:nvPicPr>
                <p:cNvPr id="334" name="잉크 333">
                  <a:extLst>
                    <a:ext uri="{FF2B5EF4-FFF2-40B4-BE49-F238E27FC236}">
                      <a16:creationId xmlns:a16="http://schemas.microsoft.com/office/drawing/2014/main" id="{8A629D8B-8D62-BE2E-731A-97131D3F9401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71953" y="2541329"/>
                  <a:ext cx="8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556" name="잉크 555">
                  <a:extLst>
                    <a:ext uri="{FF2B5EF4-FFF2-40B4-BE49-F238E27FC236}">
                      <a16:creationId xmlns:a16="http://schemas.microsoft.com/office/drawing/2014/main" id="{AABC899C-4F2E-A3FE-F1F7-B7A7E52935CE}"/>
                    </a:ext>
                  </a:extLst>
                </p14:cNvPr>
                <p14:cNvContentPartPr/>
                <p14:nvPr/>
              </p14:nvContentPartPr>
              <p14:xfrm>
                <a:off x="4302793" y="1999889"/>
                <a:ext cx="39960" cy="209520"/>
              </p14:xfrm>
            </p:contentPart>
          </mc:Choice>
          <mc:Fallback>
            <p:pic>
              <p:nvPicPr>
                <p:cNvPr id="556" name="잉크 555">
                  <a:extLst>
                    <a:ext uri="{FF2B5EF4-FFF2-40B4-BE49-F238E27FC236}">
                      <a16:creationId xmlns:a16="http://schemas.microsoft.com/office/drawing/2014/main" id="{AABC899C-4F2E-A3FE-F1F7-B7A7E52935CE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93793" y="1990889"/>
                  <a:ext cx="576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557" name="잉크 556">
                  <a:extLst>
                    <a:ext uri="{FF2B5EF4-FFF2-40B4-BE49-F238E27FC236}">
                      <a16:creationId xmlns:a16="http://schemas.microsoft.com/office/drawing/2014/main" id="{3DEEDC25-B05B-542B-E284-59841F1D2473}"/>
                    </a:ext>
                  </a:extLst>
                </p14:cNvPr>
                <p14:cNvContentPartPr/>
                <p14:nvPr/>
              </p14:nvContentPartPr>
              <p14:xfrm>
                <a:off x="3958993" y="2222729"/>
                <a:ext cx="991440" cy="930600"/>
              </p14:xfrm>
            </p:contentPart>
          </mc:Choice>
          <mc:Fallback>
            <p:pic>
              <p:nvPicPr>
                <p:cNvPr id="557" name="잉크 556">
                  <a:extLst>
                    <a:ext uri="{FF2B5EF4-FFF2-40B4-BE49-F238E27FC236}">
                      <a16:creationId xmlns:a16="http://schemas.microsoft.com/office/drawing/2014/main" id="{3DEEDC25-B05B-542B-E284-59841F1D247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950353" y="2213729"/>
                  <a:ext cx="10090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558" name="잉크 557">
                  <a:extLst>
                    <a:ext uri="{FF2B5EF4-FFF2-40B4-BE49-F238E27FC236}">
                      <a16:creationId xmlns:a16="http://schemas.microsoft.com/office/drawing/2014/main" id="{1EB4F2AD-2C7A-3189-EFC5-5CCBD34D321C}"/>
                    </a:ext>
                  </a:extLst>
                </p14:cNvPr>
                <p14:cNvContentPartPr/>
                <p14:nvPr/>
              </p14:nvContentPartPr>
              <p14:xfrm>
                <a:off x="4163113" y="2517929"/>
                <a:ext cx="107640" cy="148680"/>
              </p14:xfrm>
            </p:contentPart>
          </mc:Choice>
          <mc:Fallback>
            <p:pic>
              <p:nvPicPr>
                <p:cNvPr id="558" name="잉크 557">
                  <a:extLst>
                    <a:ext uri="{FF2B5EF4-FFF2-40B4-BE49-F238E27FC236}">
                      <a16:creationId xmlns:a16="http://schemas.microsoft.com/office/drawing/2014/main" id="{1EB4F2AD-2C7A-3189-EFC5-5CCBD34D321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154473" y="2509289"/>
                  <a:ext cx="12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559" name="잉크 558">
                  <a:extLst>
                    <a:ext uri="{FF2B5EF4-FFF2-40B4-BE49-F238E27FC236}">
                      <a16:creationId xmlns:a16="http://schemas.microsoft.com/office/drawing/2014/main" id="{E7A4A3A0-7B06-DDA3-3985-DCF5FC534D30}"/>
                    </a:ext>
                  </a:extLst>
                </p14:cNvPr>
                <p14:cNvContentPartPr/>
                <p14:nvPr/>
              </p14:nvContentPartPr>
              <p14:xfrm>
                <a:off x="4210993" y="2593169"/>
                <a:ext cx="54360" cy="32760"/>
              </p14:xfrm>
            </p:contentPart>
          </mc:Choice>
          <mc:Fallback>
            <p:pic>
              <p:nvPicPr>
                <p:cNvPr id="559" name="잉크 558">
                  <a:extLst>
                    <a:ext uri="{FF2B5EF4-FFF2-40B4-BE49-F238E27FC236}">
                      <a16:creationId xmlns:a16="http://schemas.microsoft.com/office/drawing/2014/main" id="{E7A4A3A0-7B06-DDA3-3985-DCF5FC534D3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201993" y="2584169"/>
                  <a:ext cx="72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560" name="잉크 559">
                  <a:extLst>
                    <a:ext uri="{FF2B5EF4-FFF2-40B4-BE49-F238E27FC236}">
                      <a16:creationId xmlns:a16="http://schemas.microsoft.com/office/drawing/2014/main" id="{F2FB28FE-4632-603E-94A3-8CAC36C8D99A}"/>
                    </a:ext>
                  </a:extLst>
                </p14:cNvPr>
                <p14:cNvContentPartPr/>
                <p14:nvPr/>
              </p14:nvContentPartPr>
              <p14:xfrm>
                <a:off x="4244473" y="2659049"/>
                <a:ext cx="5760" cy="68040"/>
              </p14:xfrm>
            </p:contentPart>
          </mc:Choice>
          <mc:Fallback>
            <p:pic>
              <p:nvPicPr>
                <p:cNvPr id="560" name="잉크 559">
                  <a:extLst>
                    <a:ext uri="{FF2B5EF4-FFF2-40B4-BE49-F238E27FC236}">
                      <a16:creationId xmlns:a16="http://schemas.microsoft.com/office/drawing/2014/main" id="{F2FB28FE-4632-603E-94A3-8CAC36C8D99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235473" y="2650409"/>
                  <a:ext cx="23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561" name="잉크 560">
                  <a:extLst>
                    <a:ext uri="{FF2B5EF4-FFF2-40B4-BE49-F238E27FC236}">
                      <a16:creationId xmlns:a16="http://schemas.microsoft.com/office/drawing/2014/main" id="{7D321F9C-EA2B-EB68-B808-76BB63BCDFEB}"/>
                    </a:ext>
                  </a:extLst>
                </p14:cNvPr>
                <p14:cNvContentPartPr/>
                <p14:nvPr/>
              </p14:nvContentPartPr>
              <p14:xfrm>
                <a:off x="4201993" y="2726729"/>
                <a:ext cx="90360" cy="34560"/>
              </p14:xfrm>
            </p:contentPart>
          </mc:Choice>
          <mc:Fallback>
            <p:pic>
              <p:nvPicPr>
                <p:cNvPr id="561" name="잉크 560">
                  <a:extLst>
                    <a:ext uri="{FF2B5EF4-FFF2-40B4-BE49-F238E27FC236}">
                      <a16:creationId xmlns:a16="http://schemas.microsoft.com/office/drawing/2014/main" id="{7D321F9C-EA2B-EB68-B808-76BB63BCDFEB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193353" y="2718089"/>
                  <a:ext cx="108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562" name="잉크 561">
                  <a:extLst>
                    <a:ext uri="{FF2B5EF4-FFF2-40B4-BE49-F238E27FC236}">
                      <a16:creationId xmlns:a16="http://schemas.microsoft.com/office/drawing/2014/main" id="{25A1C490-8C90-0BE6-29A8-DBE5AF43133C}"/>
                    </a:ext>
                  </a:extLst>
                </p14:cNvPr>
                <p14:cNvContentPartPr/>
                <p14:nvPr/>
              </p14:nvContentPartPr>
              <p14:xfrm>
                <a:off x="4221073" y="2768129"/>
                <a:ext cx="100080" cy="93960"/>
              </p14:xfrm>
            </p:contentPart>
          </mc:Choice>
          <mc:Fallback>
            <p:pic>
              <p:nvPicPr>
                <p:cNvPr id="562" name="잉크 561">
                  <a:extLst>
                    <a:ext uri="{FF2B5EF4-FFF2-40B4-BE49-F238E27FC236}">
                      <a16:creationId xmlns:a16="http://schemas.microsoft.com/office/drawing/2014/main" id="{25A1C490-8C90-0BE6-29A8-DBE5AF43133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212433" y="2759129"/>
                  <a:ext cx="117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563" name="잉크 562">
                  <a:extLst>
                    <a:ext uri="{FF2B5EF4-FFF2-40B4-BE49-F238E27FC236}">
                      <a16:creationId xmlns:a16="http://schemas.microsoft.com/office/drawing/2014/main" id="{A53E9F14-2437-CE46-C075-FC4F8E23E924}"/>
                    </a:ext>
                  </a:extLst>
                </p14:cNvPr>
                <p14:cNvContentPartPr/>
                <p14:nvPr/>
              </p14:nvContentPartPr>
              <p14:xfrm>
                <a:off x="4244473" y="2782529"/>
                <a:ext cx="71280" cy="37800"/>
              </p14:xfrm>
            </p:contentPart>
          </mc:Choice>
          <mc:Fallback>
            <p:pic>
              <p:nvPicPr>
                <p:cNvPr id="563" name="잉크 562">
                  <a:extLst>
                    <a:ext uri="{FF2B5EF4-FFF2-40B4-BE49-F238E27FC236}">
                      <a16:creationId xmlns:a16="http://schemas.microsoft.com/office/drawing/2014/main" id="{A53E9F14-2437-CE46-C075-FC4F8E23E92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35473" y="2773889"/>
                  <a:ext cx="88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564" name="잉크 563">
                  <a:extLst>
                    <a:ext uri="{FF2B5EF4-FFF2-40B4-BE49-F238E27FC236}">
                      <a16:creationId xmlns:a16="http://schemas.microsoft.com/office/drawing/2014/main" id="{13CC58AE-718A-5DEF-18CE-95E01CF3F166}"/>
                    </a:ext>
                  </a:extLst>
                </p14:cNvPr>
                <p14:cNvContentPartPr/>
                <p14:nvPr/>
              </p14:nvContentPartPr>
              <p14:xfrm>
                <a:off x="4370473" y="2659409"/>
                <a:ext cx="130320" cy="51840"/>
              </p14:xfrm>
            </p:contentPart>
          </mc:Choice>
          <mc:Fallback>
            <p:pic>
              <p:nvPicPr>
                <p:cNvPr id="564" name="잉크 563">
                  <a:extLst>
                    <a:ext uri="{FF2B5EF4-FFF2-40B4-BE49-F238E27FC236}">
                      <a16:creationId xmlns:a16="http://schemas.microsoft.com/office/drawing/2014/main" id="{13CC58AE-718A-5DEF-18CE-95E01CF3F16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61833" y="2650409"/>
                  <a:ext cx="1479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65" name="잉크 564">
                  <a:extLst>
                    <a:ext uri="{FF2B5EF4-FFF2-40B4-BE49-F238E27FC236}">
                      <a16:creationId xmlns:a16="http://schemas.microsoft.com/office/drawing/2014/main" id="{74C3B06D-47F3-B481-72E2-25B9F68F2E1A}"/>
                    </a:ext>
                  </a:extLst>
                </p14:cNvPr>
                <p14:cNvContentPartPr/>
                <p14:nvPr/>
              </p14:nvContentPartPr>
              <p14:xfrm>
                <a:off x="4513033" y="2566889"/>
                <a:ext cx="36000" cy="185040"/>
              </p14:xfrm>
            </p:contentPart>
          </mc:Choice>
          <mc:Fallback>
            <p:pic>
              <p:nvPicPr>
                <p:cNvPr id="565" name="잉크 564">
                  <a:extLst>
                    <a:ext uri="{FF2B5EF4-FFF2-40B4-BE49-F238E27FC236}">
                      <a16:creationId xmlns:a16="http://schemas.microsoft.com/office/drawing/2014/main" id="{74C3B06D-47F3-B481-72E2-25B9F68F2E1A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4504033" y="2557889"/>
                  <a:ext cx="536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620" name="잉크 619">
                  <a:extLst>
                    <a:ext uri="{FF2B5EF4-FFF2-40B4-BE49-F238E27FC236}">
                      <a16:creationId xmlns:a16="http://schemas.microsoft.com/office/drawing/2014/main" id="{9A09E42C-057B-0F63-00FE-3C1537831149}"/>
                    </a:ext>
                  </a:extLst>
                </p14:cNvPr>
                <p14:cNvContentPartPr/>
                <p14:nvPr/>
              </p14:nvContentPartPr>
              <p14:xfrm>
                <a:off x="4370473" y="2004569"/>
                <a:ext cx="1209960" cy="285480"/>
              </p14:xfrm>
            </p:contentPart>
          </mc:Choice>
          <mc:Fallback>
            <p:pic>
              <p:nvPicPr>
                <p:cNvPr id="620" name="잉크 619">
                  <a:extLst>
                    <a:ext uri="{FF2B5EF4-FFF2-40B4-BE49-F238E27FC236}">
                      <a16:creationId xmlns:a16="http://schemas.microsoft.com/office/drawing/2014/main" id="{9A09E42C-057B-0F63-00FE-3C1537831149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4361473" y="1995929"/>
                  <a:ext cx="12276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621" name="잉크 620">
                  <a:extLst>
                    <a:ext uri="{FF2B5EF4-FFF2-40B4-BE49-F238E27FC236}">
                      <a16:creationId xmlns:a16="http://schemas.microsoft.com/office/drawing/2014/main" id="{6182A4FA-D978-A4EA-4B55-3E692A77BDA1}"/>
                    </a:ext>
                  </a:extLst>
                </p14:cNvPr>
                <p14:cNvContentPartPr/>
                <p14:nvPr/>
              </p14:nvContentPartPr>
              <p14:xfrm>
                <a:off x="4838833" y="2314889"/>
                <a:ext cx="1800" cy="360"/>
              </p14:xfrm>
            </p:contentPart>
          </mc:Choice>
          <mc:Fallback>
            <p:pic>
              <p:nvPicPr>
                <p:cNvPr id="621" name="잉크 620">
                  <a:extLst>
                    <a:ext uri="{FF2B5EF4-FFF2-40B4-BE49-F238E27FC236}">
                      <a16:creationId xmlns:a16="http://schemas.microsoft.com/office/drawing/2014/main" id="{6182A4FA-D978-A4EA-4B55-3E692A77BDA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829833" y="2306249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622" name="잉크 621">
                  <a:extLst>
                    <a:ext uri="{FF2B5EF4-FFF2-40B4-BE49-F238E27FC236}">
                      <a16:creationId xmlns:a16="http://schemas.microsoft.com/office/drawing/2014/main" id="{14C5CA1C-1712-1E3A-986E-493D9C741159}"/>
                    </a:ext>
                  </a:extLst>
                </p14:cNvPr>
                <p14:cNvContentPartPr/>
                <p14:nvPr/>
              </p14:nvContentPartPr>
              <p14:xfrm>
                <a:off x="4823713" y="2303729"/>
                <a:ext cx="335160" cy="61560"/>
              </p14:xfrm>
            </p:contentPart>
          </mc:Choice>
          <mc:Fallback>
            <p:pic>
              <p:nvPicPr>
                <p:cNvPr id="622" name="잉크 621">
                  <a:extLst>
                    <a:ext uri="{FF2B5EF4-FFF2-40B4-BE49-F238E27FC236}">
                      <a16:creationId xmlns:a16="http://schemas.microsoft.com/office/drawing/2014/main" id="{14C5CA1C-1712-1E3A-986E-493D9C741159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4815073" y="2295089"/>
                  <a:ext cx="352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623" name="잉크 622">
                  <a:extLst>
                    <a:ext uri="{FF2B5EF4-FFF2-40B4-BE49-F238E27FC236}">
                      <a16:creationId xmlns:a16="http://schemas.microsoft.com/office/drawing/2014/main" id="{2B1F28F6-B038-A488-7097-3E5D8499A1D2}"/>
                    </a:ext>
                  </a:extLst>
                </p14:cNvPr>
                <p14:cNvContentPartPr/>
                <p14:nvPr/>
              </p14:nvContentPartPr>
              <p14:xfrm>
                <a:off x="5318353" y="2390489"/>
                <a:ext cx="8640" cy="7200"/>
              </p14:xfrm>
            </p:contentPart>
          </mc:Choice>
          <mc:Fallback>
            <p:pic>
              <p:nvPicPr>
                <p:cNvPr id="623" name="잉크 622">
                  <a:extLst>
                    <a:ext uri="{FF2B5EF4-FFF2-40B4-BE49-F238E27FC236}">
                      <a16:creationId xmlns:a16="http://schemas.microsoft.com/office/drawing/2014/main" id="{2B1F28F6-B038-A488-7097-3E5D8499A1D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309353" y="2381849"/>
                  <a:ext cx="26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624" name="잉크 623">
                  <a:extLst>
                    <a:ext uri="{FF2B5EF4-FFF2-40B4-BE49-F238E27FC236}">
                      <a16:creationId xmlns:a16="http://schemas.microsoft.com/office/drawing/2014/main" id="{5CFEE5A6-5944-796F-A4D1-D003D3F83ED4}"/>
                    </a:ext>
                  </a:extLst>
                </p14:cNvPr>
                <p14:cNvContentPartPr/>
                <p14:nvPr/>
              </p14:nvContentPartPr>
              <p14:xfrm>
                <a:off x="5503033" y="2311649"/>
                <a:ext cx="122040" cy="113040"/>
              </p14:xfrm>
            </p:contentPart>
          </mc:Choice>
          <mc:Fallback>
            <p:pic>
              <p:nvPicPr>
                <p:cNvPr id="624" name="잉크 623">
                  <a:extLst>
                    <a:ext uri="{FF2B5EF4-FFF2-40B4-BE49-F238E27FC236}">
                      <a16:creationId xmlns:a16="http://schemas.microsoft.com/office/drawing/2014/main" id="{5CFEE5A6-5944-796F-A4D1-D003D3F83ED4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494033" y="2302649"/>
                  <a:ext cx="139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628" name="잉크 627">
                  <a:extLst>
                    <a:ext uri="{FF2B5EF4-FFF2-40B4-BE49-F238E27FC236}">
                      <a16:creationId xmlns:a16="http://schemas.microsoft.com/office/drawing/2014/main" id="{0634F260-97D8-C6B0-B155-CF5D33985BDA}"/>
                    </a:ext>
                  </a:extLst>
                </p14:cNvPr>
                <p14:cNvContentPartPr/>
                <p14:nvPr/>
              </p14:nvContentPartPr>
              <p14:xfrm>
                <a:off x="4996873" y="2416409"/>
                <a:ext cx="1098720" cy="880200"/>
              </p14:xfrm>
            </p:contentPart>
          </mc:Choice>
          <mc:Fallback>
            <p:pic>
              <p:nvPicPr>
                <p:cNvPr id="628" name="잉크 627">
                  <a:extLst>
                    <a:ext uri="{FF2B5EF4-FFF2-40B4-BE49-F238E27FC236}">
                      <a16:creationId xmlns:a16="http://schemas.microsoft.com/office/drawing/2014/main" id="{0634F260-97D8-C6B0-B155-CF5D33985BDA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988233" y="2407409"/>
                  <a:ext cx="1116360" cy="89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629" name="잉크 628">
                  <a:extLst>
                    <a:ext uri="{FF2B5EF4-FFF2-40B4-BE49-F238E27FC236}">
                      <a16:creationId xmlns:a16="http://schemas.microsoft.com/office/drawing/2014/main" id="{D317613D-9FED-2756-E354-12271AEAB396}"/>
                    </a:ext>
                  </a:extLst>
                </p14:cNvPr>
                <p14:cNvContentPartPr/>
                <p14:nvPr/>
              </p14:nvContentPartPr>
              <p14:xfrm>
                <a:off x="6081553" y="2357009"/>
                <a:ext cx="8640" cy="9000"/>
              </p14:xfrm>
            </p:contentPart>
          </mc:Choice>
          <mc:Fallback>
            <p:pic>
              <p:nvPicPr>
                <p:cNvPr id="629" name="잉크 628">
                  <a:extLst>
                    <a:ext uri="{FF2B5EF4-FFF2-40B4-BE49-F238E27FC236}">
                      <a16:creationId xmlns:a16="http://schemas.microsoft.com/office/drawing/2014/main" id="{D317613D-9FED-2756-E354-12271AEAB39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072913" y="2348009"/>
                  <a:ext cx="2628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631" name="잉크 630">
                <a:extLst>
                  <a:ext uri="{FF2B5EF4-FFF2-40B4-BE49-F238E27FC236}">
                    <a16:creationId xmlns:a16="http://schemas.microsoft.com/office/drawing/2014/main" id="{782844DB-2CA9-2FC6-2D92-C8521B2F3910}"/>
                  </a:ext>
                </a:extLst>
              </p14:cNvPr>
              <p14:cNvContentPartPr/>
              <p14:nvPr/>
            </p14:nvContentPartPr>
            <p14:xfrm>
              <a:off x="5200273" y="2854169"/>
              <a:ext cx="294840" cy="392400"/>
            </p14:xfrm>
          </p:contentPart>
        </mc:Choice>
        <mc:Fallback>
          <p:pic>
            <p:nvPicPr>
              <p:cNvPr id="631" name="잉크 630">
                <a:extLst>
                  <a:ext uri="{FF2B5EF4-FFF2-40B4-BE49-F238E27FC236}">
                    <a16:creationId xmlns:a16="http://schemas.microsoft.com/office/drawing/2014/main" id="{782844DB-2CA9-2FC6-2D92-C8521B2F3910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5191273" y="2845529"/>
                <a:ext cx="312480" cy="41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3" name="그룹 652">
            <a:extLst>
              <a:ext uri="{FF2B5EF4-FFF2-40B4-BE49-F238E27FC236}">
                <a16:creationId xmlns:a16="http://schemas.microsoft.com/office/drawing/2014/main" id="{15C87A4E-9A6A-9E2A-210C-E435B698D65E}"/>
              </a:ext>
            </a:extLst>
          </p:cNvPr>
          <p:cNvGrpSpPr/>
          <p:nvPr/>
        </p:nvGrpSpPr>
        <p:grpSpPr>
          <a:xfrm>
            <a:off x="5226193" y="3028049"/>
            <a:ext cx="250920" cy="184680"/>
            <a:chOff x="5226193" y="3028049"/>
            <a:chExt cx="250920" cy="18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646" name="잉크 645">
                  <a:extLst>
                    <a:ext uri="{FF2B5EF4-FFF2-40B4-BE49-F238E27FC236}">
                      <a16:creationId xmlns:a16="http://schemas.microsoft.com/office/drawing/2014/main" id="{789F7460-7295-F69E-4DF3-44F3BE6A7A79}"/>
                    </a:ext>
                  </a:extLst>
                </p14:cNvPr>
                <p14:cNvContentPartPr/>
                <p14:nvPr/>
              </p14:nvContentPartPr>
              <p14:xfrm>
                <a:off x="5226193" y="3141809"/>
                <a:ext cx="42120" cy="70920"/>
              </p14:xfrm>
            </p:contentPart>
          </mc:Choice>
          <mc:Fallback>
            <p:pic>
              <p:nvPicPr>
                <p:cNvPr id="646" name="잉크 645">
                  <a:extLst>
                    <a:ext uri="{FF2B5EF4-FFF2-40B4-BE49-F238E27FC236}">
                      <a16:creationId xmlns:a16="http://schemas.microsoft.com/office/drawing/2014/main" id="{789F7460-7295-F69E-4DF3-44F3BE6A7A7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5217193" y="3132809"/>
                  <a:ext cx="59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647" name="잉크 646">
                  <a:extLst>
                    <a:ext uri="{FF2B5EF4-FFF2-40B4-BE49-F238E27FC236}">
                      <a16:creationId xmlns:a16="http://schemas.microsoft.com/office/drawing/2014/main" id="{BAD9DBFE-4B20-44AA-74D1-9871AAEC257F}"/>
                    </a:ext>
                  </a:extLst>
                </p14:cNvPr>
                <p14:cNvContentPartPr/>
                <p14:nvPr/>
              </p14:nvContentPartPr>
              <p14:xfrm>
                <a:off x="5276593" y="3078089"/>
                <a:ext cx="45000" cy="122040"/>
              </p14:xfrm>
            </p:contentPart>
          </mc:Choice>
          <mc:Fallback>
            <p:pic>
              <p:nvPicPr>
                <p:cNvPr id="647" name="잉크 646">
                  <a:extLst>
                    <a:ext uri="{FF2B5EF4-FFF2-40B4-BE49-F238E27FC236}">
                      <a16:creationId xmlns:a16="http://schemas.microsoft.com/office/drawing/2014/main" id="{BAD9DBFE-4B20-44AA-74D1-9871AAEC257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267593" y="3069449"/>
                  <a:ext cx="62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648" name="잉크 647">
                  <a:extLst>
                    <a:ext uri="{FF2B5EF4-FFF2-40B4-BE49-F238E27FC236}">
                      <a16:creationId xmlns:a16="http://schemas.microsoft.com/office/drawing/2014/main" id="{D398B5AA-3563-4337-3181-B8867E547135}"/>
                    </a:ext>
                  </a:extLst>
                </p14:cNvPr>
                <p14:cNvContentPartPr/>
                <p14:nvPr/>
              </p14:nvContentPartPr>
              <p14:xfrm>
                <a:off x="5325553" y="3080609"/>
                <a:ext cx="36720" cy="99720"/>
              </p14:xfrm>
            </p:contentPart>
          </mc:Choice>
          <mc:Fallback>
            <p:pic>
              <p:nvPicPr>
                <p:cNvPr id="648" name="잉크 647">
                  <a:extLst>
                    <a:ext uri="{FF2B5EF4-FFF2-40B4-BE49-F238E27FC236}">
                      <a16:creationId xmlns:a16="http://schemas.microsoft.com/office/drawing/2014/main" id="{D398B5AA-3563-4337-3181-B8867E54713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316553" y="3071609"/>
                  <a:ext cx="543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649" name="잉크 648">
                  <a:extLst>
                    <a:ext uri="{FF2B5EF4-FFF2-40B4-BE49-F238E27FC236}">
                      <a16:creationId xmlns:a16="http://schemas.microsoft.com/office/drawing/2014/main" id="{BED1FF99-6461-0162-BAED-48385C90A88D}"/>
                    </a:ext>
                  </a:extLst>
                </p14:cNvPr>
                <p14:cNvContentPartPr/>
                <p14:nvPr/>
              </p14:nvContentPartPr>
              <p14:xfrm>
                <a:off x="5375233" y="3083849"/>
                <a:ext cx="21240" cy="11880"/>
              </p14:xfrm>
            </p:contentPart>
          </mc:Choice>
          <mc:Fallback>
            <p:pic>
              <p:nvPicPr>
                <p:cNvPr id="649" name="잉크 648">
                  <a:extLst>
                    <a:ext uri="{FF2B5EF4-FFF2-40B4-BE49-F238E27FC236}">
                      <a16:creationId xmlns:a16="http://schemas.microsoft.com/office/drawing/2014/main" id="{BED1FF99-6461-0162-BAED-48385C90A88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366233" y="3074849"/>
                  <a:ext cx="388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650" name="잉크 649">
                  <a:extLst>
                    <a:ext uri="{FF2B5EF4-FFF2-40B4-BE49-F238E27FC236}">
                      <a16:creationId xmlns:a16="http://schemas.microsoft.com/office/drawing/2014/main" id="{D8346ACA-F429-4C80-CF84-20FB84B0DFE9}"/>
                    </a:ext>
                  </a:extLst>
                </p14:cNvPr>
                <p14:cNvContentPartPr/>
                <p14:nvPr/>
              </p14:nvContentPartPr>
              <p14:xfrm>
                <a:off x="5380273" y="3132809"/>
                <a:ext cx="15120" cy="14760"/>
              </p14:xfrm>
            </p:contentPart>
          </mc:Choice>
          <mc:Fallback>
            <p:pic>
              <p:nvPicPr>
                <p:cNvPr id="650" name="잉크 649">
                  <a:extLst>
                    <a:ext uri="{FF2B5EF4-FFF2-40B4-BE49-F238E27FC236}">
                      <a16:creationId xmlns:a16="http://schemas.microsoft.com/office/drawing/2014/main" id="{D8346ACA-F429-4C80-CF84-20FB84B0DFE9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371273" y="3124169"/>
                  <a:ext cx="327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651" name="잉크 650">
                  <a:extLst>
                    <a:ext uri="{FF2B5EF4-FFF2-40B4-BE49-F238E27FC236}">
                      <a16:creationId xmlns:a16="http://schemas.microsoft.com/office/drawing/2014/main" id="{BC873BE3-F0A8-04D5-B010-B2AE2A7FFB3E}"/>
                    </a:ext>
                  </a:extLst>
                </p14:cNvPr>
                <p14:cNvContentPartPr/>
                <p14:nvPr/>
              </p14:nvContentPartPr>
              <p14:xfrm>
                <a:off x="5398273" y="3028049"/>
                <a:ext cx="26640" cy="111600"/>
              </p14:xfrm>
            </p:contentPart>
          </mc:Choice>
          <mc:Fallback>
            <p:pic>
              <p:nvPicPr>
                <p:cNvPr id="651" name="잉크 650">
                  <a:extLst>
                    <a:ext uri="{FF2B5EF4-FFF2-40B4-BE49-F238E27FC236}">
                      <a16:creationId xmlns:a16="http://schemas.microsoft.com/office/drawing/2014/main" id="{BC873BE3-F0A8-04D5-B010-B2AE2A7FFB3E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389633" y="3019409"/>
                  <a:ext cx="442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652" name="잉크 651">
                  <a:extLst>
                    <a:ext uri="{FF2B5EF4-FFF2-40B4-BE49-F238E27FC236}">
                      <a16:creationId xmlns:a16="http://schemas.microsoft.com/office/drawing/2014/main" id="{9AC39AF7-3DDD-3036-1EF1-804C4D28A30C}"/>
                    </a:ext>
                  </a:extLst>
                </p14:cNvPr>
                <p14:cNvContentPartPr/>
                <p14:nvPr/>
              </p14:nvContentPartPr>
              <p14:xfrm>
                <a:off x="5435713" y="3036329"/>
                <a:ext cx="41400" cy="118800"/>
              </p14:xfrm>
            </p:contentPart>
          </mc:Choice>
          <mc:Fallback>
            <p:pic>
              <p:nvPicPr>
                <p:cNvPr id="652" name="잉크 651">
                  <a:extLst>
                    <a:ext uri="{FF2B5EF4-FFF2-40B4-BE49-F238E27FC236}">
                      <a16:creationId xmlns:a16="http://schemas.microsoft.com/office/drawing/2014/main" id="{9AC39AF7-3DDD-3036-1EF1-804C4D28A30C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426713" y="3027689"/>
                  <a:ext cx="590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그룹 655">
            <a:extLst>
              <a:ext uri="{FF2B5EF4-FFF2-40B4-BE49-F238E27FC236}">
                <a16:creationId xmlns:a16="http://schemas.microsoft.com/office/drawing/2014/main" id="{A962235C-E77B-A3DD-5002-1304B96D7CAB}"/>
              </a:ext>
            </a:extLst>
          </p:cNvPr>
          <p:cNvGrpSpPr/>
          <p:nvPr/>
        </p:nvGrpSpPr>
        <p:grpSpPr>
          <a:xfrm>
            <a:off x="6124393" y="2816009"/>
            <a:ext cx="340920" cy="265680"/>
            <a:chOff x="6124393" y="2816009"/>
            <a:chExt cx="34092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654" name="잉크 653">
                  <a:extLst>
                    <a:ext uri="{FF2B5EF4-FFF2-40B4-BE49-F238E27FC236}">
                      <a16:creationId xmlns:a16="http://schemas.microsoft.com/office/drawing/2014/main" id="{19979D8E-EF3A-E142-C4EA-9880C3F7ED1D}"/>
                    </a:ext>
                  </a:extLst>
                </p14:cNvPr>
                <p14:cNvContentPartPr/>
                <p14:nvPr/>
              </p14:nvContentPartPr>
              <p14:xfrm>
                <a:off x="6124393" y="2901689"/>
                <a:ext cx="326520" cy="25920"/>
              </p14:xfrm>
            </p:contentPart>
          </mc:Choice>
          <mc:Fallback>
            <p:pic>
              <p:nvPicPr>
                <p:cNvPr id="654" name="잉크 653">
                  <a:extLst>
                    <a:ext uri="{FF2B5EF4-FFF2-40B4-BE49-F238E27FC236}">
                      <a16:creationId xmlns:a16="http://schemas.microsoft.com/office/drawing/2014/main" id="{19979D8E-EF3A-E142-C4EA-9880C3F7ED1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115393" y="2893049"/>
                  <a:ext cx="344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655" name="잉크 654">
                  <a:extLst>
                    <a:ext uri="{FF2B5EF4-FFF2-40B4-BE49-F238E27FC236}">
                      <a16:creationId xmlns:a16="http://schemas.microsoft.com/office/drawing/2014/main" id="{28CF6C50-5E86-F302-2919-6FC1ACCE644C}"/>
                    </a:ext>
                  </a:extLst>
                </p14:cNvPr>
                <p14:cNvContentPartPr/>
                <p14:nvPr/>
              </p14:nvContentPartPr>
              <p14:xfrm>
                <a:off x="6291073" y="2816009"/>
                <a:ext cx="174240" cy="265680"/>
              </p14:xfrm>
            </p:contentPart>
          </mc:Choice>
          <mc:Fallback>
            <p:pic>
              <p:nvPicPr>
                <p:cNvPr id="655" name="잉크 654">
                  <a:extLst>
                    <a:ext uri="{FF2B5EF4-FFF2-40B4-BE49-F238E27FC236}">
                      <a16:creationId xmlns:a16="http://schemas.microsoft.com/office/drawing/2014/main" id="{28CF6C50-5E86-F302-2919-6FC1ACCE644C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82073" y="2807009"/>
                  <a:ext cx="19188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3" name="그룹 672">
            <a:extLst>
              <a:ext uri="{FF2B5EF4-FFF2-40B4-BE49-F238E27FC236}">
                <a16:creationId xmlns:a16="http://schemas.microsoft.com/office/drawing/2014/main" id="{54A2A6A5-2548-C34A-F544-FB7E1428C1C6}"/>
              </a:ext>
            </a:extLst>
          </p:cNvPr>
          <p:cNvGrpSpPr/>
          <p:nvPr/>
        </p:nvGrpSpPr>
        <p:grpSpPr>
          <a:xfrm>
            <a:off x="6819193" y="2814209"/>
            <a:ext cx="361800" cy="282960"/>
            <a:chOff x="6819193" y="2814209"/>
            <a:chExt cx="361800" cy="28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657" name="잉크 656">
                  <a:extLst>
                    <a:ext uri="{FF2B5EF4-FFF2-40B4-BE49-F238E27FC236}">
                      <a16:creationId xmlns:a16="http://schemas.microsoft.com/office/drawing/2014/main" id="{3AA88EBB-4B8E-62E2-4FC8-1ED110B4BE88}"/>
                    </a:ext>
                  </a:extLst>
                </p14:cNvPr>
                <p14:cNvContentPartPr/>
                <p14:nvPr/>
              </p14:nvContentPartPr>
              <p14:xfrm>
                <a:off x="6828913" y="2819609"/>
                <a:ext cx="8640" cy="123840"/>
              </p14:xfrm>
            </p:contentPart>
          </mc:Choice>
          <mc:Fallback>
            <p:pic>
              <p:nvPicPr>
                <p:cNvPr id="657" name="잉크 656">
                  <a:extLst>
                    <a:ext uri="{FF2B5EF4-FFF2-40B4-BE49-F238E27FC236}">
                      <a16:creationId xmlns:a16="http://schemas.microsoft.com/office/drawing/2014/main" id="{3AA88EBB-4B8E-62E2-4FC8-1ED110B4BE88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820273" y="2810969"/>
                  <a:ext cx="262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658" name="잉크 657">
                  <a:extLst>
                    <a:ext uri="{FF2B5EF4-FFF2-40B4-BE49-F238E27FC236}">
                      <a16:creationId xmlns:a16="http://schemas.microsoft.com/office/drawing/2014/main" id="{22338502-F5F4-014C-46CE-665CB21EBAB4}"/>
                    </a:ext>
                  </a:extLst>
                </p14:cNvPr>
                <p14:cNvContentPartPr/>
                <p14:nvPr/>
              </p14:nvContentPartPr>
              <p14:xfrm>
                <a:off x="6819193" y="2814209"/>
                <a:ext cx="70200" cy="114120"/>
              </p14:xfrm>
            </p:contentPart>
          </mc:Choice>
          <mc:Fallback>
            <p:pic>
              <p:nvPicPr>
                <p:cNvPr id="658" name="잉크 657">
                  <a:extLst>
                    <a:ext uri="{FF2B5EF4-FFF2-40B4-BE49-F238E27FC236}">
                      <a16:creationId xmlns:a16="http://schemas.microsoft.com/office/drawing/2014/main" id="{22338502-F5F4-014C-46CE-665CB21EBAB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810553" y="2805569"/>
                  <a:ext cx="878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659" name="잉크 658">
                  <a:extLst>
                    <a:ext uri="{FF2B5EF4-FFF2-40B4-BE49-F238E27FC236}">
                      <a16:creationId xmlns:a16="http://schemas.microsoft.com/office/drawing/2014/main" id="{413140F8-D5F1-ACE1-86C3-39AB07147AA7}"/>
                    </a:ext>
                  </a:extLst>
                </p14:cNvPr>
                <p14:cNvContentPartPr/>
                <p14:nvPr/>
              </p14:nvContentPartPr>
              <p14:xfrm>
                <a:off x="6895513" y="2855249"/>
                <a:ext cx="65520" cy="77760"/>
              </p14:xfrm>
            </p:contentPart>
          </mc:Choice>
          <mc:Fallback>
            <p:pic>
              <p:nvPicPr>
                <p:cNvPr id="659" name="잉크 658">
                  <a:extLst>
                    <a:ext uri="{FF2B5EF4-FFF2-40B4-BE49-F238E27FC236}">
                      <a16:creationId xmlns:a16="http://schemas.microsoft.com/office/drawing/2014/main" id="{413140F8-D5F1-ACE1-86C3-39AB07147AA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86513" y="2846249"/>
                  <a:ext cx="83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660" name="잉크 659">
                  <a:extLst>
                    <a:ext uri="{FF2B5EF4-FFF2-40B4-BE49-F238E27FC236}">
                      <a16:creationId xmlns:a16="http://schemas.microsoft.com/office/drawing/2014/main" id="{E5585612-DCD7-7F81-F492-551CE63655E2}"/>
                    </a:ext>
                  </a:extLst>
                </p14:cNvPr>
                <p14:cNvContentPartPr/>
                <p14:nvPr/>
              </p14:nvContentPartPr>
              <p14:xfrm>
                <a:off x="6967153" y="2861009"/>
                <a:ext cx="5400" cy="99360"/>
              </p14:xfrm>
            </p:contentPart>
          </mc:Choice>
          <mc:Fallback>
            <p:pic>
              <p:nvPicPr>
                <p:cNvPr id="660" name="잉크 659">
                  <a:extLst>
                    <a:ext uri="{FF2B5EF4-FFF2-40B4-BE49-F238E27FC236}">
                      <a16:creationId xmlns:a16="http://schemas.microsoft.com/office/drawing/2014/main" id="{E5585612-DCD7-7F81-F492-551CE63655E2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958153" y="2852009"/>
                  <a:ext cx="230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661" name="잉크 660">
                  <a:extLst>
                    <a:ext uri="{FF2B5EF4-FFF2-40B4-BE49-F238E27FC236}">
                      <a16:creationId xmlns:a16="http://schemas.microsoft.com/office/drawing/2014/main" id="{A545F845-CD61-DE32-ABC6-454858392E44}"/>
                    </a:ext>
                  </a:extLst>
                </p14:cNvPr>
                <p14:cNvContentPartPr/>
                <p14:nvPr/>
              </p14:nvContentPartPr>
              <p14:xfrm>
                <a:off x="6881833" y="2952809"/>
                <a:ext cx="87120" cy="144360"/>
              </p14:xfrm>
            </p:contentPart>
          </mc:Choice>
          <mc:Fallback>
            <p:pic>
              <p:nvPicPr>
                <p:cNvPr id="661" name="잉크 660">
                  <a:extLst>
                    <a:ext uri="{FF2B5EF4-FFF2-40B4-BE49-F238E27FC236}">
                      <a16:creationId xmlns:a16="http://schemas.microsoft.com/office/drawing/2014/main" id="{A545F845-CD61-DE32-ABC6-454858392E44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872833" y="2943809"/>
                  <a:ext cx="104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662" name="잉크 661">
                  <a:extLst>
                    <a:ext uri="{FF2B5EF4-FFF2-40B4-BE49-F238E27FC236}">
                      <a16:creationId xmlns:a16="http://schemas.microsoft.com/office/drawing/2014/main" id="{28E685C9-F996-BC48-DC16-1920644307B0}"/>
                    </a:ext>
                  </a:extLst>
                </p14:cNvPr>
                <p14:cNvContentPartPr/>
                <p14:nvPr/>
              </p14:nvContentPartPr>
              <p14:xfrm>
                <a:off x="6903793" y="3011129"/>
                <a:ext cx="74880" cy="12600"/>
              </p14:xfrm>
            </p:contentPart>
          </mc:Choice>
          <mc:Fallback>
            <p:pic>
              <p:nvPicPr>
                <p:cNvPr id="662" name="잉크 661">
                  <a:extLst>
                    <a:ext uri="{FF2B5EF4-FFF2-40B4-BE49-F238E27FC236}">
                      <a16:creationId xmlns:a16="http://schemas.microsoft.com/office/drawing/2014/main" id="{28E685C9-F996-BC48-DC16-1920644307B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894793" y="3002129"/>
                  <a:ext cx="925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663" name="잉크 662">
                  <a:extLst>
                    <a:ext uri="{FF2B5EF4-FFF2-40B4-BE49-F238E27FC236}">
                      <a16:creationId xmlns:a16="http://schemas.microsoft.com/office/drawing/2014/main" id="{4C927D94-7EB0-28A0-6F45-42300CC560BA}"/>
                    </a:ext>
                  </a:extLst>
                </p14:cNvPr>
                <p14:cNvContentPartPr/>
                <p14:nvPr/>
              </p14:nvContentPartPr>
              <p14:xfrm>
                <a:off x="7038793" y="2942009"/>
                <a:ext cx="46080" cy="65160"/>
              </p14:xfrm>
            </p:contentPart>
          </mc:Choice>
          <mc:Fallback>
            <p:pic>
              <p:nvPicPr>
                <p:cNvPr id="663" name="잉크 662">
                  <a:extLst>
                    <a:ext uri="{FF2B5EF4-FFF2-40B4-BE49-F238E27FC236}">
                      <a16:creationId xmlns:a16="http://schemas.microsoft.com/office/drawing/2014/main" id="{4C927D94-7EB0-28A0-6F45-42300CC560BA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30153" y="2933369"/>
                  <a:ext cx="637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664" name="잉크 663">
                  <a:extLst>
                    <a:ext uri="{FF2B5EF4-FFF2-40B4-BE49-F238E27FC236}">
                      <a16:creationId xmlns:a16="http://schemas.microsoft.com/office/drawing/2014/main" id="{D9E97A33-8364-667D-7388-8730165A980F}"/>
                    </a:ext>
                  </a:extLst>
                </p14:cNvPr>
                <p14:cNvContentPartPr/>
                <p14:nvPr/>
              </p14:nvContentPartPr>
              <p14:xfrm>
                <a:off x="7147153" y="2851649"/>
                <a:ext cx="33840" cy="200880"/>
              </p14:xfrm>
            </p:contentPart>
          </mc:Choice>
          <mc:Fallback>
            <p:pic>
              <p:nvPicPr>
                <p:cNvPr id="664" name="잉크 663">
                  <a:extLst>
                    <a:ext uri="{FF2B5EF4-FFF2-40B4-BE49-F238E27FC236}">
                      <a16:creationId xmlns:a16="http://schemas.microsoft.com/office/drawing/2014/main" id="{D9E97A33-8364-667D-7388-8730165A980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138513" y="2843009"/>
                  <a:ext cx="5148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0" name="그룹 679">
            <a:extLst>
              <a:ext uri="{FF2B5EF4-FFF2-40B4-BE49-F238E27FC236}">
                <a16:creationId xmlns:a16="http://schemas.microsoft.com/office/drawing/2014/main" id="{B89062D4-2A4F-9F9B-ED80-E13EA22C6ADA}"/>
              </a:ext>
            </a:extLst>
          </p:cNvPr>
          <p:cNvGrpSpPr/>
          <p:nvPr/>
        </p:nvGrpSpPr>
        <p:grpSpPr>
          <a:xfrm>
            <a:off x="7379353" y="2776409"/>
            <a:ext cx="816840" cy="330480"/>
            <a:chOff x="7379353" y="2776409"/>
            <a:chExt cx="816840" cy="33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665" name="잉크 664">
                  <a:extLst>
                    <a:ext uri="{FF2B5EF4-FFF2-40B4-BE49-F238E27FC236}">
                      <a16:creationId xmlns:a16="http://schemas.microsoft.com/office/drawing/2014/main" id="{22C9B4D3-A164-8E37-1009-5058826EF383}"/>
                    </a:ext>
                  </a:extLst>
                </p14:cNvPr>
                <p14:cNvContentPartPr/>
                <p14:nvPr/>
              </p14:nvContentPartPr>
              <p14:xfrm>
                <a:off x="7379353" y="2826809"/>
                <a:ext cx="115920" cy="179640"/>
              </p14:xfrm>
            </p:contentPart>
          </mc:Choice>
          <mc:Fallback>
            <p:pic>
              <p:nvPicPr>
                <p:cNvPr id="665" name="잉크 664">
                  <a:extLst>
                    <a:ext uri="{FF2B5EF4-FFF2-40B4-BE49-F238E27FC236}">
                      <a16:creationId xmlns:a16="http://schemas.microsoft.com/office/drawing/2014/main" id="{22C9B4D3-A164-8E37-1009-5058826EF38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370353" y="2817809"/>
                  <a:ext cx="133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666" name="잉크 665">
                  <a:extLst>
                    <a:ext uri="{FF2B5EF4-FFF2-40B4-BE49-F238E27FC236}">
                      <a16:creationId xmlns:a16="http://schemas.microsoft.com/office/drawing/2014/main" id="{C7BEB725-96C2-9D05-2C36-86FF7AA2AD79}"/>
                    </a:ext>
                  </a:extLst>
                </p14:cNvPr>
                <p14:cNvContentPartPr/>
                <p14:nvPr/>
              </p14:nvContentPartPr>
              <p14:xfrm>
                <a:off x="7456393" y="2918969"/>
                <a:ext cx="31680" cy="25920"/>
              </p14:xfrm>
            </p:contentPart>
          </mc:Choice>
          <mc:Fallback>
            <p:pic>
              <p:nvPicPr>
                <p:cNvPr id="666" name="잉크 665">
                  <a:extLst>
                    <a:ext uri="{FF2B5EF4-FFF2-40B4-BE49-F238E27FC236}">
                      <a16:creationId xmlns:a16="http://schemas.microsoft.com/office/drawing/2014/main" id="{C7BEB725-96C2-9D05-2C36-86FF7AA2AD7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447393" y="2910329"/>
                  <a:ext cx="49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667" name="잉크 666">
                  <a:extLst>
                    <a:ext uri="{FF2B5EF4-FFF2-40B4-BE49-F238E27FC236}">
                      <a16:creationId xmlns:a16="http://schemas.microsoft.com/office/drawing/2014/main" id="{8C6F0B81-3707-665B-8C45-4AB057BA4BC3}"/>
                    </a:ext>
                  </a:extLst>
                </p14:cNvPr>
                <p14:cNvContentPartPr/>
                <p14:nvPr/>
              </p14:nvContentPartPr>
              <p14:xfrm>
                <a:off x="7507153" y="2867489"/>
                <a:ext cx="49680" cy="119880"/>
              </p14:xfrm>
            </p:contentPart>
          </mc:Choice>
          <mc:Fallback>
            <p:pic>
              <p:nvPicPr>
                <p:cNvPr id="667" name="잉크 666">
                  <a:extLst>
                    <a:ext uri="{FF2B5EF4-FFF2-40B4-BE49-F238E27FC236}">
                      <a16:creationId xmlns:a16="http://schemas.microsoft.com/office/drawing/2014/main" id="{8C6F0B81-3707-665B-8C45-4AB057BA4BC3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498513" y="2858489"/>
                  <a:ext cx="67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668" name="잉크 667">
                  <a:extLst>
                    <a:ext uri="{FF2B5EF4-FFF2-40B4-BE49-F238E27FC236}">
                      <a16:creationId xmlns:a16="http://schemas.microsoft.com/office/drawing/2014/main" id="{DB2C11EB-3F58-4B9E-7C81-02A0910D6795}"/>
                    </a:ext>
                  </a:extLst>
                </p14:cNvPr>
                <p14:cNvContentPartPr/>
                <p14:nvPr/>
              </p14:nvContentPartPr>
              <p14:xfrm>
                <a:off x="7655473" y="2793329"/>
                <a:ext cx="57600" cy="66600"/>
              </p14:xfrm>
            </p:contentPart>
          </mc:Choice>
          <mc:Fallback>
            <p:pic>
              <p:nvPicPr>
                <p:cNvPr id="668" name="잉크 667">
                  <a:extLst>
                    <a:ext uri="{FF2B5EF4-FFF2-40B4-BE49-F238E27FC236}">
                      <a16:creationId xmlns:a16="http://schemas.microsoft.com/office/drawing/2014/main" id="{DB2C11EB-3F58-4B9E-7C81-02A0910D679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646473" y="2784329"/>
                  <a:ext cx="75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669" name="잉크 668">
                  <a:extLst>
                    <a:ext uri="{FF2B5EF4-FFF2-40B4-BE49-F238E27FC236}">
                      <a16:creationId xmlns:a16="http://schemas.microsoft.com/office/drawing/2014/main" id="{2E9A589F-348A-478B-CDCE-E4AE77738E95}"/>
                    </a:ext>
                  </a:extLst>
                </p14:cNvPr>
                <p14:cNvContentPartPr/>
                <p14:nvPr/>
              </p14:nvContentPartPr>
              <p14:xfrm>
                <a:off x="7693993" y="2868569"/>
                <a:ext cx="7200" cy="42840"/>
              </p14:xfrm>
            </p:contentPart>
          </mc:Choice>
          <mc:Fallback>
            <p:pic>
              <p:nvPicPr>
                <p:cNvPr id="669" name="잉크 668">
                  <a:extLst>
                    <a:ext uri="{FF2B5EF4-FFF2-40B4-BE49-F238E27FC236}">
                      <a16:creationId xmlns:a16="http://schemas.microsoft.com/office/drawing/2014/main" id="{2E9A589F-348A-478B-CDCE-E4AE77738E9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685353" y="2859929"/>
                  <a:ext cx="248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670" name="잉크 669">
                  <a:extLst>
                    <a:ext uri="{FF2B5EF4-FFF2-40B4-BE49-F238E27FC236}">
                      <a16:creationId xmlns:a16="http://schemas.microsoft.com/office/drawing/2014/main" id="{41829979-EC6B-14B8-F9F5-BD6A4C46C0AA}"/>
                    </a:ext>
                  </a:extLst>
                </p14:cNvPr>
                <p14:cNvContentPartPr/>
                <p14:nvPr/>
              </p14:nvContentPartPr>
              <p14:xfrm>
                <a:off x="7621633" y="2928329"/>
                <a:ext cx="92520" cy="27720"/>
              </p14:xfrm>
            </p:contentPart>
          </mc:Choice>
          <mc:Fallback>
            <p:pic>
              <p:nvPicPr>
                <p:cNvPr id="670" name="잉크 669">
                  <a:extLst>
                    <a:ext uri="{FF2B5EF4-FFF2-40B4-BE49-F238E27FC236}">
                      <a16:creationId xmlns:a16="http://schemas.microsoft.com/office/drawing/2014/main" id="{41829979-EC6B-14B8-F9F5-BD6A4C46C0A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612633" y="2919689"/>
                  <a:ext cx="110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671" name="잉크 670">
                  <a:extLst>
                    <a:ext uri="{FF2B5EF4-FFF2-40B4-BE49-F238E27FC236}">
                      <a16:creationId xmlns:a16="http://schemas.microsoft.com/office/drawing/2014/main" id="{8F74DB97-F087-D83C-DB89-E27ADFDDBEA3}"/>
                    </a:ext>
                  </a:extLst>
                </p14:cNvPr>
                <p14:cNvContentPartPr/>
                <p14:nvPr/>
              </p14:nvContentPartPr>
              <p14:xfrm>
                <a:off x="7657273" y="2776409"/>
                <a:ext cx="193680" cy="255240"/>
              </p14:xfrm>
            </p:contentPart>
          </mc:Choice>
          <mc:Fallback>
            <p:pic>
              <p:nvPicPr>
                <p:cNvPr id="671" name="잉크 670">
                  <a:extLst>
                    <a:ext uri="{FF2B5EF4-FFF2-40B4-BE49-F238E27FC236}">
                      <a16:creationId xmlns:a16="http://schemas.microsoft.com/office/drawing/2014/main" id="{8F74DB97-F087-D83C-DB89-E27ADFDDBEA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48273" y="2767409"/>
                  <a:ext cx="21132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674" name="잉크 673">
                  <a:extLst>
                    <a:ext uri="{FF2B5EF4-FFF2-40B4-BE49-F238E27FC236}">
                      <a16:creationId xmlns:a16="http://schemas.microsoft.com/office/drawing/2014/main" id="{2484899E-1043-CCBE-03CB-C9FA31F7A3C0}"/>
                    </a:ext>
                  </a:extLst>
                </p14:cNvPr>
                <p14:cNvContentPartPr/>
                <p14:nvPr/>
              </p14:nvContentPartPr>
              <p14:xfrm>
                <a:off x="7813873" y="2859929"/>
                <a:ext cx="77400" cy="160560"/>
              </p14:xfrm>
            </p:contentPart>
          </mc:Choice>
          <mc:Fallback>
            <p:pic>
              <p:nvPicPr>
                <p:cNvPr id="674" name="잉크 673">
                  <a:extLst>
                    <a:ext uri="{FF2B5EF4-FFF2-40B4-BE49-F238E27FC236}">
                      <a16:creationId xmlns:a16="http://schemas.microsoft.com/office/drawing/2014/main" id="{2484899E-1043-CCBE-03CB-C9FA31F7A3C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05233" y="2851289"/>
                  <a:ext cx="95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675" name="잉크 674">
                  <a:extLst>
                    <a:ext uri="{FF2B5EF4-FFF2-40B4-BE49-F238E27FC236}">
                      <a16:creationId xmlns:a16="http://schemas.microsoft.com/office/drawing/2014/main" id="{1BE2C1B1-89B0-7669-1D68-A406597E30F8}"/>
                    </a:ext>
                  </a:extLst>
                </p14:cNvPr>
                <p14:cNvContentPartPr/>
                <p14:nvPr/>
              </p14:nvContentPartPr>
              <p14:xfrm>
                <a:off x="7909633" y="2865329"/>
                <a:ext cx="7920" cy="162360"/>
              </p14:xfrm>
            </p:contentPart>
          </mc:Choice>
          <mc:Fallback>
            <p:pic>
              <p:nvPicPr>
                <p:cNvPr id="675" name="잉크 674">
                  <a:extLst>
                    <a:ext uri="{FF2B5EF4-FFF2-40B4-BE49-F238E27FC236}">
                      <a16:creationId xmlns:a16="http://schemas.microsoft.com/office/drawing/2014/main" id="{1BE2C1B1-89B0-7669-1D68-A406597E30F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900633" y="2856329"/>
                  <a:ext cx="25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676" name="잉크 675">
                  <a:extLst>
                    <a:ext uri="{FF2B5EF4-FFF2-40B4-BE49-F238E27FC236}">
                      <a16:creationId xmlns:a16="http://schemas.microsoft.com/office/drawing/2014/main" id="{125E32C5-B278-DCA2-5457-38537693F550}"/>
                    </a:ext>
                  </a:extLst>
                </p14:cNvPr>
                <p14:cNvContentPartPr/>
                <p14:nvPr/>
              </p14:nvContentPartPr>
              <p14:xfrm>
                <a:off x="7957153" y="2835089"/>
                <a:ext cx="73800" cy="118080"/>
              </p14:xfrm>
            </p:contentPart>
          </mc:Choice>
          <mc:Fallback>
            <p:pic>
              <p:nvPicPr>
                <p:cNvPr id="676" name="잉크 675">
                  <a:extLst>
                    <a:ext uri="{FF2B5EF4-FFF2-40B4-BE49-F238E27FC236}">
                      <a16:creationId xmlns:a16="http://schemas.microsoft.com/office/drawing/2014/main" id="{125E32C5-B278-DCA2-5457-38537693F550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948153" y="2826089"/>
                  <a:ext cx="91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677" name="잉크 676">
                  <a:extLst>
                    <a:ext uri="{FF2B5EF4-FFF2-40B4-BE49-F238E27FC236}">
                      <a16:creationId xmlns:a16="http://schemas.microsoft.com/office/drawing/2014/main" id="{E66C844D-836A-9A9E-9A51-DA590F15EAEF}"/>
                    </a:ext>
                  </a:extLst>
                </p14:cNvPr>
                <p14:cNvContentPartPr/>
                <p14:nvPr/>
              </p14:nvContentPartPr>
              <p14:xfrm>
                <a:off x="8032753" y="2904929"/>
                <a:ext cx="69840" cy="31320"/>
              </p14:xfrm>
            </p:contentPart>
          </mc:Choice>
          <mc:Fallback>
            <p:pic>
              <p:nvPicPr>
                <p:cNvPr id="677" name="잉크 676">
                  <a:extLst>
                    <a:ext uri="{FF2B5EF4-FFF2-40B4-BE49-F238E27FC236}">
                      <a16:creationId xmlns:a16="http://schemas.microsoft.com/office/drawing/2014/main" id="{E66C844D-836A-9A9E-9A51-DA590F15EAE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023753" y="2895929"/>
                  <a:ext cx="87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678" name="잉크 677">
                  <a:extLst>
                    <a:ext uri="{FF2B5EF4-FFF2-40B4-BE49-F238E27FC236}">
                      <a16:creationId xmlns:a16="http://schemas.microsoft.com/office/drawing/2014/main" id="{CA75E45B-9FF7-2AE1-F0C4-EDD8BE98C9D3}"/>
                    </a:ext>
                  </a:extLst>
                </p14:cNvPr>
                <p14:cNvContentPartPr/>
                <p14:nvPr/>
              </p14:nvContentPartPr>
              <p14:xfrm>
                <a:off x="8095033" y="2839409"/>
                <a:ext cx="25560" cy="163080"/>
              </p14:xfrm>
            </p:contentPart>
          </mc:Choice>
          <mc:Fallback>
            <p:pic>
              <p:nvPicPr>
                <p:cNvPr id="678" name="잉크 677">
                  <a:extLst>
                    <a:ext uri="{FF2B5EF4-FFF2-40B4-BE49-F238E27FC236}">
                      <a16:creationId xmlns:a16="http://schemas.microsoft.com/office/drawing/2014/main" id="{CA75E45B-9FF7-2AE1-F0C4-EDD8BE98C9D3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086393" y="2830769"/>
                  <a:ext cx="43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679" name="잉크 678">
                  <a:extLst>
                    <a:ext uri="{FF2B5EF4-FFF2-40B4-BE49-F238E27FC236}">
                      <a16:creationId xmlns:a16="http://schemas.microsoft.com/office/drawing/2014/main" id="{3058A626-A7CC-732C-505B-E7957646AE83}"/>
                    </a:ext>
                  </a:extLst>
                </p14:cNvPr>
                <p14:cNvContentPartPr/>
                <p14:nvPr/>
              </p14:nvContentPartPr>
              <p14:xfrm>
                <a:off x="8043913" y="2986289"/>
                <a:ext cx="152280" cy="120600"/>
              </p14:xfrm>
            </p:contentPart>
          </mc:Choice>
          <mc:Fallback>
            <p:pic>
              <p:nvPicPr>
                <p:cNvPr id="679" name="잉크 678">
                  <a:extLst>
                    <a:ext uri="{FF2B5EF4-FFF2-40B4-BE49-F238E27FC236}">
                      <a16:creationId xmlns:a16="http://schemas.microsoft.com/office/drawing/2014/main" id="{3058A626-A7CC-732C-505B-E7957646AE8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034913" y="2977289"/>
                  <a:ext cx="169920" cy="13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3177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24543AD-BA5E-C97F-149F-284A68D32B2C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 배치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4C215-69C2-C7E1-87BB-1D38328A5175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3" name="잉크 152">
                <a:extLst>
                  <a:ext uri="{FF2B5EF4-FFF2-40B4-BE49-F238E27FC236}">
                    <a16:creationId xmlns:a16="http://schemas.microsoft.com/office/drawing/2014/main" id="{872EB8EC-2970-63C3-53CC-543E047B0A3C}"/>
                  </a:ext>
                </a:extLst>
              </p14:cNvPr>
              <p14:cNvContentPartPr/>
              <p14:nvPr/>
            </p14:nvContentPartPr>
            <p14:xfrm>
              <a:off x="101379" y="2998865"/>
              <a:ext cx="1160280" cy="101520"/>
            </p14:xfrm>
          </p:contentPart>
        </mc:Choice>
        <mc:Fallback>
          <p:pic>
            <p:nvPicPr>
              <p:cNvPr id="153" name="잉크 152">
                <a:extLst>
                  <a:ext uri="{FF2B5EF4-FFF2-40B4-BE49-F238E27FC236}">
                    <a16:creationId xmlns:a16="http://schemas.microsoft.com/office/drawing/2014/main" id="{872EB8EC-2970-63C3-53CC-543E047B0A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79" y="2989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8" name="잉크 167">
                <a:extLst>
                  <a:ext uri="{FF2B5EF4-FFF2-40B4-BE49-F238E27FC236}">
                    <a16:creationId xmlns:a16="http://schemas.microsoft.com/office/drawing/2014/main" id="{A496D434-0026-0A8D-1724-A364BC082B51}"/>
                  </a:ext>
                </a:extLst>
              </p14:cNvPr>
              <p14:cNvContentPartPr/>
              <p14:nvPr/>
            </p14:nvContentPartPr>
            <p14:xfrm>
              <a:off x="1293699" y="2337545"/>
              <a:ext cx="535320" cy="729000"/>
            </p14:xfrm>
          </p:contentPart>
        </mc:Choice>
        <mc:Fallback>
          <p:pic>
            <p:nvPicPr>
              <p:cNvPr id="168" name="잉크 167">
                <a:extLst>
                  <a:ext uri="{FF2B5EF4-FFF2-40B4-BE49-F238E27FC236}">
                    <a16:creationId xmlns:a16="http://schemas.microsoft.com/office/drawing/2014/main" id="{A496D434-0026-0A8D-1724-A364BC082B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59" y="2328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37" name="잉크 636">
                <a:extLst>
                  <a:ext uri="{FF2B5EF4-FFF2-40B4-BE49-F238E27FC236}">
                    <a16:creationId xmlns:a16="http://schemas.microsoft.com/office/drawing/2014/main" id="{BC0C7008-0C50-E814-27F6-4DAE2CB6CC87}"/>
                  </a:ext>
                </a:extLst>
              </p14:cNvPr>
              <p14:cNvContentPartPr/>
              <p14:nvPr/>
            </p14:nvContentPartPr>
            <p14:xfrm>
              <a:off x="1361019" y="2126585"/>
              <a:ext cx="662400" cy="140040"/>
            </p14:xfrm>
          </p:contentPart>
        </mc:Choice>
        <mc:Fallback>
          <p:pic>
            <p:nvPicPr>
              <p:cNvPr id="637" name="잉크 636">
                <a:extLst>
                  <a:ext uri="{FF2B5EF4-FFF2-40B4-BE49-F238E27FC236}">
                    <a16:creationId xmlns:a16="http://schemas.microsoft.com/office/drawing/2014/main" id="{BC0C7008-0C50-E814-27F6-4DAE2CB6CC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379" y="2090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38" name="잉크 637">
                <a:extLst>
                  <a:ext uri="{FF2B5EF4-FFF2-40B4-BE49-F238E27FC236}">
                    <a16:creationId xmlns:a16="http://schemas.microsoft.com/office/drawing/2014/main" id="{66D62BD0-D068-6492-A956-A452E9363F46}"/>
                  </a:ext>
                </a:extLst>
              </p14:cNvPr>
              <p14:cNvContentPartPr/>
              <p14:nvPr/>
            </p14:nvContentPartPr>
            <p14:xfrm>
              <a:off x="1575219" y="2120105"/>
              <a:ext cx="507600" cy="115560"/>
            </p14:xfrm>
          </p:contentPart>
        </mc:Choice>
        <mc:Fallback>
          <p:pic>
            <p:nvPicPr>
              <p:cNvPr id="638" name="잉크 637">
                <a:extLst>
                  <a:ext uri="{FF2B5EF4-FFF2-40B4-BE49-F238E27FC236}">
                    <a16:creationId xmlns:a16="http://schemas.microsoft.com/office/drawing/2014/main" id="{66D62BD0-D068-6492-A956-A452E9363F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579" y="2084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39" name="잉크 638">
                <a:extLst>
                  <a:ext uri="{FF2B5EF4-FFF2-40B4-BE49-F238E27FC236}">
                    <a16:creationId xmlns:a16="http://schemas.microsoft.com/office/drawing/2014/main" id="{6499A286-B7B9-304A-258E-9EA8AC72E425}"/>
                  </a:ext>
                </a:extLst>
              </p14:cNvPr>
              <p14:cNvContentPartPr/>
              <p14:nvPr/>
            </p14:nvContentPartPr>
            <p14:xfrm>
              <a:off x="1717419" y="2094185"/>
              <a:ext cx="567000" cy="125640"/>
            </p14:xfrm>
          </p:contentPart>
        </mc:Choice>
        <mc:Fallback>
          <p:pic>
            <p:nvPicPr>
              <p:cNvPr id="639" name="잉크 638">
                <a:extLst>
                  <a:ext uri="{FF2B5EF4-FFF2-40B4-BE49-F238E27FC236}">
                    <a16:creationId xmlns:a16="http://schemas.microsoft.com/office/drawing/2014/main" id="{6499A286-B7B9-304A-258E-9EA8AC72E4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419" y="2058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2" name="잉크 191">
                <a:extLst>
                  <a:ext uri="{FF2B5EF4-FFF2-40B4-BE49-F238E27FC236}">
                    <a16:creationId xmlns:a16="http://schemas.microsoft.com/office/drawing/2014/main" id="{8658CDC0-7F7B-C6E3-74BF-FDF78BCB5E03}"/>
                  </a:ext>
                </a:extLst>
              </p14:cNvPr>
              <p14:cNvContentPartPr/>
              <p14:nvPr/>
            </p14:nvContentPartPr>
            <p14:xfrm>
              <a:off x="1897059" y="2099225"/>
              <a:ext cx="637920" cy="120960"/>
            </p14:xfrm>
          </p:contentPart>
        </mc:Choice>
        <mc:Fallback>
          <p:pic>
            <p:nvPicPr>
              <p:cNvPr id="192" name="잉크 191">
                <a:extLst>
                  <a:ext uri="{FF2B5EF4-FFF2-40B4-BE49-F238E27FC236}">
                    <a16:creationId xmlns:a16="http://schemas.microsoft.com/office/drawing/2014/main" id="{8658CDC0-7F7B-C6E3-74BF-FDF78BCB5E0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9419" y="2063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29B1F157-714F-56F8-CE72-9AE2ECFC7511}"/>
                  </a:ext>
                </a:extLst>
              </p14:cNvPr>
              <p14:cNvContentPartPr/>
              <p14:nvPr/>
            </p14:nvContentPartPr>
            <p14:xfrm>
              <a:off x="2136459" y="2075465"/>
              <a:ext cx="726480" cy="15192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29B1F157-714F-56F8-CE72-9AE2ECFC75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8459" y="2039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5" name="잉크 194">
                <a:extLst>
                  <a:ext uri="{FF2B5EF4-FFF2-40B4-BE49-F238E27FC236}">
                    <a16:creationId xmlns:a16="http://schemas.microsoft.com/office/drawing/2014/main" id="{F6F1D921-C4FF-92E3-466F-470CC62D4DF8}"/>
                  </a:ext>
                </a:extLst>
              </p14:cNvPr>
              <p14:cNvContentPartPr/>
              <p14:nvPr/>
            </p14:nvContentPartPr>
            <p14:xfrm>
              <a:off x="2761779" y="2219105"/>
              <a:ext cx="336600" cy="41400"/>
            </p14:xfrm>
          </p:contentPart>
        </mc:Choice>
        <mc:Fallback>
          <p:pic>
            <p:nvPicPr>
              <p:cNvPr id="195" name="잉크 194">
                <a:extLst>
                  <a:ext uri="{FF2B5EF4-FFF2-40B4-BE49-F238E27FC236}">
                    <a16:creationId xmlns:a16="http://schemas.microsoft.com/office/drawing/2014/main" id="{F6F1D921-C4FF-92E3-466F-470CC62D4D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139" y="2183105"/>
                <a:ext cx="372240" cy="11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" name="그룹 212">
            <a:extLst>
              <a:ext uri="{FF2B5EF4-FFF2-40B4-BE49-F238E27FC236}">
                <a16:creationId xmlns:a16="http://schemas.microsoft.com/office/drawing/2014/main" id="{6C2A0FF5-A693-9A59-D089-5584D3D81F2B}"/>
              </a:ext>
            </a:extLst>
          </p:cNvPr>
          <p:cNvGrpSpPr/>
          <p:nvPr/>
        </p:nvGrpSpPr>
        <p:grpSpPr>
          <a:xfrm>
            <a:off x="905979" y="2529065"/>
            <a:ext cx="186120" cy="270720"/>
            <a:chOff x="905979" y="2529065"/>
            <a:chExt cx="186120" cy="27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6" name="잉크 205">
                  <a:extLst>
                    <a:ext uri="{FF2B5EF4-FFF2-40B4-BE49-F238E27FC236}">
                      <a16:creationId xmlns:a16="http://schemas.microsoft.com/office/drawing/2014/main" id="{454E10CF-4C7A-8D8D-7CC4-9B6C777C18C0}"/>
                    </a:ext>
                  </a:extLst>
                </p14:cNvPr>
                <p14:cNvContentPartPr/>
                <p14:nvPr/>
              </p14:nvContentPartPr>
              <p14:xfrm>
                <a:off x="905979" y="2529065"/>
                <a:ext cx="119880" cy="270720"/>
              </p14:xfrm>
            </p:contentPart>
          </mc:Choice>
          <mc:Fallback>
            <p:pic>
              <p:nvPicPr>
                <p:cNvPr id="206" name="잉크 205">
                  <a:extLst>
                    <a:ext uri="{FF2B5EF4-FFF2-40B4-BE49-F238E27FC236}">
                      <a16:creationId xmlns:a16="http://schemas.microsoft.com/office/drawing/2014/main" id="{454E10CF-4C7A-8D8D-7CC4-9B6C777C18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01659" y="2524745"/>
                  <a:ext cx="1285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7" name="잉크 206">
                  <a:extLst>
                    <a:ext uri="{FF2B5EF4-FFF2-40B4-BE49-F238E27FC236}">
                      <a16:creationId xmlns:a16="http://schemas.microsoft.com/office/drawing/2014/main" id="{C9271CFF-2DF6-6B48-9046-2988A71A434E}"/>
                    </a:ext>
                  </a:extLst>
                </p14:cNvPr>
                <p14:cNvContentPartPr/>
                <p14:nvPr/>
              </p14:nvContentPartPr>
              <p14:xfrm>
                <a:off x="958539" y="2557505"/>
                <a:ext cx="65880" cy="174600"/>
              </p14:xfrm>
            </p:contentPart>
          </mc:Choice>
          <mc:Fallback>
            <p:pic>
              <p:nvPicPr>
                <p:cNvPr id="207" name="잉크 206">
                  <a:extLst>
                    <a:ext uri="{FF2B5EF4-FFF2-40B4-BE49-F238E27FC236}">
                      <a16:creationId xmlns:a16="http://schemas.microsoft.com/office/drawing/2014/main" id="{C9271CFF-2DF6-6B48-9046-2988A71A4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54219" y="2553185"/>
                  <a:ext cx="74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8" name="잉크 207">
                  <a:extLst>
                    <a:ext uri="{FF2B5EF4-FFF2-40B4-BE49-F238E27FC236}">
                      <a16:creationId xmlns:a16="http://schemas.microsoft.com/office/drawing/2014/main" id="{279DAE7F-7ED1-FB4E-54A1-46AA39162459}"/>
                    </a:ext>
                  </a:extLst>
                </p14:cNvPr>
                <p14:cNvContentPartPr/>
                <p14:nvPr/>
              </p14:nvContentPartPr>
              <p14:xfrm>
                <a:off x="941619" y="2663705"/>
                <a:ext cx="150480" cy="8640"/>
              </p14:xfrm>
            </p:contentPart>
          </mc:Choice>
          <mc:Fallback>
            <p:pic>
              <p:nvPicPr>
                <p:cNvPr id="208" name="잉크 207">
                  <a:extLst>
                    <a:ext uri="{FF2B5EF4-FFF2-40B4-BE49-F238E27FC236}">
                      <a16:creationId xmlns:a16="http://schemas.microsoft.com/office/drawing/2014/main" id="{279DAE7F-7ED1-FB4E-54A1-46AA391624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7299" y="2659385"/>
                  <a:ext cx="159120" cy="1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8C833A8A-6442-F3B3-DA88-BE2FB7618EBB}"/>
              </a:ext>
            </a:extLst>
          </p:cNvPr>
          <p:cNvGrpSpPr/>
          <p:nvPr/>
        </p:nvGrpSpPr>
        <p:grpSpPr>
          <a:xfrm>
            <a:off x="2626779" y="2574425"/>
            <a:ext cx="142560" cy="366840"/>
            <a:chOff x="2626779" y="2574425"/>
            <a:chExt cx="142560" cy="36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9" name="잉크 208">
                  <a:extLst>
                    <a:ext uri="{FF2B5EF4-FFF2-40B4-BE49-F238E27FC236}">
                      <a16:creationId xmlns:a16="http://schemas.microsoft.com/office/drawing/2014/main" id="{AD2EDA86-AD73-1203-798E-C9871678F875}"/>
                    </a:ext>
                  </a:extLst>
                </p14:cNvPr>
                <p14:cNvContentPartPr/>
                <p14:nvPr/>
              </p14:nvContentPartPr>
              <p14:xfrm>
                <a:off x="2632539" y="2629505"/>
                <a:ext cx="41040" cy="273960"/>
              </p14:xfrm>
            </p:contentPart>
          </mc:Choice>
          <mc:Fallback>
            <p:pic>
              <p:nvPicPr>
                <p:cNvPr id="209" name="잉크 208">
                  <a:extLst>
                    <a:ext uri="{FF2B5EF4-FFF2-40B4-BE49-F238E27FC236}">
                      <a16:creationId xmlns:a16="http://schemas.microsoft.com/office/drawing/2014/main" id="{AD2EDA86-AD73-1203-798E-C9871678F8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28219" y="2625185"/>
                  <a:ext cx="496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0" name="잉크 209">
                  <a:extLst>
                    <a:ext uri="{FF2B5EF4-FFF2-40B4-BE49-F238E27FC236}">
                      <a16:creationId xmlns:a16="http://schemas.microsoft.com/office/drawing/2014/main" id="{0735B914-8310-EEF6-DE21-C9274E009F6C}"/>
                    </a:ext>
                  </a:extLst>
                </p14:cNvPr>
                <p14:cNvContentPartPr/>
                <p14:nvPr/>
              </p14:nvContentPartPr>
              <p14:xfrm>
                <a:off x="2626779" y="2574425"/>
                <a:ext cx="142560" cy="366840"/>
              </p14:xfrm>
            </p:contentPart>
          </mc:Choice>
          <mc:Fallback>
            <p:pic>
              <p:nvPicPr>
                <p:cNvPr id="210" name="잉크 209">
                  <a:extLst>
                    <a:ext uri="{FF2B5EF4-FFF2-40B4-BE49-F238E27FC236}">
                      <a16:creationId xmlns:a16="http://schemas.microsoft.com/office/drawing/2014/main" id="{0735B914-8310-EEF6-DE21-C9274E009F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2459" y="2570105"/>
                  <a:ext cx="15120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F30F1127-D3EA-5998-E3BC-5B916AE14352}"/>
              </a:ext>
            </a:extLst>
          </p:cNvPr>
          <p:cNvGrpSpPr/>
          <p:nvPr/>
        </p:nvGrpSpPr>
        <p:grpSpPr>
          <a:xfrm>
            <a:off x="-14181" y="1650665"/>
            <a:ext cx="4056480" cy="4142520"/>
            <a:chOff x="-14181" y="1650665"/>
            <a:chExt cx="4056480" cy="41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A78D744-AA5E-4A20-DB53-71BADF0BF369}"/>
                    </a:ext>
                  </a:extLst>
                </p14:cNvPr>
                <p14:cNvContentPartPr/>
                <p14:nvPr/>
              </p14:nvContentPartPr>
              <p14:xfrm>
                <a:off x="698259" y="2160065"/>
                <a:ext cx="1086840" cy="116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A78D744-AA5E-4A20-DB53-71BADF0BF36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89619" y="2151065"/>
                  <a:ext cx="1104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7CD92DD7-2C2C-28B4-6A34-7D5ABC73850F}"/>
                    </a:ext>
                  </a:extLst>
                </p14:cNvPr>
                <p14:cNvContentPartPr/>
                <p14:nvPr/>
              </p14:nvContentPartPr>
              <p14:xfrm>
                <a:off x="1780419" y="2269145"/>
                <a:ext cx="650880" cy="1218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7CD92DD7-2C2C-28B4-6A34-7D5ABC7385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1779" y="2260145"/>
                  <a:ext cx="668520" cy="12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B959A972-AA0B-36E5-51E7-E7483F99780E}"/>
                    </a:ext>
                  </a:extLst>
                </p14:cNvPr>
                <p14:cNvContentPartPr/>
                <p14:nvPr/>
              </p14:nvContentPartPr>
              <p14:xfrm>
                <a:off x="-14181" y="2143145"/>
                <a:ext cx="713160" cy="89892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B959A972-AA0B-36E5-51E7-E7483F99780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-23181" y="2134505"/>
                  <a:ext cx="73080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52ED49-B4C1-E6EC-05C4-1ADA8681A272}"/>
                    </a:ext>
                  </a:extLst>
                </p14:cNvPr>
                <p14:cNvContentPartPr/>
                <p14:nvPr/>
              </p14:nvContentPartPr>
              <p14:xfrm>
                <a:off x="18042" y="3119663"/>
                <a:ext cx="597960" cy="10908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52ED49-B4C1-E6EC-05C4-1ADA8681A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42" y="3111023"/>
                  <a:ext cx="615600" cy="11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3B483506-5E14-AC8B-7961-61B77D3F6D10}"/>
                    </a:ext>
                  </a:extLst>
                </p14:cNvPr>
                <p14:cNvContentPartPr/>
                <p14:nvPr/>
              </p14:nvContentPartPr>
              <p14:xfrm>
                <a:off x="552459" y="4155545"/>
                <a:ext cx="1134720" cy="1947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3B483506-5E14-AC8B-7961-61B77D3F6D1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3819" y="4146905"/>
                  <a:ext cx="1152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AC4EF2-7378-4AC1-0CBC-FC4590FF5A35}"/>
                    </a:ext>
                  </a:extLst>
                </p14:cNvPr>
                <p14:cNvContentPartPr/>
                <p14:nvPr/>
              </p14:nvContentPartPr>
              <p14:xfrm>
                <a:off x="1701939" y="3496745"/>
                <a:ext cx="692640" cy="802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AC4EF2-7378-4AC1-0CBC-FC4590FF5A3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2939" y="3487745"/>
                  <a:ext cx="71028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89990CC0-8E56-9F75-92E9-1A0BE5CC7EA6}"/>
                    </a:ext>
                  </a:extLst>
                </p14:cNvPr>
                <p14:cNvContentPartPr/>
                <p14:nvPr/>
              </p14:nvContentPartPr>
              <p14:xfrm>
                <a:off x="2443179" y="3409625"/>
                <a:ext cx="1493280" cy="766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89990CC0-8E56-9F75-92E9-1A0BE5CC7EA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34539" y="3400625"/>
                  <a:ext cx="1510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DE2C14F-D32B-6C94-E8D7-864EB40BF56A}"/>
                    </a:ext>
                  </a:extLst>
                </p14:cNvPr>
                <p14:cNvContentPartPr/>
                <p14:nvPr/>
              </p14:nvContentPartPr>
              <p14:xfrm>
                <a:off x="1722459" y="4239065"/>
                <a:ext cx="1460160" cy="127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DE2C14F-D32B-6C94-E8D7-864EB40BF5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713819" y="4230425"/>
                  <a:ext cx="14778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A6A35F4-A207-9904-B315-757CDFD56D28}"/>
                    </a:ext>
                  </a:extLst>
                </p14:cNvPr>
                <p14:cNvContentPartPr/>
                <p14:nvPr/>
              </p14:nvContentPartPr>
              <p14:xfrm>
                <a:off x="3097299" y="3432305"/>
                <a:ext cx="945000" cy="78948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A6A35F4-A207-9904-B315-757CDFD56D2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8659" y="3423665"/>
                  <a:ext cx="96264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DE7A63C-6F4F-5DB5-561E-555A7A282DBE}"/>
                    </a:ext>
                  </a:extLst>
                </p14:cNvPr>
                <p14:cNvContentPartPr/>
                <p14:nvPr/>
              </p14:nvContentPartPr>
              <p14:xfrm>
                <a:off x="1810299" y="2226665"/>
                <a:ext cx="1338840" cy="230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DE7A63C-6F4F-5DB5-561E-555A7A282D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01299" y="2217665"/>
                  <a:ext cx="13564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CE1077FD-CD96-9F5D-720B-3203B5BF62EC}"/>
                    </a:ext>
                  </a:extLst>
                </p14:cNvPr>
                <p14:cNvContentPartPr/>
                <p14:nvPr/>
              </p14:nvContentPartPr>
              <p14:xfrm>
                <a:off x="3187659" y="2277425"/>
                <a:ext cx="798120" cy="1090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CE1077FD-CD96-9F5D-720B-3203B5BF62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79019" y="2268785"/>
                  <a:ext cx="81576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4733436A-2796-3D92-0820-2F9943AC6862}"/>
                    </a:ext>
                  </a:extLst>
                </p14:cNvPr>
                <p14:cNvContentPartPr/>
                <p14:nvPr/>
              </p14:nvContentPartPr>
              <p14:xfrm>
                <a:off x="689979" y="2074745"/>
                <a:ext cx="1099080" cy="576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4733436A-2796-3D92-0820-2F9943AC68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979" y="2065745"/>
                  <a:ext cx="1116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97C3D6D-A056-6CEB-2966-0CCDAFC6D276}"/>
                    </a:ext>
                  </a:extLst>
                </p14:cNvPr>
                <p14:cNvContentPartPr/>
                <p14:nvPr/>
              </p14:nvContentPartPr>
              <p14:xfrm>
                <a:off x="1869699" y="2075825"/>
                <a:ext cx="1112040" cy="1332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97C3D6D-A056-6CEB-2966-0CCDAFC6D2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60699" y="2067185"/>
                  <a:ext cx="1129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088E4D75-5FAB-2978-5653-164976B76E1F}"/>
                    </a:ext>
                  </a:extLst>
                </p14:cNvPr>
                <p14:cNvContentPartPr/>
                <p14:nvPr/>
              </p14:nvContentPartPr>
              <p14:xfrm>
                <a:off x="1268859" y="3124865"/>
                <a:ext cx="671760" cy="65988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088E4D75-5FAB-2978-5653-164976B76E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59859" y="3115865"/>
                  <a:ext cx="6894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07FFA8A-E570-5187-E974-1DBBFC714C0A}"/>
                    </a:ext>
                  </a:extLst>
                </p14:cNvPr>
                <p14:cNvContentPartPr/>
                <p14:nvPr/>
              </p14:nvContentPartPr>
              <p14:xfrm>
                <a:off x="583059" y="3834785"/>
                <a:ext cx="1331280" cy="31428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07FFA8A-E570-5187-E974-1DBBFC714C0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4059" y="3825785"/>
                  <a:ext cx="13489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AC9449E5-6E9F-FC44-5830-EF3F58DDB80C}"/>
                    </a:ext>
                  </a:extLst>
                </p14:cNvPr>
                <p14:cNvContentPartPr/>
                <p14:nvPr/>
              </p14:nvContentPartPr>
              <p14:xfrm>
                <a:off x="1935939" y="3812825"/>
                <a:ext cx="87120" cy="20880"/>
              </p14:xfrm>
            </p:contentPart>
          </mc:Choice>
          <mc:Fallback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AC9449E5-6E9F-FC44-5830-EF3F58DDB8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27299" y="3803825"/>
                  <a:ext cx="1047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836F0E55-AB6C-336A-A8C6-7D4A13302014}"/>
                    </a:ext>
                  </a:extLst>
                </p14:cNvPr>
                <p14:cNvContentPartPr/>
                <p14:nvPr/>
              </p14:nvContentPartPr>
              <p14:xfrm>
                <a:off x="2166339" y="3862865"/>
                <a:ext cx="26280" cy="576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836F0E55-AB6C-336A-A8C6-7D4A133020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57699" y="3854225"/>
                  <a:ext cx="439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82" name="잉크 181">
                  <a:extLst>
                    <a:ext uri="{FF2B5EF4-FFF2-40B4-BE49-F238E27FC236}">
                      <a16:creationId xmlns:a16="http://schemas.microsoft.com/office/drawing/2014/main" id="{D3BE01E0-BA11-8E44-C0B9-35E24D9AEC60}"/>
                    </a:ext>
                  </a:extLst>
                </p14:cNvPr>
                <p14:cNvContentPartPr/>
                <p14:nvPr/>
              </p14:nvContentPartPr>
              <p14:xfrm>
                <a:off x="2258859" y="3896705"/>
                <a:ext cx="24840" cy="7200"/>
              </p14:xfrm>
            </p:contentPart>
          </mc:Choice>
          <mc:Fallback>
            <p:pic>
              <p:nvPicPr>
                <p:cNvPr id="182" name="잉크 181">
                  <a:extLst>
                    <a:ext uri="{FF2B5EF4-FFF2-40B4-BE49-F238E27FC236}">
                      <a16:creationId xmlns:a16="http://schemas.microsoft.com/office/drawing/2014/main" id="{D3BE01E0-BA11-8E44-C0B9-35E24D9AEC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49859" y="3887705"/>
                  <a:ext cx="424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1B4B8780-73EE-0B2E-7AE4-1A879783B76D}"/>
                    </a:ext>
                  </a:extLst>
                </p14:cNvPr>
                <p14:cNvContentPartPr/>
                <p14:nvPr/>
              </p14:nvContentPartPr>
              <p14:xfrm>
                <a:off x="2342379" y="3921905"/>
                <a:ext cx="100440" cy="5724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1B4B8780-73EE-0B2E-7AE4-1A879783B7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33739" y="3912905"/>
                  <a:ext cx="118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9E2F7005-DCCA-1841-398A-B30B3C0A68F9}"/>
                    </a:ext>
                  </a:extLst>
                </p14:cNvPr>
                <p14:cNvContentPartPr/>
                <p14:nvPr/>
              </p14:nvContentPartPr>
              <p14:xfrm>
                <a:off x="2510499" y="4005425"/>
                <a:ext cx="100440" cy="4896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9E2F7005-DCCA-1841-398A-B30B3C0A68F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01499" y="3996785"/>
                  <a:ext cx="11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F915BEF0-1E6F-97B0-CC3B-3719FC0C95AA}"/>
                    </a:ext>
                  </a:extLst>
                </p14:cNvPr>
                <p14:cNvContentPartPr/>
                <p14:nvPr/>
              </p14:nvContentPartPr>
              <p14:xfrm>
                <a:off x="2694819" y="4081025"/>
                <a:ext cx="288360" cy="6264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F915BEF0-1E6F-97B0-CC3B-3719FC0C95A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86179" y="4072385"/>
                  <a:ext cx="306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E0F595B2-4974-F7F5-3B5E-ED1D6C0A2135}"/>
                    </a:ext>
                  </a:extLst>
                </p14:cNvPr>
                <p14:cNvContentPartPr/>
                <p14:nvPr/>
              </p14:nvContentPartPr>
              <p14:xfrm>
                <a:off x="3030339" y="4156625"/>
                <a:ext cx="16200" cy="1512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E0F595B2-4974-F7F5-3B5E-ED1D6C0A21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21699" y="4147625"/>
                  <a:ext cx="33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9EC6BF6-6501-2BB3-A5CF-DC22B791D4DE}"/>
                    </a:ext>
                  </a:extLst>
                </p14:cNvPr>
                <p14:cNvContentPartPr/>
                <p14:nvPr/>
              </p14:nvContentPartPr>
              <p14:xfrm>
                <a:off x="3097659" y="4198745"/>
                <a:ext cx="1800" cy="180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9EC6BF6-6501-2BB3-A5CF-DC22B791D4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88659" y="4189745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4DBCF9F7-B553-CB53-4608-8F2B8A205260}"/>
                    </a:ext>
                  </a:extLst>
                </p14:cNvPr>
                <p14:cNvContentPartPr/>
                <p14:nvPr/>
              </p14:nvContentPartPr>
              <p14:xfrm>
                <a:off x="1159419" y="3618065"/>
                <a:ext cx="424800" cy="42984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4DBCF9F7-B553-CB53-4608-8F2B8A2052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50419" y="3609425"/>
                  <a:ext cx="4424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0" name="잉크 189">
                  <a:extLst>
                    <a:ext uri="{FF2B5EF4-FFF2-40B4-BE49-F238E27FC236}">
                      <a16:creationId xmlns:a16="http://schemas.microsoft.com/office/drawing/2014/main" id="{0EAE9956-4790-EA48-13E0-19FF3EE8BE94}"/>
                    </a:ext>
                  </a:extLst>
                </p14:cNvPr>
                <p14:cNvContentPartPr/>
                <p14:nvPr/>
              </p14:nvContentPartPr>
              <p14:xfrm>
                <a:off x="1188579" y="3837665"/>
                <a:ext cx="53280" cy="83160"/>
              </p14:xfrm>
            </p:contentPart>
          </mc:Choice>
          <mc:Fallback>
            <p:pic>
              <p:nvPicPr>
                <p:cNvPr id="190" name="잉크 189">
                  <a:extLst>
                    <a:ext uri="{FF2B5EF4-FFF2-40B4-BE49-F238E27FC236}">
                      <a16:creationId xmlns:a16="http://schemas.microsoft.com/office/drawing/2014/main" id="{0EAE9956-4790-EA48-13E0-19FF3EE8BE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79939" y="3828665"/>
                  <a:ext cx="70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1610AA55-6140-9131-A313-1E152B45B0B8}"/>
                    </a:ext>
                  </a:extLst>
                </p14:cNvPr>
                <p14:cNvContentPartPr/>
                <p14:nvPr/>
              </p14:nvContentPartPr>
              <p14:xfrm>
                <a:off x="1267059" y="3779345"/>
                <a:ext cx="54360" cy="13860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1610AA55-6140-9131-A313-1E152B45B0B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58059" y="3770345"/>
                  <a:ext cx="72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00" name="잉크 599">
                  <a:extLst>
                    <a:ext uri="{FF2B5EF4-FFF2-40B4-BE49-F238E27FC236}">
                      <a16:creationId xmlns:a16="http://schemas.microsoft.com/office/drawing/2014/main" id="{50167D93-56E5-70FA-6663-4120787E7823}"/>
                    </a:ext>
                  </a:extLst>
                </p14:cNvPr>
                <p14:cNvContentPartPr/>
                <p14:nvPr/>
              </p14:nvContentPartPr>
              <p14:xfrm>
                <a:off x="1304139" y="3782945"/>
                <a:ext cx="42120" cy="118440"/>
              </p14:xfrm>
            </p:contentPart>
          </mc:Choice>
          <mc:Fallback>
            <p:pic>
              <p:nvPicPr>
                <p:cNvPr id="600" name="잉크 599">
                  <a:extLst>
                    <a:ext uri="{FF2B5EF4-FFF2-40B4-BE49-F238E27FC236}">
                      <a16:creationId xmlns:a16="http://schemas.microsoft.com/office/drawing/2014/main" id="{50167D93-56E5-70FA-6663-4120787E78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295499" y="3774305"/>
                  <a:ext cx="5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25" name="잉크 624">
                  <a:extLst>
                    <a:ext uri="{FF2B5EF4-FFF2-40B4-BE49-F238E27FC236}">
                      <a16:creationId xmlns:a16="http://schemas.microsoft.com/office/drawing/2014/main" id="{01F3F8E7-5265-8C52-8B19-587A77037B21}"/>
                    </a:ext>
                  </a:extLst>
                </p14:cNvPr>
                <p14:cNvContentPartPr/>
                <p14:nvPr/>
              </p14:nvContentPartPr>
              <p14:xfrm>
                <a:off x="1327539" y="3781865"/>
                <a:ext cx="55080" cy="31320"/>
              </p14:xfrm>
            </p:contentPart>
          </mc:Choice>
          <mc:Fallback>
            <p:pic>
              <p:nvPicPr>
                <p:cNvPr id="625" name="잉크 624">
                  <a:extLst>
                    <a:ext uri="{FF2B5EF4-FFF2-40B4-BE49-F238E27FC236}">
                      <a16:creationId xmlns:a16="http://schemas.microsoft.com/office/drawing/2014/main" id="{01F3F8E7-5265-8C52-8B19-587A77037B2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18539" y="3772865"/>
                  <a:ext cx="727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27" name="잉크 626">
                  <a:extLst>
                    <a:ext uri="{FF2B5EF4-FFF2-40B4-BE49-F238E27FC236}">
                      <a16:creationId xmlns:a16="http://schemas.microsoft.com/office/drawing/2014/main" id="{68DC8ABF-C6AA-847C-1463-084EEF68E3E5}"/>
                    </a:ext>
                  </a:extLst>
                </p14:cNvPr>
                <p14:cNvContentPartPr/>
                <p14:nvPr/>
              </p14:nvContentPartPr>
              <p14:xfrm>
                <a:off x="1367499" y="3816065"/>
                <a:ext cx="16920" cy="5400"/>
              </p14:xfrm>
            </p:contentPart>
          </mc:Choice>
          <mc:Fallback>
            <p:pic>
              <p:nvPicPr>
                <p:cNvPr id="627" name="잉크 626">
                  <a:extLst>
                    <a:ext uri="{FF2B5EF4-FFF2-40B4-BE49-F238E27FC236}">
                      <a16:creationId xmlns:a16="http://schemas.microsoft.com/office/drawing/2014/main" id="{68DC8ABF-C6AA-847C-1463-084EEF68E3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58499" y="3807065"/>
                  <a:ext cx="345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32" name="잉크 631">
                  <a:extLst>
                    <a:ext uri="{FF2B5EF4-FFF2-40B4-BE49-F238E27FC236}">
                      <a16:creationId xmlns:a16="http://schemas.microsoft.com/office/drawing/2014/main" id="{CBA11945-BD8D-6474-4231-6DD0D6CFF6BB}"/>
                    </a:ext>
                  </a:extLst>
                </p14:cNvPr>
                <p14:cNvContentPartPr/>
                <p14:nvPr/>
              </p14:nvContentPartPr>
              <p14:xfrm>
                <a:off x="1381899" y="3745505"/>
                <a:ext cx="40320" cy="88200"/>
              </p14:xfrm>
            </p:contentPart>
          </mc:Choice>
          <mc:Fallback>
            <p:pic>
              <p:nvPicPr>
                <p:cNvPr id="632" name="잉크 631">
                  <a:extLst>
                    <a:ext uri="{FF2B5EF4-FFF2-40B4-BE49-F238E27FC236}">
                      <a16:creationId xmlns:a16="http://schemas.microsoft.com/office/drawing/2014/main" id="{CBA11945-BD8D-6474-4231-6DD0D6CFF6B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899" y="3736505"/>
                  <a:ext cx="57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33" name="잉크 632">
                  <a:extLst>
                    <a:ext uri="{FF2B5EF4-FFF2-40B4-BE49-F238E27FC236}">
                      <a16:creationId xmlns:a16="http://schemas.microsoft.com/office/drawing/2014/main" id="{74F978DF-0C51-9B86-8B21-16A5E7C63602}"/>
                    </a:ext>
                  </a:extLst>
                </p14:cNvPr>
                <p14:cNvContentPartPr/>
                <p14:nvPr/>
              </p14:nvContentPartPr>
              <p14:xfrm>
                <a:off x="1436619" y="3720665"/>
                <a:ext cx="47520" cy="117360"/>
              </p14:xfrm>
            </p:contentPart>
          </mc:Choice>
          <mc:Fallback>
            <p:pic>
              <p:nvPicPr>
                <p:cNvPr id="633" name="잉크 632">
                  <a:extLst>
                    <a:ext uri="{FF2B5EF4-FFF2-40B4-BE49-F238E27FC236}">
                      <a16:creationId xmlns:a16="http://schemas.microsoft.com/office/drawing/2014/main" id="{74F978DF-0C51-9B86-8B21-16A5E7C636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27619" y="3711665"/>
                  <a:ext cx="65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808AD5DE-43D2-443A-3847-F82D7A9BDB62}"/>
                    </a:ext>
                  </a:extLst>
                </p14:cNvPr>
                <p14:cNvContentPartPr/>
                <p14:nvPr/>
              </p14:nvContentPartPr>
              <p14:xfrm>
                <a:off x="1973379" y="1980425"/>
                <a:ext cx="150840" cy="1252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808AD5DE-43D2-443A-3847-F82D7A9BDB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964379" y="1971785"/>
                  <a:ext cx="1684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9B469C4F-619E-8B1C-E561-5705656316A5}"/>
                    </a:ext>
                  </a:extLst>
                </p14:cNvPr>
                <p14:cNvContentPartPr/>
                <p14:nvPr/>
              </p14:nvContentPartPr>
              <p14:xfrm>
                <a:off x="2014779" y="1816265"/>
                <a:ext cx="76680" cy="27828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9B469C4F-619E-8B1C-E561-5705656316A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05779" y="1807265"/>
                  <a:ext cx="943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28F2C82C-F2E4-2E93-5F22-C5FE797E2A1D}"/>
                    </a:ext>
                  </a:extLst>
                </p14:cNvPr>
                <p14:cNvContentPartPr/>
                <p14:nvPr/>
              </p14:nvContentPartPr>
              <p14:xfrm>
                <a:off x="2073099" y="1724105"/>
                <a:ext cx="102600" cy="9504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28F2C82C-F2E4-2E93-5F22-C5FE797E2A1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64459" y="1715465"/>
                  <a:ext cx="120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4C2A36D5-C4FB-5EB0-109B-7B0E118133A2}"/>
                    </a:ext>
                  </a:extLst>
                </p14:cNvPr>
                <p14:cNvContentPartPr/>
                <p14:nvPr/>
              </p14:nvContentPartPr>
              <p14:xfrm>
                <a:off x="2176419" y="1723745"/>
                <a:ext cx="39600" cy="9360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4C2A36D5-C4FB-5EB0-109B-7B0E118133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167779" y="1715105"/>
                  <a:ext cx="572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9822EF79-A61A-A03B-2732-D0F4F5BB3665}"/>
                    </a:ext>
                  </a:extLst>
                </p14:cNvPr>
                <p14:cNvContentPartPr/>
                <p14:nvPr/>
              </p14:nvContentPartPr>
              <p14:xfrm>
                <a:off x="2165619" y="1824545"/>
                <a:ext cx="63360" cy="48960"/>
              </p14:xfrm>
            </p:contentPart>
          </mc:Choice>
          <mc:Fallback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9822EF79-A61A-A03B-2732-D0F4F5BB36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156979" y="1815545"/>
                  <a:ext cx="81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058C6A49-7D6B-219F-E903-5F85117D17BF}"/>
                    </a:ext>
                  </a:extLst>
                </p14:cNvPr>
                <p14:cNvContentPartPr/>
                <p14:nvPr/>
              </p14:nvContentPartPr>
              <p14:xfrm>
                <a:off x="2066979" y="1671545"/>
                <a:ext cx="64800" cy="26280"/>
              </p14:xfrm>
            </p:contentPart>
          </mc:Choice>
          <mc:Fallback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058C6A49-7D6B-219F-E903-5F85117D17B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58339" y="1662905"/>
                  <a:ext cx="82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BA9BA546-8F0F-731E-9B21-F7B3109A3E1B}"/>
                    </a:ext>
                  </a:extLst>
                </p14:cNvPr>
                <p14:cNvContentPartPr/>
                <p14:nvPr/>
              </p14:nvContentPartPr>
              <p14:xfrm>
                <a:off x="2250219" y="1661465"/>
                <a:ext cx="82440" cy="10728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BA9BA546-8F0F-731E-9B21-F7B3109A3E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41219" y="1652825"/>
                  <a:ext cx="100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CDC65F5A-F847-F5C4-8A61-B8505F2F23AF}"/>
                    </a:ext>
                  </a:extLst>
                </p14:cNvPr>
                <p14:cNvContentPartPr/>
                <p14:nvPr/>
              </p14:nvContentPartPr>
              <p14:xfrm>
                <a:off x="2338779" y="1650665"/>
                <a:ext cx="58320" cy="5724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CDC65F5A-F847-F5C4-8A61-B8505F2F23A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329779" y="1641665"/>
                  <a:ext cx="759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5337AFE-8E2C-703F-7F9D-F4DA2DD5B74E}"/>
                    </a:ext>
                  </a:extLst>
                </p14:cNvPr>
                <p14:cNvContentPartPr/>
                <p14:nvPr/>
              </p14:nvContentPartPr>
              <p14:xfrm>
                <a:off x="2361099" y="1778105"/>
                <a:ext cx="72000" cy="4572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5337AFE-8E2C-703F-7F9D-F4DA2DD5B74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52099" y="1769105"/>
                  <a:ext cx="896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14" name="잉크 213">
                  <a:extLst>
                    <a:ext uri="{FF2B5EF4-FFF2-40B4-BE49-F238E27FC236}">
                      <a16:creationId xmlns:a16="http://schemas.microsoft.com/office/drawing/2014/main" id="{DBA1FE84-A207-4060-0905-DA08A15712DA}"/>
                    </a:ext>
                  </a:extLst>
                </p14:cNvPr>
                <p14:cNvContentPartPr/>
                <p14:nvPr/>
              </p14:nvContentPartPr>
              <p14:xfrm>
                <a:off x="653619" y="4968425"/>
                <a:ext cx="106560" cy="810000"/>
              </p14:xfrm>
            </p:contentPart>
          </mc:Choice>
          <mc:Fallback>
            <p:pic>
              <p:nvPicPr>
                <p:cNvPr id="214" name="잉크 213">
                  <a:extLst>
                    <a:ext uri="{FF2B5EF4-FFF2-40B4-BE49-F238E27FC236}">
                      <a16:creationId xmlns:a16="http://schemas.microsoft.com/office/drawing/2014/main" id="{DBA1FE84-A207-4060-0905-DA08A15712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4619" y="4959785"/>
                  <a:ext cx="124200" cy="82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15" name="잉크 214">
                  <a:extLst>
                    <a:ext uri="{FF2B5EF4-FFF2-40B4-BE49-F238E27FC236}">
                      <a16:creationId xmlns:a16="http://schemas.microsoft.com/office/drawing/2014/main" id="{18269312-6FF5-04D8-0BE5-10089C715985}"/>
                    </a:ext>
                  </a:extLst>
                </p14:cNvPr>
                <p14:cNvContentPartPr/>
                <p14:nvPr/>
              </p14:nvContentPartPr>
              <p14:xfrm>
                <a:off x="666579" y="4793825"/>
                <a:ext cx="1393200" cy="728280"/>
              </p14:xfrm>
            </p:contentPart>
          </mc:Choice>
          <mc:Fallback>
            <p:pic>
              <p:nvPicPr>
                <p:cNvPr id="215" name="잉크 214">
                  <a:extLst>
                    <a:ext uri="{FF2B5EF4-FFF2-40B4-BE49-F238E27FC236}">
                      <a16:creationId xmlns:a16="http://schemas.microsoft.com/office/drawing/2014/main" id="{18269312-6FF5-04D8-0BE5-10089C7159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57579" y="4785185"/>
                  <a:ext cx="141084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216" name="잉크 215">
                  <a:extLst>
                    <a:ext uri="{FF2B5EF4-FFF2-40B4-BE49-F238E27FC236}">
                      <a16:creationId xmlns:a16="http://schemas.microsoft.com/office/drawing/2014/main" id="{34170507-6777-80DE-62E4-2C59AAEAB77D}"/>
                    </a:ext>
                  </a:extLst>
                </p14:cNvPr>
                <p14:cNvContentPartPr/>
                <p14:nvPr/>
              </p14:nvContentPartPr>
              <p14:xfrm>
                <a:off x="862059" y="5617865"/>
                <a:ext cx="1221120" cy="175320"/>
              </p14:xfrm>
            </p:contentPart>
          </mc:Choice>
          <mc:Fallback>
            <p:pic>
              <p:nvPicPr>
                <p:cNvPr id="216" name="잉크 215">
                  <a:extLst>
                    <a:ext uri="{FF2B5EF4-FFF2-40B4-BE49-F238E27FC236}">
                      <a16:creationId xmlns:a16="http://schemas.microsoft.com/office/drawing/2014/main" id="{34170507-6777-80DE-62E4-2C59AAEAB7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53419" y="5608865"/>
                  <a:ext cx="12387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218" name="잉크 217">
                  <a:extLst>
                    <a:ext uri="{FF2B5EF4-FFF2-40B4-BE49-F238E27FC236}">
                      <a16:creationId xmlns:a16="http://schemas.microsoft.com/office/drawing/2014/main" id="{20EDC6B4-B8A9-F968-2318-F72F454EB814}"/>
                    </a:ext>
                  </a:extLst>
                </p14:cNvPr>
                <p14:cNvContentPartPr/>
                <p14:nvPr/>
              </p14:nvContentPartPr>
              <p14:xfrm>
                <a:off x="2476299" y="4747025"/>
                <a:ext cx="81720" cy="880560"/>
              </p14:xfrm>
            </p:contentPart>
          </mc:Choice>
          <mc:Fallback>
            <p:pic>
              <p:nvPicPr>
                <p:cNvPr id="218" name="잉크 217">
                  <a:extLst>
                    <a:ext uri="{FF2B5EF4-FFF2-40B4-BE49-F238E27FC236}">
                      <a16:creationId xmlns:a16="http://schemas.microsoft.com/office/drawing/2014/main" id="{20EDC6B4-B8A9-F968-2318-F72F454EB81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67659" y="4738385"/>
                  <a:ext cx="99360" cy="89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220" name="잉크 219">
                  <a:extLst>
                    <a:ext uri="{FF2B5EF4-FFF2-40B4-BE49-F238E27FC236}">
                      <a16:creationId xmlns:a16="http://schemas.microsoft.com/office/drawing/2014/main" id="{62F15F2E-17D2-1CF9-079B-5194600E5702}"/>
                    </a:ext>
                  </a:extLst>
                </p14:cNvPr>
                <p14:cNvContentPartPr/>
                <p14:nvPr/>
              </p14:nvContentPartPr>
              <p14:xfrm>
                <a:off x="2439219" y="4574945"/>
                <a:ext cx="1406880" cy="846720"/>
              </p14:xfrm>
            </p:contentPart>
          </mc:Choice>
          <mc:Fallback>
            <p:pic>
              <p:nvPicPr>
                <p:cNvPr id="220" name="잉크 219">
                  <a:extLst>
                    <a:ext uri="{FF2B5EF4-FFF2-40B4-BE49-F238E27FC236}">
                      <a16:creationId xmlns:a16="http://schemas.microsoft.com/office/drawing/2014/main" id="{62F15F2E-17D2-1CF9-079B-5194600E57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30219" y="4566305"/>
                  <a:ext cx="1424520" cy="86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221" name="잉크 220">
                  <a:extLst>
                    <a:ext uri="{FF2B5EF4-FFF2-40B4-BE49-F238E27FC236}">
                      <a16:creationId xmlns:a16="http://schemas.microsoft.com/office/drawing/2014/main" id="{ACBEA12D-410E-86AA-ECE9-F9DA956BA18A}"/>
                    </a:ext>
                  </a:extLst>
                </p14:cNvPr>
                <p14:cNvContentPartPr/>
                <p14:nvPr/>
              </p14:nvContentPartPr>
              <p14:xfrm>
                <a:off x="2590551" y="5383386"/>
                <a:ext cx="1368000" cy="312840"/>
              </p14:xfrm>
            </p:contentPart>
          </mc:Choice>
          <mc:Fallback>
            <p:pic>
              <p:nvPicPr>
                <p:cNvPr id="221" name="잉크 220">
                  <a:extLst>
                    <a:ext uri="{FF2B5EF4-FFF2-40B4-BE49-F238E27FC236}">
                      <a16:creationId xmlns:a16="http://schemas.microsoft.com/office/drawing/2014/main" id="{ACBEA12D-410E-86AA-ECE9-F9DA956BA1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581911" y="5374746"/>
                  <a:ext cx="13856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222" name="잉크 221">
                  <a:extLst>
                    <a:ext uri="{FF2B5EF4-FFF2-40B4-BE49-F238E27FC236}">
                      <a16:creationId xmlns:a16="http://schemas.microsoft.com/office/drawing/2014/main" id="{0D20C446-2435-A29D-9F58-5FDEFBA99222}"/>
                    </a:ext>
                  </a:extLst>
                </p14:cNvPr>
                <p14:cNvContentPartPr/>
                <p14:nvPr/>
              </p14:nvContentPartPr>
              <p14:xfrm>
                <a:off x="1125219" y="4651625"/>
                <a:ext cx="105480" cy="244080"/>
              </p14:xfrm>
            </p:contentPart>
          </mc:Choice>
          <mc:Fallback>
            <p:pic>
              <p:nvPicPr>
                <p:cNvPr id="222" name="잉크 221">
                  <a:extLst>
                    <a:ext uri="{FF2B5EF4-FFF2-40B4-BE49-F238E27FC236}">
                      <a16:creationId xmlns:a16="http://schemas.microsoft.com/office/drawing/2014/main" id="{0D20C446-2435-A29D-9F58-5FDEFBA9922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16579" y="4642625"/>
                  <a:ext cx="123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223" name="잉크 222">
                  <a:extLst>
                    <a:ext uri="{FF2B5EF4-FFF2-40B4-BE49-F238E27FC236}">
                      <a16:creationId xmlns:a16="http://schemas.microsoft.com/office/drawing/2014/main" id="{2EFA63F2-B15B-58F5-BCA1-1593F586E66A}"/>
                    </a:ext>
                  </a:extLst>
                </p14:cNvPr>
                <p14:cNvContentPartPr/>
                <p14:nvPr/>
              </p14:nvContentPartPr>
              <p14:xfrm>
                <a:off x="1132419" y="4768625"/>
                <a:ext cx="76680" cy="34560"/>
              </p14:xfrm>
            </p:contentPart>
          </mc:Choice>
          <mc:Fallback>
            <p:pic>
              <p:nvPicPr>
                <p:cNvPr id="223" name="잉크 222">
                  <a:extLst>
                    <a:ext uri="{FF2B5EF4-FFF2-40B4-BE49-F238E27FC236}">
                      <a16:creationId xmlns:a16="http://schemas.microsoft.com/office/drawing/2014/main" id="{2EFA63F2-B15B-58F5-BCA1-1593F586E66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23779" y="4759985"/>
                  <a:ext cx="943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224" name="잉크 223">
                  <a:extLst>
                    <a:ext uri="{FF2B5EF4-FFF2-40B4-BE49-F238E27FC236}">
                      <a16:creationId xmlns:a16="http://schemas.microsoft.com/office/drawing/2014/main" id="{FB507741-5362-7A11-D11C-3EE7C2E43673}"/>
                    </a:ext>
                  </a:extLst>
                </p14:cNvPr>
                <p14:cNvContentPartPr/>
                <p14:nvPr/>
              </p14:nvContentPartPr>
              <p14:xfrm>
                <a:off x="2996859" y="4396025"/>
                <a:ext cx="36720" cy="201600"/>
              </p14:xfrm>
            </p:contentPart>
          </mc:Choice>
          <mc:Fallback>
            <p:pic>
              <p:nvPicPr>
                <p:cNvPr id="224" name="잉크 223">
                  <a:extLst>
                    <a:ext uri="{FF2B5EF4-FFF2-40B4-BE49-F238E27FC236}">
                      <a16:creationId xmlns:a16="http://schemas.microsoft.com/office/drawing/2014/main" id="{FB507741-5362-7A11-D11C-3EE7C2E4367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87859" y="4387385"/>
                  <a:ext cx="54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225" name="잉크 224">
                  <a:extLst>
                    <a:ext uri="{FF2B5EF4-FFF2-40B4-BE49-F238E27FC236}">
                      <a16:creationId xmlns:a16="http://schemas.microsoft.com/office/drawing/2014/main" id="{2546D8C9-DDB4-0BFB-9E0A-02C4953C241C}"/>
                    </a:ext>
                  </a:extLst>
                </p14:cNvPr>
                <p14:cNvContentPartPr/>
                <p14:nvPr/>
              </p14:nvContentPartPr>
              <p14:xfrm>
                <a:off x="2997219" y="4315385"/>
                <a:ext cx="150120" cy="319320"/>
              </p14:xfrm>
            </p:contentPart>
          </mc:Choice>
          <mc:Fallback>
            <p:pic>
              <p:nvPicPr>
                <p:cNvPr id="225" name="잉크 224">
                  <a:extLst>
                    <a:ext uri="{FF2B5EF4-FFF2-40B4-BE49-F238E27FC236}">
                      <a16:creationId xmlns:a16="http://schemas.microsoft.com/office/drawing/2014/main" id="{2546D8C9-DDB4-0BFB-9E0A-02C4953C241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8219" y="4306385"/>
                  <a:ext cx="167760" cy="33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08D30955-7924-FECE-0DF1-0189DA932D2F}"/>
              </a:ext>
            </a:extLst>
          </p:cNvPr>
          <p:cNvGrpSpPr/>
          <p:nvPr/>
        </p:nvGrpSpPr>
        <p:grpSpPr>
          <a:xfrm>
            <a:off x="670539" y="4902905"/>
            <a:ext cx="2203200" cy="614160"/>
            <a:chOff x="670539" y="4902905"/>
            <a:chExt cx="220320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230" name="잉크 229">
                  <a:extLst>
                    <a:ext uri="{FF2B5EF4-FFF2-40B4-BE49-F238E27FC236}">
                      <a16:creationId xmlns:a16="http://schemas.microsoft.com/office/drawing/2014/main" id="{95259255-E57B-1E87-378B-A92108E7D2B7}"/>
                    </a:ext>
                  </a:extLst>
                </p14:cNvPr>
                <p14:cNvContentPartPr/>
                <p14:nvPr/>
              </p14:nvContentPartPr>
              <p14:xfrm>
                <a:off x="670539" y="5096585"/>
                <a:ext cx="347400" cy="420480"/>
              </p14:xfrm>
            </p:contentPart>
          </mc:Choice>
          <mc:Fallback>
            <p:pic>
              <p:nvPicPr>
                <p:cNvPr id="230" name="잉크 229">
                  <a:extLst>
                    <a:ext uri="{FF2B5EF4-FFF2-40B4-BE49-F238E27FC236}">
                      <a16:creationId xmlns:a16="http://schemas.microsoft.com/office/drawing/2014/main" id="{95259255-E57B-1E87-378B-A92108E7D2B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4419" y="5090465"/>
                  <a:ext cx="359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231" name="잉크 230">
                  <a:extLst>
                    <a:ext uri="{FF2B5EF4-FFF2-40B4-BE49-F238E27FC236}">
                      <a16:creationId xmlns:a16="http://schemas.microsoft.com/office/drawing/2014/main" id="{7F5909AE-4AEB-E7EB-E218-F21D3B158D00}"/>
                    </a:ext>
                  </a:extLst>
                </p14:cNvPr>
                <p14:cNvContentPartPr/>
                <p14:nvPr/>
              </p14:nvContentPartPr>
              <p14:xfrm>
                <a:off x="941259" y="5078585"/>
                <a:ext cx="454320" cy="423000"/>
              </p14:xfrm>
            </p:contentPart>
          </mc:Choice>
          <mc:Fallback>
            <p:pic>
              <p:nvPicPr>
                <p:cNvPr id="231" name="잉크 230">
                  <a:extLst>
                    <a:ext uri="{FF2B5EF4-FFF2-40B4-BE49-F238E27FC236}">
                      <a16:creationId xmlns:a16="http://schemas.microsoft.com/office/drawing/2014/main" id="{7F5909AE-4AEB-E7EB-E218-F21D3B158D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5139" y="5072465"/>
                  <a:ext cx="4665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232" name="잉크 231">
                  <a:extLst>
                    <a:ext uri="{FF2B5EF4-FFF2-40B4-BE49-F238E27FC236}">
                      <a16:creationId xmlns:a16="http://schemas.microsoft.com/office/drawing/2014/main" id="{5ADA39BA-F1EF-6944-885F-BD44A95FDD92}"/>
                    </a:ext>
                  </a:extLst>
                </p14:cNvPr>
                <p14:cNvContentPartPr/>
                <p14:nvPr/>
              </p14:nvContentPartPr>
              <p14:xfrm>
                <a:off x="1682499" y="4955465"/>
                <a:ext cx="393120" cy="514440"/>
              </p14:xfrm>
            </p:contentPart>
          </mc:Choice>
          <mc:Fallback>
            <p:pic>
              <p:nvPicPr>
                <p:cNvPr id="232" name="잉크 231">
                  <a:extLst>
                    <a:ext uri="{FF2B5EF4-FFF2-40B4-BE49-F238E27FC236}">
                      <a16:creationId xmlns:a16="http://schemas.microsoft.com/office/drawing/2014/main" id="{5ADA39BA-F1EF-6944-885F-BD44A95FDD9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76379" y="4949345"/>
                  <a:ext cx="4053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233" name="잉크 232">
                  <a:extLst>
                    <a:ext uri="{FF2B5EF4-FFF2-40B4-BE49-F238E27FC236}">
                      <a16:creationId xmlns:a16="http://schemas.microsoft.com/office/drawing/2014/main" id="{7501B1EB-B145-095A-30DA-2263ACD59416}"/>
                    </a:ext>
                  </a:extLst>
                </p14:cNvPr>
                <p14:cNvContentPartPr/>
                <p14:nvPr/>
              </p14:nvContentPartPr>
              <p14:xfrm>
                <a:off x="2515899" y="4902905"/>
                <a:ext cx="357840" cy="361440"/>
              </p14:xfrm>
            </p:contentPart>
          </mc:Choice>
          <mc:Fallback>
            <p:pic>
              <p:nvPicPr>
                <p:cNvPr id="233" name="잉크 232">
                  <a:extLst>
                    <a:ext uri="{FF2B5EF4-FFF2-40B4-BE49-F238E27FC236}">
                      <a16:creationId xmlns:a16="http://schemas.microsoft.com/office/drawing/2014/main" id="{7501B1EB-B145-095A-30DA-2263ACD5941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9779" y="4896785"/>
                  <a:ext cx="370080" cy="37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6" name="잉크 235">
                <a:extLst>
                  <a:ext uri="{FF2B5EF4-FFF2-40B4-BE49-F238E27FC236}">
                    <a16:creationId xmlns:a16="http://schemas.microsoft.com/office/drawing/2014/main" id="{69F1AEEF-ADB9-6FF4-8C25-4188808F2FD2}"/>
                  </a:ext>
                </a:extLst>
              </p14:cNvPr>
              <p14:cNvContentPartPr/>
              <p14:nvPr/>
            </p14:nvContentPartPr>
            <p14:xfrm>
              <a:off x="3230499" y="4786625"/>
              <a:ext cx="623520" cy="335160"/>
            </p14:xfrm>
          </p:contentPart>
        </mc:Choice>
        <mc:Fallback>
          <p:pic>
            <p:nvPicPr>
              <p:cNvPr id="236" name="잉크 235">
                <a:extLst>
                  <a:ext uri="{FF2B5EF4-FFF2-40B4-BE49-F238E27FC236}">
                    <a16:creationId xmlns:a16="http://schemas.microsoft.com/office/drawing/2014/main" id="{69F1AEEF-ADB9-6FF4-8C25-4188808F2FD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24379" y="4780505"/>
                <a:ext cx="635760" cy="34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C29444FC-05FD-57E1-C463-304ECDED7300}"/>
              </a:ext>
            </a:extLst>
          </p:cNvPr>
          <p:cNvGrpSpPr/>
          <p:nvPr/>
        </p:nvGrpSpPr>
        <p:grpSpPr>
          <a:xfrm>
            <a:off x="2628939" y="5024225"/>
            <a:ext cx="140760" cy="182160"/>
            <a:chOff x="2628939" y="5024225"/>
            <a:chExt cx="14076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5AE5E787-258D-D8D9-64B5-F5C10578EB2A}"/>
                    </a:ext>
                  </a:extLst>
                </p14:cNvPr>
                <p14:cNvContentPartPr/>
                <p14:nvPr/>
              </p14:nvContentPartPr>
              <p14:xfrm>
                <a:off x="2667099" y="5024225"/>
                <a:ext cx="19800" cy="16092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5AE5E787-258D-D8D9-64B5-F5C10578EB2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62779" y="5019905"/>
                  <a:ext cx="28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BB2018B4-97A4-229F-FB10-2A4448CF51BB}"/>
                    </a:ext>
                  </a:extLst>
                </p14:cNvPr>
                <p14:cNvContentPartPr/>
                <p14:nvPr/>
              </p14:nvContentPartPr>
              <p14:xfrm>
                <a:off x="2628939" y="5148785"/>
                <a:ext cx="140760" cy="5760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BB2018B4-97A4-229F-FB10-2A4448CF51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24619" y="5144465"/>
                  <a:ext cx="14940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E60241E-6EE4-48AF-5228-4C2428CB39B9}"/>
              </a:ext>
            </a:extLst>
          </p:cNvPr>
          <p:cNvGrpSpPr/>
          <p:nvPr/>
        </p:nvGrpSpPr>
        <p:grpSpPr>
          <a:xfrm>
            <a:off x="3313659" y="4836305"/>
            <a:ext cx="343800" cy="209880"/>
            <a:chOff x="3313659" y="4836305"/>
            <a:chExt cx="343800" cy="20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B1CFC886-4D5C-7ACC-9973-34DFA5CF8E1C}"/>
                    </a:ext>
                  </a:extLst>
                </p14:cNvPr>
                <p14:cNvContentPartPr/>
                <p14:nvPr/>
              </p14:nvContentPartPr>
              <p14:xfrm>
                <a:off x="3356859" y="4874825"/>
                <a:ext cx="14400" cy="15696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B1CFC886-4D5C-7ACC-9973-34DFA5CF8E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352539" y="4870505"/>
                  <a:ext cx="23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E72083D8-CA98-AE88-3F24-10AD8A0A65FC}"/>
                    </a:ext>
                  </a:extLst>
                </p14:cNvPr>
                <p14:cNvContentPartPr/>
                <p14:nvPr/>
              </p14:nvContentPartPr>
              <p14:xfrm>
                <a:off x="3313659" y="4995425"/>
                <a:ext cx="93600" cy="5076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E72083D8-CA98-AE88-3F24-10AD8A0A65F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09339" y="4991105"/>
                  <a:ext cx="1022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7B439126-5027-703C-EB34-589D9C027350}"/>
                    </a:ext>
                  </a:extLst>
                </p14:cNvPr>
                <p14:cNvContentPartPr/>
                <p14:nvPr/>
              </p14:nvContentPartPr>
              <p14:xfrm>
                <a:off x="3567099" y="4836305"/>
                <a:ext cx="17280" cy="176040"/>
              </p14:xfrm>
            </p:contentPart>
          </mc:Choice>
          <mc:Fallback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7B439126-5027-703C-EB34-589D9C02735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62779" y="4831985"/>
                  <a:ext cx="25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6D430FD2-5001-8DE9-0EC3-2D67C98AADD5}"/>
                    </a:ext>
                  </a:extLst>
                </p14:cNvPr>
                <p14:cNvContentPartPr/>
                <p14:nvPr/>
              </p14:nvContentPartPr>
              <p14:xfrm>
                <a:off x="3522099" y="4916585"/>
                <a:ext cx="135360" cy="10044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6D430FD2-5001-8DE9-0EC3-2D67C98AADD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17779" y="4912265"/>
                  <a:ext cx="14400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640" name="잉크 639">
                <a:extLst>
                  <a:ext uri="{FF2B5EF4-FFF2-40B4-BE49-F238E27FC236}">
                    <a16:creationId xmlns:a16="http://schemas.microsoft.com/office/drawing/2014/main" id="{9B9E8CEA-CA78-80B8-103C-447F072574FB}"/>
                  </a:ext>
                </a:extLst>
              </p14:cNvPr>
              <p14:cNvContentPartPr/>
              <p14:nvPr/>
            </p14:nvContentPartPr>
            <p14:xfrm>
              <a:off x="4356576" y="3232865"/>
              <a:ext cx="1160280" cy="101520"/>
            </p14:xfrm>
          </p:contentPart>
        </mc:Choice>
        <mc:Fallback>
          <p:pic>
            <p:nvPicPr>
              <p:cNvPr id="640" name="잉크 639">
                <a:extLst>
                  <a:ext uri="{FF2B5EF4-FFF2-40B4-BE49-F238E27FC236}">
                    <a16:creationId xmlns:a16="http://schemas.microsoft.com/office/drawing/2014/main" id="{9B9E8CEA-CA78-80B8-103C-447F072574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47576" y="3223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641" name="잉크 640">
                <a:extLst>
                  <a:ext uri="{FF2B5EF4-FFF2-40B4-BE49-F238E27FC236}">
                    <a16:creationId xmlns:a16="http://schemas.microsoft.com/office/drawing/2014/main" id="{AB54C7D1-532A-B16F-541F-A0D5E486649C}"/>
                  </a:ext>
                </a:extLst>
              </p14:cNvPr>
              <p14:cNvContentPartPr/>
              <p14:nvPr/>
            </p14:nvContentPartPr>
            <p14:xfrm>
              <a:off x="5548896" y="2571545"/>
              <a:ext cx="535320" cy="729000"/>
            </p14:xfrm>
          </p:contentPart>
        </mc:Choice>
        <mc:Fallback>
          <p:pic>
            <p:nvPicPr>
              <p:cNvPr id="641" name="잉크 640">
                <a:extLst>
                  <a:ext uri="{FF2B5EF4-FFF2-40B4-BE49-F238E27FC236}">
                    <a16:creationId xmlns:a16="http://schemas.microsoft.com/office/drawing/2014/main" id="{AB54C7D1-532A-B16F-541F-A0D5E48664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0256" y="2562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642" name="잉크 641">
                <a:extLst>
                  <a:ext uri="{FF2B5EF4-FFF2-40B4-BE49-F238E27FC236}">
                    <a16:creationId xmlns:a16="http://schemas.microsoft.com/office/drawing/2014/main" id="{EBA1C364-C66F-37BC-1D80-33D341403968}"/>
                  </a:ext>
                </a:extLst>
              </p14:cNvPr>
              <p14:cNvContentPartPr/>
              <p14:nvPr/>
            </p14:nvContentPartPr>
            <p14:xfrm>
              <a:off x="5177376" y="2327105"/>
              <a:ext cx="1018800" cy="199440"/>
            </p14:xfrm>
          </p:contentPart>
        </mc:Choice>
        <mc:Fallback>
          <p:pic>
            <p:nvPicPr>
              <p:cNvPr id="642" name="잉크 641">
                <a:extLst>
                  <a:ext uri="{FF2B5EF4-FFF2-40B4-BE49-F238E27FC236}">
                    <a16:creationId xmlns:a16="http://schemas.microsoft.com/office/drawing/2014/main" id="{EBA1C364-C66F-37BC-1D80-33D34140396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59736" y="2291105"/>
                <a:ext cx="1054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643" name="잉크 642">
                <a:extLst>
                  <a:ext uri="{FF2B5EF4-FFF2-40B4-BE49-F238E27FC236}">
                    <a16:creationId xmlns:a16="http://schemas.microsoft.com/office/drawing/2014/main" id="{B36B21D0-34F8-568A-B8A2-FDE397959783}"/>
                  </a:ext>
                </a:extLst>
              </p14:cNvPr>
              <p14:cNvContentPartPr/>
              <p14:nvPr/>
            </p14:nvContentPartPr>
            <p14:xfrm>
              <a:off x="5616216" y="2360585"/>
              <a:ext cx="662400" cy="140040"/>
            </p14:xfrm>
          </p:contentPart>
        </mc:Choice>
        <mc:Fallback>
          <p:pic>
            <p:nvPicPr>
              <p:cNvPr id="643" name="잉크 642">
                <a:extLst>
                  <a:ext uri="{FF2B5EF4-FFF2-40B4-BE49-F238E27FC236}">
                    <a16:creationId xmlns:a16="http://schemas.microsoft.com/office/drawing/2014/main" id="{B36B21D0-34F8-568A-B8A2-FDE3979597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8576" y="2324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644" name="잉크 643">
                <a:extLst>
                  <a:ext uri="{FF2B5EF4-FFF2-40B4-BE49-F238E27FC236}">
                    <a16:creationId xmlns:a16="http://schemas.microsoft.com/office/drawing/2014/main" id="{C603FB75-FAE1-E426-F5A1-B4AC8836EFBF}"/>
                  </a:ext>
                </a:extLst>
              </p14:cNvPr>
              <p14:cNvContentPartPr/>
              <p14:nvPr/>
            </p14:nvContentPartPr>
            <p14:xfrm>
              <a:off x="5830416" y="2354105"/>
              <a:ext cx="507600" cy="115560"/>
            </p14:xfrm>
          </p:contentPart>
        </mc:Choice>
        <mc:Fallback>
          <p:pic>
            <p:nvPicPr>
              <p:cNvPr id="644" name="잉크 643">
                <a:extLst>
                  <a:ext uri="{FF2B5EF4-FFF2-40B4-BE49-F238E27FC236}">
                    <a16:creationId xmlns:a16="http://schemas.microsoft.com/office/drawing/2014/main" id="{C603FB75-FAE1-E426-F5A1-B4AC8836EF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2776" y="2318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645" name="잉크 644">
                <a:extLst>
                  <a:ext uri="{FF2B5EF4-FFF2-40B4-BE49-F238E27FC236}">
                    <a16:creationId xmlns:a16="http://schemas.microsoft.com/office/drawing/2014/main" id="{932A3C85-45E1-CA03-0E15-9350E47F1DAC}"/>
                  </a:ext>
                </a:extLst>
              </p14:cNvPr>
              <p14:cNvContentPartPr/>
              <p14:nvPr/>
            </p14:nvContentPartPr>
            <p14:xfrm>
              <a:off x="5972616" y="2328185"/>
              <a:ext cx="567000" cy="125640"/>
            </p14:xfrm>
          </p:contentPart>
        </mc:Choice>
        <mc:Fallback>
          <p:pic>
            <p:nvPicPr>
              <p:cNvPr id="645" name="잉크 644">
                <a:extLst>
                  <a:ext uri="{FF2B5EF4-FFF2-40B4-BE49-F238E27FC236}">
                    <a16:creationId xmlns:a16="http://schemas.microsoft.com/office/drawing/2014/main" id="{932A3C85-45E1-CA03-0E15-9350E47F1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54616" y="2292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672" name="잉크 671">
                <a:extLst>
                  <a:ext uri="{FF2B5EF4-FFF2-40B4-BE49-F238E27FC236}">
                    <a16:creationId xmlns:a16="http://schemas.microsoft.com/office/drawing/2014/main" id="{2D46E75A-E157-077F-C648-A6F00E96A775}"/>
                  </a:ext>
                </a:extLst>
              </p14:cNvPr>
              <p14:cNvContentPartPr/>
              <p14:nvPr/>
            </p14:nvContentPartPr>
            <p14:xfrm>
              <a:off x="6152256" y="2333225"/>
              <a:ext cx="637920" cy="120960"/>
            </p14:xfrm>
          </p:contentPart>
        </mc:Choice>
        <mc:Fallback>
          <p:pic>
            <p:nvPicPr>
              <p:cNvPr id="672" name="잉크 671">
                <a:extLst>
                  <a:ext uri="{FF2B5EF4-FFF2-40B4-BE49-F238E27FC236}">
                    <a16:creationId xmlns:a16="http://schemas.microsoft.com/office/drawing/2014/main" id="{2D46E75A-E157-077F-C648-A6F00E96A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616" y="2297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681" name="잉크 680">
                <a:extLst>
                  <a:ext uri="{FF2B5EF4-FFF2-40B4-BE49-F238E27FC236}">
                    <a16:creationId xmlns:a16="http://schemas.microsoft.com/office/drawing/2014/main" id="{4F84272E-4BBD-4614-15E7-7003E6EC1B01}"/>
                  </a:ext>
                </a:extLst>
              </p14:cNvPr>
              <p14:cNvContentPartPr/>
              <p14:nvPr/>
            </p14:nvContentPartPr>
            <p14:xfrm>
              <a:off x="6391656" y="2309465"/>
              <a:ext cx="726480" cy="151920"/>
            </p14:xfrm>
          </p:contentPart>
        </mc:Choice>
        <mc:Fallback>
          <p:pic>
            <p:nvPicPr>
              <p:cNvPr id="681" name="잉크 680">
                <a:extLst>
                  <a:ext uri="{FF2B5EF4-FFF2-40B4-BE49-F238E27FC236}">
                    <a16:creationId xmlns:a16="http://schemas.microsoft.com/office/drawing/2014/main" id="{4F84272E-4BBD-4614-15E7-7003E6EC1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3656" y="2273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682" name="잉크 681">
                <a:extLst>
                  <a:ext uri="{FF2B5EF4-FFF2-40B4-BE49-F238E27FC236}">
                    <a16:creationId xmlns:a16="http://schemas.microsoft.com/office/drawing/2014/main" id="{0607AFFC-5EE2-B691-48D7-8F2B7612130F}"/>
                  </a:ext>
                </a:extLst>
              </p14:cNvPr>
              <p14:cNvContentPartPr/>
              <p14:nvPr/>
            </p14:nvContentPartPr>
            <p14:xfrm>
              <a:off x="7016976" y="2453105"/>
              <a:ext cx="336600" cy="41400"/>
            </p14:xfrm>
          </p:contentPart>
        </mc:Choice>
        <mc:Fallback>
          <p:pic>
            <p:nvPicPr>
              <p:cNvPr id="682" name="잉크 681">
                <a:extLst>
                  <a:ext uri="{FF2B5EF4-FFF2-40B4-BE49-F238E27FC236}">
                    <a16:creationId xmlns:a16="http://schemas.microsoft.com/office/drawing/2014/main" id="{0607AFFC-5EE2-B691-48D7-8F2B761213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99336" y="241710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683" name="잉크 682">
                <a:extLst>
                  <a:ext uri="{FF2B5EF4-FFF2-40B4-BE49-F238E27FC236}">
                    <a16:creationId xmlns:a16="http://schemas.microsoft.com/office/drawing/2014/main" id="{4B96A1E8-1E15-88BB-7483-2D70C3A814E1}"/>
                  </a:ext>
                </a:extLst>
              </p14:cNvPr>
              <p14:cNvContentPartPr/>
              <p14:nvPr/>
            </p14:nvContentPartPr>
            <p14:xfrm>
              <a:off x="5161176" y="2763065"/>
              <a:ext cx="119880" cy="270720"/>
            </p14:xfrm>
          </p:contentPart>
        </mc:Choice>
        <mc:Fallback>
          <p:pic>
            <p:nvPicPr>
              <p:cNvPr id="683" name="잉크 682">
                <a:extLst>
                  <a:ext uri="{FF2B5EF4-FFF2-40B4-BE49-F238E27FC236}">
                    <a16:creationId xmlns:a16="http://schemas.microsoft.com/office/drawing/2014/main" id="{4B96A1E8-1E15-88BB-7483-2D70C3A814E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56856" y="275874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684" name="잉크 683">
                <a:extLst>
                  <a:ext uri="{FF2B5EF4-FFF2-40B4-BE49-F238E27FC236}">
                    <a16:creationId xmlns:a16="http://schemas.microsoft.com/office/drawing/2014/main" id="{28008EF3-EB09-3281-6844-BAB5BC9B171A}"/>
                  </a:ext>
                </a:extLst>
              </p14:cNvPr>
              <p14:cNvContentPartPr/>
              <p14:nvPr/>
            </p14:nvContentPartPr>
            <p14:xfrm>
              <a:off x="5213736" y="2791505"/>
              <a:ext cx="65880" cy="174600"/>
            </p14:xfrm>
          </p:contentPart>
        </mc:Choice>
        <mc:Fallback>
          <p:pic>
            <p:nvPicPr>
              <p:cNvPr id="684" name="잉크 683">
                <a:extLst>
                  <a:ext uri="{FF2B5EF4-FFF2-40B4-BE49-F238E27FC236}">
                    <a16:creationId xmlns:a16="http://schemas.microsoft.com/office/drawing/2014/main" id="{28008EF3-EB09-3281-6844-BAB5BC9B17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09416" y="278718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685" name="잉크 684">
                <a:extLst>
                  <a:ext uri="{FF2B5EF4-FFF2-40B4-BE49-F238E27FC236}">
                    <a16:creationId xmlns:a16="http://schemas.microsoft.com/office/drawing/2014/main" id="{7F05977F-3C02-D6ED-12F8-84564BFA49EE}"/>
                  </a:ext>
                </a:extLst>
              </p14:cNvPr>
              <p14:cNvContentPartPr/>
              <p14:nvPr/>
            </p14:nvContentPartPr>
            <p14:xfrm>
              <a:off x="5196816" y="2897705"/>
              <a:ext cx="150480" cy="8640"/>
            </p14:xfrm>
          </p:contentPart>
        </mc:Choice>
        <mc:Fallback>
          <p:pic>
            <p:nvPicPr>
              <p:cNvPr id="685" name="잉크 684">
                <a:extLst>
                  <a:ext uri="{FF2B5EF4-FFF2-40B4-BE49-F238E27FC236}">
                    <a16:creationId xmlns:a16="http://schemas.microsoft.com/office/drawing/2014/main" id="{7F05977F-3C02-D6ED-12F8-84564BFA49E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92496" y="289338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686" name="잉크 685">
                <a:extLst>
                  <a:ext uri="{FF2B5EF4-FFF2-40B4-BE49-F238E27FC236}">
                    <a16:creationId xmlns:a16="http://schemas.microsoft.com/office/drawing/2014/main" id="{ECA4FBF7-538D-FEF2-7794-190690CB6FDD}"/>
                  </a:ext>
                </a:extLst>
              </p14:cNvPr>
              <p14:cNvContentPartPr/>
              <p14:nvPr/>
            </p14:nvContentPartPr>
            <p14:xfrm>
              <a:off x="6887736" y="2863505"/>
              <a:ext cx="41040" cy="273960"/>
            </p14:xfrm>
          </p:contentPart>
        </mc:Choice>
        <mc:Fallback>
          <p:pic>
            <p:nvPicPr>
              <p:cNvPr id="686" name="잉크 685">
                <a:extLst>
                  <a:ext uri="{FF2B5EF4-FFF2-40B4-BE49-F238E27FC236}">
                    <a16:creationId xmlns:a16="http://schemas.microsoft.com/office/drawing/2014/main" id="{ECA4FBF7-538D-FEF2-7794-190690CB6F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83416" y="285918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687" name="잉크 686">
                <a:extLst>
                  <a:ext uri="{FF2B5EF4-FFF2-40B4-BE49-F238E27FC236}">
                    <a16:creationId xmlns:a16="http://schemas.microsoft.com/office/drawing/2014/main" id="{CD61B310-D775-C0A0-97D6-6EAD78F4E257}"/>
                  </a:ext>
                </a:extLst>
              </p14:cNvPr>
              <p14:cNvContentPartPr/>
              <p14:nvPr/>
            </p14:nvContentPartPr>
            <p14:xfrm>
              <a:off x="6881976" y="2808425"/>
              <a:ext cx="142560" cy="366840"/>
            </p14:xfrm>
          </p:contentPart>
        </mc:Choice>
        <mc:Fallback>
          <p:pic>
            <p:nvPicPr>
              <p:cNvPr id="687" name="잉크 686">
                <a:extLst>
                  <a:ext uri="{FF2B5EF4-FFF2-40B4-BE49-F238E27FC236}">
                    <a16:creationId xmlns:a16="http://schemas.microsoft.com/office/drawing/2014/main" id="{CD61B310-D775-C0A0-97D6-6EAD78F4E25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77656" y="280410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688" name="잉크 687">
                <a:extLst>
                  <a:ext uri="{FF2B5EF4-FFF2-40B4-BE49-F238E27FC236}">
                    <a16:creationId xmlns:a16="http://schemas.microsoft.com/office/drawing/2014/main" id="{7F9867D2-6414-3548-7E7A-8F53BAA64DF6}"/>
                  </a:ext>
                </a:extLst>
              </p14:cNvPr>
              <p14:cNvContentPartPr/>
              <p14:nvPr/>
            </p14:nvContentPartPr>
            <p14:xfrm>
              <a:off x="4953456" y="2394065"/>
              <a:ext cx="1086840" cy="116280"/>
            </p14:xfrm>
          </p:contentPart>
        </mc:Choice>
        <mc:Fallback>
          <p:pic>
            <p:nvPicPr>
              <p:cNvPr id="688" name="잉크 687">
                <a:extLst>
                  <a:ext uri="{FF2B5EF4-FFF2-40B4-BE49-F238E27FC236}">
                    <a16:creationId xmlns:a16="http://schemas.microsoft.com/office/drawing/2014/main" id="{7F9867D2-6414-3548-7E7A-8F53BAA64DF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44816" y="238506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689" name="잉크 688">
                <a:extLst>
                  <a:ext uri="{FF2B5EF4-FFF2-40B4-BE49-F238E27FC236}">
                    <a16:creationId xmlns:a16="http://schemas.microsoft.com/office/drawing/2014/main" id="{D0F22E79-8E46-4C4C-06AE-DE80E38EB62A}"/>
                  </a:ext>
                </a:extLst>
              </p14:cNvPr>
              <p14:cNvContentPartPr/>
              <p14:nvPr/>
            </p14:nvContentPartPr>
            <p14:xfrm>
              <a:off x="6035616" y="2503145"/>
              <a:ext cx="650880" cy="1218240"/>
            </p14:xfrm>
          </p:contentPart>
        </mc:Choice>
        <mc:Fallback>
          <p:pic>
            <p:nvPicPr>
              <p:cNvPr id="689" name="잉크 688">
                <a:extLst>
                  <a:ext uri="{FF2B5EF4-FFF2-40B4-BE49-F238E27FC236}">
                    <a16:creationId xmlns:a16="http://schemas.microsoft.com/office/drawing/2014/main" id="{D0F22E79-8E46-4C4C-06AE-DE80E38EB6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26976" y="249414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690" name="잉크 689">
                <a:extLst>
                  <a:ext uri="{FF2B5EF4-FFF2-40B4-BE49-F238E27FC236}">
                    <a16:creationId xmlns:a16="http://schemas.microsoft.com/office/drawing/2014/main" id="{A4A8F957-300A-DDE0-DB90-822788116582}"/>
                  </a:ext>
                </a:extLst>
              </p14:cNvPr>
              <p14:cNvContentPartPr/>
              <p14:nvPr/>
            </p14:nvContentPartPr>
            <p14:xfrm>
              <a:off x="4241016" y="2377145"/>
              <a:ext cx="713160" cy="898920"/>
            </p14:xfrm>
          </p:contentPart>
        </mc:Choice>
        <mc:Fallback>
          <p:pic>
            <p:nvPicPr>
              <p:cNvPr id="690" name="잉크 689">
                <a:extLst>
                  <a:ext uri="{FF2B5EF4-FFF2-40B4-BE49-F238E27FC236}">
                    <a16:creationId xmlns:a16="http://schemas.microsoft.com/office/drawing/2014/main" id="{A4A8F957-300A-DDE0-DB90-8227881165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2016" y="236850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691" name="잉크 690">
                <a:extLst>
                  <a:ext uri="{FF2B5EF4-FFF2-40B4-BE49-F238E27FC236}">
                    <a16:creationId xmlns:a16="http://schemas.microsoft.com/office/drawing/2014/main" id="{81666C38-AEE0-8847-2081-7A6C49BD99C9}"/>
                  </a:ext>
                </a:extLst>
              </p14:cNvPr>
              <p14:cNvContentPartPr/>
              <p14:nvPr/>
            </p14:nvContentPartPr>
            <p14:xfrm>
              <a:off x="4248936" y="3341945"/>
              <a:ext cx="597960" cy="1090800"/>
            </p14:xfrm>
          </p:contentPart>
        </mc:Choice>
        <mc:Fallback>
          <p:pic>
            <p:nvPicPr>
              <p:cNvPr id="691" name="잉크 690">
                <a:extLst>
                  <a:ext uri="{FF2B5EF4-FFF2-40B4-BE49-F238E27FC236}">
                    <a16:creationId xmlns:a16="http://schemas.microsoft.com/office/drawing/2014/main" id="{81666C38-AEE0-8847-2081-7A6C49BD99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9936" y="3333305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692" name="잉크 691">
                <a:extLst>
                  <a:ext uri="{FF2B5EF4-FFF2-40B4-BE49-F238E27FC236}">
                    <a16:creationId xmlns:a16="http://schemas.microsoft.com/office/drawing/2014/main" id="{FB53277D-6917-5A16-956E-C106B5D3CB12}"/>
                  </a:ext>
                </a:extLst>
              </p14:cNvPr>
              <p14:cNvContentPartPr/>
              <p14:nvPr/>
            </p14:nvContentPartPr>
            <p14:xfrm>
              <a:off x="4807656" y="4389545"/>
              <a:ext cx="1134720" cy="194760"/>
            </p14:xfrm>
          </p:contentPart>
        </mc:Choice>
        <mc:Fallback>
          <p:pic>
            <p:nvPicPr>
              <p:cNvPr id="692" name="잉크 691">
                <a:extLst>
                  <a:ext uri="{FF2B5EF4-FFF2-40B4-BE49-F238E27FC236}">
                    <a16:creationId xmlns:a16="http://schemas.microsoft.com/office/drawing/2014/main" id="{FB53277D-6917-5A16-956E-C106B5D3CB1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9016" y="438090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693" name="잉크 692">
                <a:extLst>
                  <a:ext uri="{FF2B5EF4-FFF2-40B4-BE49-F238E27FC236}">
                    <a16:creationId xmlns:a16="http://schemas.microsoft.com/office/drawing/2014/main" id="{108A2C49-5DE6-2B90-F8B6-D25B307FFC49}"/>
                  </a:ext>
                </a:extLst>
              </p14:cNvPr>
              <p14:cNvContentPartPr/>
              <p14:nvPr/>
            </p14:nvContentPartPr>
            <p14:xfrm>
              <a:off x="5957136" y="3730745"/>
              <a:ext cx="692640" cy="802080"/>
            </p14:xfrm>
          </p:contentPart>
        </mc:Choice>
        <mc:Fallback>
          <p:pic>
            <p:nvPicPr>
              <p:cNvPr id="693" name="잉크 692">
                <a:extLst>
                  <a:ext uri="{FF2B5EF4-FFF2-40B4-BE49-F238E27FC236}">
                    <a16:creationId xmlns:a16="http://schemas.microsoft.com/office/drawing/2014/main" id="{108A2C49-5DE6-2B90-F8B6-D25B307FFC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8136" y="372174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694" name="잉크 693">
                <a:extLst>
                  <a:ext uri="{FF2B5EF4-FFF2-40B4-BE49-F238E27FC236}">
                    <a16:creationId xmlns:a16="http://schemas.microsoft.com/office/drawing/2014/main" id="{EC6A9935-67AB-8E11-6BB2-732345A49B34}"/>
                  </a:ext>
                </a:extLst>
              </p14:cNvPr>
              <p14:cNvContentPartPr/>
              <p14:nvPr/>
            </p14:nvContentPartPr>
            <p14:xfrm>
              <a:off x="6677353" y="3650151"/>
              <a:ext cx="1493280" cy="76680"/>
            </p14:xfrm>
          </p:contentPart>
        </mc:Choice>
        <mc:Fallback>
          <p:pic>
            <p:nvPicPr>
              <p:cNvPr id="694" name="잉크 693">
                <a:extLst>
                  <a:ext uri="{FF2B5EF4-FFF2-40B4-BE49-F238E27FC236}">
                    <a16:creationId xmlns:a16="http://schemas.microsoft.com/office/drawing/2014/main" id="{EC6A9935-67AB-8E11-6BB2-732345A49B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8713" y="3641151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695" name="잉크 694">
                <a:extLst>
                  <a:ext uri="{FF2B5EF4-FFF2-40B4-BE49-F238E27FC236}">
                    <a16:creationId xmlns:a16="http://schemas.microsoft.com/office/drawing/2014/main" id="{ADC656A7-2806-03AE-14BB-69857A577140}"/>
                  </a:ext>
                </a:extLst>
              </p14:cNvPr>
              <p14:cNvContentPartPr/>
              <p14:nvPr/>
            </p14:nvContentPartPr>
            <p14:xfrm>
              <a:off x="5977656" y="4473065"/>
              <a:ext cx="1460160" cy="127800"/>
            </p14:xfrm>
          </p:contentPart>
        </mc:Choice>
        <mc:Fallback>
          <p:pic>
            <p:nvPicPr>
              <p:cNvPr id="695" name="잉크 694">
                <a:extLst>
                  <a:ext uri="{FF2B5EF4-FFF2-40B4-BE49-F238E27FC236}">
                    <a16:creationId xmlns:a16="http://schemas.microsoft.com/office/drawing/2014/main" id="{ADC656A7-2806-03AE-14BB-69857A5771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69016" y="446442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696" name="잉크 695">
                <a:extLst>
                  <a:ext uri="{FF2B5EF4-FFF2-40B4-BE49-F238E27FC236}">
                    <a16:creationId xmlns:a16="http://schemas.microsoft.com/office/drawing/2014/main" id="{8A3BD7FF-3511-1E68-E2CA-1163E666E5A1}"/>
                  </a:ext>
                </a:extLst>
              </p14:cNvPr>
              <p14:cNvContentPartPr/>
              <p14:nvPr/>
            </p14:nvContentPartPr>
            <p14:xfrm>
              <a:off x="7386327" y="3704849"/>
              <a:ext cx="945000" cy="789480"/>
            </p14:xfrm>
          </p:contentPart>
        </mc:Choice>
        <mc:Fallback>
          <p:pic>
            <p:nvPicPr>
              <p:cNvPr id="696" name="잉크 695">
                <a:extLst>
                  <a:ext uri="{FF2B5EF4-FFF2-40B4-BE49-F238E27FC236}">
                    <a16:creationId xmlns:a16="http://schemas.microsoft.com/office/drawing/2014/main" id="{8A3BD7FF-3511-1E68-E2CA-1163E666E5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77687" y="3696209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97" name="잉크 696">
                <a:extLst>
                  <a:ext uri="{FF2B5EF4-FFF2-40B4-BE49-F238E27FC236}">
                    <a16:creationId xmlns:a16="http://schemas.microsoft.com/office/drawing/2014/main" id="{17D4701C-1FE2-ACEB-9DEB-C721A91AED69}"/>
                  </a:ext>
                </a:extLst>
              </p14:cNvPr>
              <p14:cNvContentPartPr/>
              <p14:nvPr/>
            </p14:nvContentPartPr>
            <p14:xfrm>
              <a:off x="6065496" y="2460665"/>
              <a:ext cx="1338840" cy="23040"/>
            </p14:xfrm>
          </p:contentPart>
        </mc:Choice>
        <mc:Fallback>
          <p:pic>
            <p:nvPicPr>
              <p:cNvPr id="697" name="잉크 696">
                <a:extLst>
                  <a:ext uri="{FF2B5EF4-FFF2-40B4-BE49-F238E27FC236}">
                    <a16:creationId xmlns:a16="http://schemas.microsoft.com/office/drawing/2014/main" id="{17D4701C-1FE2-ACEB-9DEB-C721A91AED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56496" y="245166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698" name="잉크 697">
                <a:extLst>
                  <a:ext uri="{FF2B5EF4-FFF2-40B4-BE49-F238E27FC236}">
                    <a16:creationId xmlns:a16="http://schemas.microsoft.com/office/drawing/2014/main" id="{9127FADB-A4E1-8E85-DD9D-85DE5C97A0A9}"/>
                  </a:ext>
                </a:extLst>
              </p14:cNvPr>
              <p14:cNvContentPartPr/>
              <p14:nvPr/>
            </p14:nvContentPartPr>
            <p14:xfrm>
              <a:off x="7469414" y="2526545"/>
              <a:ext cx="798120" cy="1090080"/>
            </p14:xfrm>
          </p:contentPart>
        </mc:Choice>
        <mc:Fallback>
          <p:pic>
            <p:nvPicPr>
              <p:cNvPr id="698" name="잉크 697">
                <a:extLst>
                  <a:ext uri="{FF2B5EF4-FFF2-40B4-BE49-F238E27FC236}">
                    <a16:creationId xmlns:a16="http://schemas.microsoft.com/office/drawing/2014/main" id="{9127FADB-A4E1-8E85-DD9D-85DE5C97A0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60774" y="251790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99" name="잉크 698">
                <a:extLst>
                  <a:ext uri="{FF2B5EF4-FFF2-40B4-BE49-F238E27FC236}">
                    <a16:creationId xmlns:a16="http://schemas.microsoft.com/office/drawing/2014/main" id="{23431015-12E0-1BA6-45FD-094964FFD21A}"/>
                  </a:ext>
                </a:extLst>
              </p14:cNvPr>
              <p14:cNvContentPartPr/>
              <p14:nvPr/>
            </p14:nvContentPartPr>
            <p14:xfrm>
              <a:off x="4945176" y="2308745"/>
              <a:ext cx="1099080" cy="57600"/>
            </p14:xfrm>
          </p:contentPart>
        </mc:Choice>
        <mc:Fallback>
          <p:pic>
            <p:nvPicPr>
              <p:cNvPr id="699" name="잉크 698">
                <a:extLst>
                  <a:ext uri="{FF2B5EF4-FFF2-40B4-BE49-F238E27FC236}">
                    <a16:creationId xmlns:a16="http://schemas.microsoft.com/office/drawing/2014/main" id="{23431015-12E0-1BA6-45FD-094964FFD2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36176" y="229974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700" name="잉크 699">
                <a:extLst>
                  <a:ext uri="{FF2B5EF4-FFF2-40B4-BE49-F238E27FC236}">
                    <a16:creationId xmlns:a16="http://schemas.microsoft.com/office/drawing/2014/main" id="{A4002292-EE16-E923-B3CA-0A06744477F9}"/>
                  </a:ext>
                </a:extLst>
              </p14:cNvPr>
              <p14:cNvContentPartPr/>
              <p14:nvPr/>
            </p14:nvContentPartPr>
            <p14:xfrm>
              <a:off x="6124896" y="2309825"/>
              <a:ext cx="1112040" cy="133200"/>
            </p14:xfrm>
          </p:contentPart>
        </mc:Choice>
        <mc:Fallback>
          <p:pic>
            <p:nvPicPr>
              <p:cNvPr id="700" name="잉크 699">
                <a:extLst>
                  <a:ext uri="{FF2B5EF4-FFF2-40B4-BE49-F238E27FC236}">
                    <a16:creationId xmlns:a16="http://schemas.microsoft.com/office/drawing/2014/main" id="{A4002292-EE16-E923-B3CA-0A06744477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15896" y="230118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701" name="잉크 700">
                <a:extLst>
                  <a:ext uri="{FF2B5EF4-FFF2-40B4-BE49-F238E27FC236}">
                    <a16:creationId xmlns:a16="http://schemas.microsoft.com/office/drawing/2014/main" id="{E891D7DE-046D-CE40-0BF5-FF6F6145E10D}"/>
                  </a:ext>
                </a:extLst>
              </p14:cNvPr>
              <p14:cNvContentPartPr/>
              <p14:nvPr/>
            </p14:nvContentPartPr>
            <p14:xfrm>
              <a:off x="5524056" y="3358865"/>
              <a:ext cx="671760" cy="659880"/>
            </p14:xfrm>
          </p:contentPart>
        </mc:Choice>
        <mc:Fallback>
          <p:pic>
            <p:nvPicPr>
              <p:cNvPr id="701" name="잉크 700">
                <a:extLst>
                  <a:ext uri="{FF2B5EF4-FFF2-40B4-BE49-F238E27FC236}">
                    <a16:creationId xmlns:a16="http://schemas.microsoft.com/office/drawing/2014/main" id="{E891D7DE-046D-CE40-0BF5-FF6F6145E1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5056" y="334986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702" name="잉크 701">
                <a:extLst>
                  <a:ext uri="{FF2B5EF4-FFF2-40B4-BE49-F238E27FC236}">
                    <a16:creationId xmlns:a16="http://schemas.microsoft.com/office/drawing/2014/main" id="{08B147E1-3042-1CAC-A6EE-75A45A0A43E8}"/>
                  </a:ext>
                </a:extLst>
              </p14:cNvPr>
              <p14:cNvContentPartPr/>
              <p14:nvPr/>
            </p14:nvContentPartPr>
            <p14:xfrm>
              <a:off x="4838256" y="4068785"/>
              <a:ext cx="1331280" cy="314280"/>
            </p14:xfrm>
          </p:contentPart>
        </mc:Choice>
        <mc:Fallback>
          <p:pic>
            <p:nvPicPr>
              <p:cNvPr id="702" name="잉크 701">
                <a:extLst>
                  <a:ext uri="{FF2B5EF4-FFF2-40B4-BE49-F238E27FC236}">
                    <a16:creationId xmlns:a16="http://schemas.microsoft.com/office/drawing/2014/main" id="{08B147E1-3042-1CAC-A6EE-75A45A0A43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9256" y="405978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703" name="잉크 702">
                <a:extLst>
                  <a:ext uri="{FF2B5EF4-FFF2-40B4-BE49-F238E27FC236}">
                    <a16:creationId xmlns:a16="http://schemas.microsoft.com/office/drawing/2014/main" id="{B60DC1AA-68D8-E9A0-45E2-D7B42E54FF10}"/>
                  </a:ext>
                </a:extLst>
              </p14:cNvPr>
              <p14:cNvContentPartPr/>
              <p14:nvPr/>
            </p14:nvContentPartPr>
            <p14:xfrm>
              <a:off x="6191136" y="4046825"/>
              <a:ext cx="87120" cy="20880"/>
            </p14:xfrm>
          </p:contentPart>
        </mc:Choice>
        <mc:Fallback>
          <p:pic>
            <p:nvPicPr>
              <p:cNvPr id="703" name="잉크 702">
                <a:extLst>
                  <a:ext uri="{FF2B5EF4-FFF2-40B4-BE49-F238E27FC236}">
                    <a16:creationId xmlns:a16="http://schemas.microsoft.com/office/drawing/2014/main" id="{B60DC1AA-68D8-E9A0-45E2-D7B42E54FF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82496" y="403782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256" name="잉크 255">
                <a:extLst>
                  <a:ext uri="{FF2B5EF4-FFF2-40B4-BE49-F238E27FC236}">
                    <a16:creationId xmlns:a16="http://schemas.microsoft.com/office/drawing/2014/main" id="{32C002CB-B27C-BD47-200B-561590D28706}"/>
                  </a:ext>
                </a:extLst>
              </p14:cNvPr>
              <p14:cNvContentPartPr/>
              <p14:nvPr/>
            </p14:nvContentPartPr>
            <p14:xfrm>
              <a:off x="6421536" y="4096865"/>
              <a:ext cx="26280" cy="5760"/>
            </p14:xfrm>
          </p:contentPart>
        </mc:Choice>
        <mc:Fallback>
          <p:pic>
            <p:nvPicPr>
              <p:cNvPr id="256" name="잉크 255">
                <a:extLst>
                  <a:ext uri="{FF2B5EF4-FFF2-40B4-BE49-F238E27FC236}">
                    <a16:creationId xmlns:a16="http://schemas.microsoft.com/office/drawing/2014/main" id="{32C002CB-B27C-BD47-200B-561590D2870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12896" y="408822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257" name="잉크 256">
                <a:extLst>
                  <a:ext uri="{FF2B5EF4-FFF2-40B4-BE49-F238E27FC236}">
                    <a16:creationId xmlns:a16="http://schemas.microsoft.com/office/drawing/2014/main" id="{C0135B0F-0A73-5CE1-0110-289FAD508197}"/>
                  </a:ext>
                </a:extLst>
              </p14:cNvPr>
              <p14:cNvContentPartPr/>
              <p14:nvPr/>
            </p14:nvContentPartPr>
            <p14:xfrm>
              <a:off x="6514056" y="4130705"/>
              <a:ext cx="24840" cy="7200"/>
            </p14:xfrm>
          </p:contentPart>
        </mc:Choice>
        <mc:Fallback>
          <p:pic>
            <p:nvPicPr>
              <p:cNvPr id="257" name="잉크 256">
                <a:extLst>
                  <a:ext uri="{FF2B5EF4-FFF2-40B4-BE49-F238E27FC236}">
                    <a16:creationId xmlns:a16="http://schemas.microsoft.com/office/drawing/2014/main" id="{C0135B0F-0A73-5CE1-0110-289FAD5081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05056" y="412170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258" name="잉크 257">
                <a:extLst>
                  <a:ext uri="{FF2B5EF4-FFF2-40B4-BE49-F238E27FC236}">
                    <a16:creationId xmlns:a16="http://schemas.microsoft.com/office/drawing/2014/main" id="{E78210BC-46E7-4BE5-E910-6282BDC65CEE}"/>
                  </a:ext>
                </a:extLst>
              </p14:cNvPr>
              <p14:cNvContentPartPr/>
              <p14:nvPr/>
            </p14:nvContentPartPr>
            <p14:xfrm>
              <a:off x="6597576" y="4155905"/>
              <a:ext cx="100440" cy="57240"/>
            </p14:xfrm>
          </p:contentPart>
        </mc:Choice>
        <mc:Fallback>
          <p:pic>
            <p:nvPicPr>
              <p:cNvPr id="258" name="잉크 257">
                <a:extLst>
                  <a:ext uri="{FF2B5EF4-FFF2-40B4-BE49-F238E27FC236}">
                    <a16:creationId xmlns:a16="http://schemas.microsoft.com/office/drawing/2014/main" id="{E78210BC-46E7-4BE5-E910-6282BDC65CE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88936" y="414690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59" name="잉크 258">
                <a:extLst>
                  <a:ext uri="{FF2B5EF4-FFF2-40B4-BE49-F238E27FC236}">
                    <a16:creationId xmlns:a16="http://schemas.microsoft.com/office/drawing/2014/main" id="{90EE856E-46A2-BE86-5405-DE434E025BEC}"/>
                  </a:ext>
                </a:extLst>
              </p14:cNvPr>
              <p14:cNvContentPartPr/>
              <p14:nvPr/>
            </p14:nvContentPartPr>
            <p14:xfrm>
              <a:off x="6765696" y="4239425"/>
              <a:ext cx="100440" cy="48960"/>
            </p14:xfrm>
          </p:contentPart>
        </mc:Choice>
        <mc:Fallback>
          <p:pic>
            <p:nvPicPr>
              <p:cNvPr id="259" name="잉크 258">
                <a:extLst>
                  <a:ext uri="{FF2B5EF4-FFF2-40B4-BE49-F238E27FC236}">
                    <a16:creationId xmlns:a16="http://schemas.microsoft.com/office/drawing/2014/main" id="{90EE856E-46A2-BE86-5405-DE434E025BE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56696" y="423078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260" name="잉크 259">
                <a:extLst>
                  <a:ext uri="{FF2B5EF4-FFF2-40B4-BE49-F238E27FC236}">
                    <a16:creationId xmlns:a16="http://schemas.microsoft.com/office/drawing/2014/main" id="{AB55D34B-6573-98C7-0182-7F7CFFEB950B}"/>
                  </a:ext>
                </a:extLst>
              </p14:cNvPr>
              <p14:cNvContentPartPr/>
              <p14:nvPr/>
            </p14:nvContentPartPr>
            <p14:xfrm>
              <a:off x="6950016" y="4315025"/>
              <a:ext cx="288360" cy="62640"/>
            </p14:xfrm>
          </p:contentPart>
        </mc:Choice>
        <mc:Fallback>
          <p:pic>
            <p:nvPicPr>
              <p:cNvPr id="260" name="잉크 259">
                <a:extLst>
                  <a:ext uri="{FF2B5EF4-FFF2-40B4-BE49-F238E27FC236}">
                    <a16:creationId xmlns:a16="http://schemas.microsoft.com/office/drawing/2014/main" id="{AB55D34B-6573-98C7-0182-7F7CFFEB950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41376" y="430638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261" name="잉크 260">
                <a:extLst>
                  <a:ext uri="{FF2B5EF4-FFF2-40B4-BE49-F238E27FC236}">
                    <a16:creationId xmlns:a16="http://schemas.microsoft.com/office/drawing/2014/main" id="{125B5689-B880-8BC4-5674-485BA408A6FA}"/>
                  </a:ext>
                </a:extLst>
              </p14:cNvPr>
              <p14:cNvContentPartPr/>
              <p14:nvPr/>
            </p14:nvContentPartPr>
            <p14:xfrm>
              <a:off x="7285536" y="4390625"/>
              <a:ext cx="16200" cy="15120"/>
            </p14:xfrm>
          </p:contentPart>
        </mc:Choice>
        <mc:Fallback>
          <p:pic>
            <p:nvPicPr>
              <p:cNvPr id="261" name="잉크 260">
                <a:extLst>
                  <a:ext uri="{FF2B5EF4-FFF2-40B4-BE49-F238E27FC236}">
                    <a16:creationId xmlns:a16="http://schemas.microsoft.com/office/drawing/2014/main" id="{125B5689-B880-8BC4-5674-485BA408A6F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76896" y="438162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262" name="잉크 261">
                <a:extLst>
                  <a:ext uri="{FF2B5EF4-FFF2-40B4-BE49-F238E27FC236}">
                    <a16:creationId xmlns:a16="http://schemas.microsoft.com/office/drawing/2014/main" id="{6959ED32-EE49-7A27-B609-E3DDF7967402}"/>
                  </a:ext>
                </a:extLst>
              </p14:cNvPr>
              <p14:cNvContentPartPr/>
              <p14:nvPr/>
            </p14:nvContentPartPr>
            <p14:xfrm>
              <a:off x="7352856" y="4432745"/>
              <a:ext cx="1800" cy="1800"/>
            </p14:xfrm>
          </p:contentPart>
        </mc:Choice>
        <mc:Fallback>
          <p:pic>
            <p:nvPicPr>
              <p:cNvPr id="262" name="잉크 261">
                <a:extLst>
                  <a:ext uri="{FF2B5EF4-FFF2-40B4-BE49-F238E27FC236}">
                    <a16:creationId xmlns:a16="http://schemas.microsoft.com/office/drawing/2014/main" id="{6959ED32-EE49-7A27-B609-E3DDF796740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43856" y="442374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263" name="잉크 262">
                <a:extLst>
                  <a:ext uri="{FF2B5EF4-FFF2-40B4-BE49-F238E27FC236}">
                    <a16:creationId xmlns:a16="http://schemas.microsoft.com/office/drawing/2014/main" id="{8AA9C44D-1447-57F8-7067-FC7EFCC64CB5}"/>
                  </a:ext>
                </a:extLst>
              </p14:cNvPr>
              <p14:cNvContentPartPr/>
              <p14:nvPr/>
            </p14:nvContentPartPr>
            <p14:xfrm>
              <a:off x="5414616" y="3852065"/>
              <a:ext cx="424800" cy="429840"/>
            </p14:xfrm>
          </p:contentPart>
        </mc:Choice>
        <mc:Fallback>
          <p:pic>
            <p:nvPicPr>
              <p:cNvPr id="263" name="잉크 262">
                <a:extLst>
                  <a:ext uri="{FF2B5EF4-FFF2-40B4-BE49-F238E27FC236}">
                    <a16:creationId xmlns:a16="http://schemas.microsoft.com/office/drawing/2014/main" id="{8AA9C44D-1447-57F8-7067-FC7EFCC64C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05616" y="3843425"/>
                <a:ext cx="442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264" name="잉크 263">
                <a:extLst>
                  <a:ext uri="{FF2B5EF4-FFF2-40B4-BE49-F238E27FC236}">
                    <a16:creationId xmlns:a16="http://schemas.microsoft.com/office/drawing/2014/main" id="{A414A2BF-737F-79F1-B488-3B891686960A}"/>
                  </a:ext>
                </a:extLst>
              </p14:cNvPr>
              <p14:cNvContentPartPr/>
              <p14:nvPr/>
            </p14:nvContentPartPr>
            <p14:xfrm>
              <a:off x="5443776" y="4071665"/>
              <a:ext cx="53280" cy="83160"/>
            </p14:xfrm>
          </p:contentPart>
        </mc:Choice>
        <mc:Fallback>
          <p:pic>
            <p:nvPicPr>
              <p:cNvPr id="264" name="잉크 263">
                <a:extLst>
                  <a:ext uri="{FF2B5EF4-FFF2-40B4-BE49-F238E27FC236}">
                    <a16:creationId xmlns:a16="http://schemas.microsoft.com/office/drawing/2014/main" id="{A414A2BF-737F-79F1-B488-3B891686960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35136" y="4062665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265" name="잉크 264">
                <a:extLst>
                  <a:ext uri="{FF2B5EF4-FFF2-40B4-BE49-F238E27FC236}">
                    <a16:creationId xmlns:a16="http://schemas.microsoft.com/office/drawing/2014/main" id="{91D1B2FE-0AC4-E373-D53E-F2FD0214A271}"/>
                  </a:ext>
                </a:extLst>
              </p14:cNvPr>
              <p14:cNvContentPartPr/>
              <p14:nvPr/>
            </p14:nvContentPartPr>
            <p14:xfrm>
              <a:off x="5522256" y="4013345"/>
              <a:ext cx="54360" cy="138600"/>
            </p14:xfrm>
          </p:contentPart>
        </mc:Choice>
        <mc:Fallback>
          <p:pic>
            <p:nvPicPr>
              <p:cNvPr id="265" name="잉크 264">
                <a:extLst>
                  <a:ext uri="{FF2B5EF4-FFF2-40B4-BE49-F238E27FC236}">
                    <a16:creationId xmlns:a16="http://schemas.microsoft.com/office/drawing/2014/main" id="{91D1B2FE-0AC4-E373-D53E-F2FD0214A2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13256" y="4004345"/>
                <a:ext cx="7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266" name="잉크 265">
                <a:extLst>
                  <a:ext uri="{FF2B5EF4-FFF2-40B4-BE49-F238E27FC236}">
                    <a16:creationId xmlns:a16="http://schemas.microsoft.com/office/drawing/2014/main" id="{77E09591-596B-3AA5-5587-23B40D15FA7D}"/>
                  </a:ext>
                </a:extLst>
              </p14:cNvPr>
              <p14:cNvContentPartPr/>
              <p14:nvPr/>
            </p14:nvContentPartPr>
            <p14:xfrm>
              <a:off x="5559336" y="4016945"/>
              <a:ext cx="42120" cy="118440"/>
            </p14:xfrm>
          </p:contentPart>
        </mc:Choice>
        <mc:Fallback>
          <p:pic>
            <p:nvPicPr>
              <p:cNvPr id="266" name="잉크 265">
                <a:extLst>
                  <a:ext uri="{FF2B5EF4-FFF2-40B4-BE49-F238E27FC236}">
                    <a16:creationId xmlns:a16="http://schemas.microsoft.com/office/drawing/2014/main" id="{77E09591-596B-3AA5-5587-23B40D15FA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50696" y="4008305"/>
                <a:ext cx="59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267" name="잉크 266">
                <a:extLst>
                  <a:ext uri="{FF2B5EF4-FFF2-40B4-BE49-F238E27FC236}">
                    <a16:creationId xmlns:a16="http://schemas.microsoft.com/office/drawing/2014/main" id="{6A0BAC24-677B-5F63-0C06-38FB6EB40E83}"/>
                  </a:ext>
                </a:extLst>
              </p14:cNvPr>
              <p14:cNvContentPartPr/>
              <p14:nvPr/>
            </p14:nvContentPartPr>
            <p14:xfrm>
              <a:off x="5582736" y="4015865"/>
              <a:ext cx="55080" cy="31320"/>
            </p14:xfrm>
          </p:contentPart>
        </mc:Choice>
        <mc:Fallback>
          <p:pic>
            <p:nvPicPr>
              <p:cNvPr id="267" name="잉크 266">
                <a:extLst>
                  <a:ext uri="{FF2B5EF4-FFF2-40B4-BE49-F238E27FC236}">
                    <a16:creationId xmlns:a16="http://schemas.microsoft.com/office/drawing/2014/main" id="{6A0BAC24-677B-5F63-0C06-38FB6EB40E8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73736" y="4006865"/>
                <a:ext cx="72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268" name="잉크 267">
                <a:extLst>
                  <a:ext uri="{FF2B5EF4-FFF2-40B4-BE49-F238E27FC236}">
                    <a16:creationId xmlns:a16="http://schemas.microsoft.com/office/drawing/2014/main" id="{190458E8-4E66-AFAC-ADDD-D87828490499}"/>
                  </a:ext>
                </a:extLst>
              </p14:cNvPr>
              <p14:cNvContentPartPr/>
              <p14:nvPr/>
            </p14:nvContentPartPr>
            <p14:xfrm>
              <a:off x="5622696" y="4050065"/>
              <a:ext cx="16920" cy="5400"/>
            </p14:xfrm>
          </p:contentPart>
        </mc:Choice>
        <mc:Fallback>
          <p:pic>
            <p:nvPicPr>
              <p:cNvPr id="268" name="잉크 267">
                <a:extLst>
                  <a:ext uri="{FF2B5EF4-FFF2-40B4-BE49-F238E27FC236}">
                    <a16:creationId xmlns:a16="http://schemas.microsoft.com/office/drawing/2014/main" id="{190458E8-4E66-AFAC-ADDD-D8782849049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13696" y="4041065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269" name="잉크 268">
                <a:extLst>
                  <a:ext uri="{FF2B5EF4-FFF2-40B4-BE49-F238E27FC236}">
                    <a16:creationId xmlns:a16="http://schemas.microsoft.com/office/drawing/2014/main" id="{F408F5A7-6309-A945-6367-F2A1EFF65AC2}"/>
                  </a:ext>
                </a:extLst>
              </p14:cNvPr>
              <p14:cNvContentPartPr/>
              <p14:nvPr/>
            </p14:nvContentPartPr>
            <p14:xfrm>
              <a:off x="5637096" y="3979505"/>
              <a:ext cx="40320" cy="88200"/>
            </p14:xfrm>
          </p:contentPart>
        </mc:Choice>
        <mc:Fallback>
          <p:pic>
            <p:nvPicPr>
              <p:cNvPr id="269" name="잉크 268">
                <a:extLst>
                  <a:ext uri="{FF2B5EF4-FFF2-40B4-BE49-F238E27FC236}">
                    <a16:creationId xmlns:a16="http://schemas.microsoft.com/office/drawing/2014/main" id="{F408F5A7-6309-A945-6367-F2A1EFF65AC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28096" y="3970505"/>
                <a:ext cx="57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270" name="잉크 269">
                <a:extLst>
                  <a:ext uri="{FF2B5EF4-FFF2-40B4-BE49-F238E27FC236}">
                    <a16:creationId xmlns:a16="http://schemas.microsoft.com/office/drawing/2014/main" id="{C0779CEB-7424-D357-9C54-DE48AC20DB62}"/>
                  </a:ext>
                </a:extLst>
              </p14:cNvPr>
              <p14:cNvContentPartPr/>
              <p14:nvPr/>
            </p14:nvContentPartPr>
            <p14:xfrm>
              <a:off x="5691816" y="3954665"/>
              <a:ext cx="47520" cy="117360"/>
            </p14:xfrm>
          </p:contentPart>
        </mc:Choice>
        <mc:Fallback>
          <p:pic>
            <p:nvPicPr>
              <p:cNvPr id="270" name="잉크 269">
                <a:extLst>
                  <a:ext uri="{FF2B5EF4-FFF2-40B4-BE49-F238E27FC236}">
                    <a16:creationId xmlns:a16="http://schemas.microsoft.com/office/drawing/2014/main" id="{C0779CEB-7424-D357-9C54-DE48AC20DB6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82816" y="3945665"/>
                <a:ext cx="65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271" name="잉크 270">
                <a:extLst>
                  <a:ext uri="{FF2B5EF4-FFF2-40B4-BE49-F238E27FC236}">
                    <a16:creationId xmlns:a16="http://schemas.microsoft.com/office/drawing/2014/main" id="{AEB375A2-FBA9-608E-277B-C6F569EEA559}"/>
                  </a:ext>
                </a:extLst>
              </p14:cNvPr>
              <p14:cNvContentPartPr/>
              <p14:nvPr/>
            </p14:nvContentPartPr>
            <p14:xfrm>
              <a:off x="6228576" y="2214425"/>
              <a:ext cx="150840" cy="125280"/>
            </p14:xfrm>
          </p:contentPart>
        </mc:Choice>
        <mc:Fallback>
          <p:pic>
            <p:nvPicPr>
              <p:cNvPr id="271" name="잉크 270">
                <a:extLst>
                  <a:ext uri="{FF2B5EF4-FFF2-40B4-BE49-F238E27FC236}">
                    <a16:creationId xmlns:a16="http://schemas.microsoft.com/office/drawing/2014/main" id="{AEB375A2-FBA9-608E-277B-C6F569EEA5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19576" y="220578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272" name="잉크 271">
                <a:extLst>
                  <a:ext uri="{FF2B5EF4-FFF2-40B4-BE49-F238E27FC236}">
                    <a16:creationId xmlns:a16="http://schemas.microsoft.com/office/drawing/2014/main" id="{D7868BAF-E332-B538-6FAC-CC4833CFB92D}"/>
                  </a:ext>
                </a:extLst>
              </p14:cNvPr>
              <p14:cNvContentPartPr/>
              <p14:nvPr/>
            </p14:nvContentPartPr>
            <p14:xfrm>
              <a:off x="6269976" y="2050265"/>
              <a:ext cx="76680" cy="278280"/>
            </p14:xfrm>
          </p:contentPart>
        </mc:Choice>
        <mc:Fallback>
          <p:pic>
            <p:nvPicPr>
              <p:cNvPr id="272" name="잉크 271">
                <a:extLst>
                  <a:ext uri="{FF2B5EF4-FFF2-40B4-BE49-F238E27FC236}">
                    <a16:creationId xmlns:a16="http://schemas.microsoft.com/office/drawing/2014/main" id="{D7868BAF-E332-B538-6FAC-CC4833CFB92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60976" y="204126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273" name="잉크 272">
                <a:extLst>
                  <a:ext uri="{FF2B5EF4-FFF2-40B4-BE49-F238E27FC236}">
                    <a16:creationId xmlns:a16="http://schemas.microsoft.com/office/drawing/2014/main" id="{3B0B3D2D-9FD7-43E1-66F5-FB52858222BB}"/>
                  </a:ext>
                </a:extLst>
              </p14:cNvPr>
              <p14:cNvContentPartPr/>
              <p14:nvPr/>
            </p14:nvContentPartPr>
            <p14:xfrm>
              <a:off x="6328296" y="1958105"/>
              <a:ext cx="102600" cy="95040"/>
            </p14:xfrm>
          </p:contentPart>
        </mc:Choice>
        <mc:Fallback>
          <p:pic>
            <p:nvPicPr>
              <p:cNvPr id="273" name="잉크 272">
                <a:extLst>
                  <a:ext uri="{FF2B5EF4-FFF2-40B4-BE49-F238E27FC236}">
                    <a16:creationId xmlns:a16="http://schemas.microsoft.com/office/drawing/2014/main" id="{3B0B3D2D-9FD7-43E1-66F5-FB52858222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319656" y="194946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274" name="잉크 273">
                <a:extLst>
                  <a:ext uri="{FF2B5EF4-FFF2-40B4-BE49-F238E27FC236}">
                    <a16:creationId xmlns:a16="http://schemas.microsoft.com/office/drawing/2014/main" id="{4F2DD0C2-EBFD-FF36-E6E8-78BBECDD6868}"/>
                  </a:ext>
                </a:extLst>
              </p14:cNvPr>
              <p14:cNvContentPartPr/>
              <p14:nvPr/>
            </p14:nvContentPartPr>
            <p14:xfrm>
              <a:off x="6431616" y="1957745"/>
              <a:ext cx="39600" cy="93600"/>
            </p14:xfrm>
          </p:contentPart>
        </mc:Choice>
        <mc:Fallback>
          <p:pic>
            <p:nvPicPr>
              <p:cNvPr id="274" name="잉크 273">
                <a:extLst>
                  <a:ext uri="{FF2B5EF4-FFF2-40B4-BE49-F238E27FC236}">
                    <a16:creationId xmlns:a16="http://schemas.microsoft.com/office/drawing/2014/main" id="{4F2DD0C2-EBFD-FF36-E6E8-78BBECDD68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22976" y="194910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275" name="잉크 274">
                <a:extLst>
                  <a:ext uri="{FF2B5EF4-FFF2-40B4-BE49-F238E27FC236}">
                    <a16:creationId xmlns:a16="http://schemas.microsoft.com/office/drawing/2014/main" id="{7305B236-BEFF-F40B-EDE6-24230DE62187}"/>
                  </a:ext>
                </a:extLst>
              </p14:cNvPr>
              <p14:cNvContentPartPr/>
              <p14:nvPr/>
            </p14:nvContentPartPr>
            <p14:xfrm>
              <a:off x="6420816" y="2058545"/>
              <a:ext cx="63360" cy="48960"/>
            </p14:xfrm>
          </p:contentPart>
        </mc:Choice>
        <mc:Fallback>
          <p:pic>
            <p:nvPicPr>
              <p:cNvPr id="275" name="잉크 274">
                <a:extLst>
                  <a:ext uri="{FF2B5EF4-FFF2-40B4-BE49-F238E27FC236}">
                    <a16:creationId xmlns:a16="http://schemas.microsoft.com/office/drawing/2014/main" id="{7305B236-BEFF-F40B-EDE6-24230DE621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412176" y="204954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276" name="잉크 275">
                <a:extLst>
                  <a:ext uri="{FF2B5EF4-FFF2-40B4-BE49-F238E27FC236}">
                    <a16:creationId xmlns:a16="http://schemas.microsoft.com/office/drawing/2014/main" id="{0D56E4F6-4ADE-3CC6-044B-4DB7D2E487A6}"/>
                  </a:ext>
                </a:extLst>
              </p14:cNvPr>
              <p14:cNvContentPartPr/>
              <p14:nvPr/>
            </p14:nvContentPartPr>
            <p14:xfrm>
              <a:off x="6322176" y="1905545"/>
              <a:ext cx="64800" cy="26280"/>
            </p14:xfrm>
          </p:contentPart>
        </mc:Choice>
        <mc:Fallback>
          <p:pic>
            <p:nvPicPr>
              <p:cNvPr id="276" name="잉크 275">
                <a:extLst>
                  <a:ext uri="{FF2B5EF4-FFF2-40B4-BE49-F238E27FC236}">
                    <a16:creationId xmlns:a16="http://schemas.microsoft.com/office/drawing/2014/main" id="{0D56E4F6-4ADE-3CC6-044B-4DB7D2E487A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13536" y="189690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277" name="잉크 276">
                <a:extLst>
                  <a:ext uri="{FF2B5EF4-FFF2-40B4-BE49-F238E27FC236}">
                    <a16:creationId xmlns:a16="http://schemas.microsoft.com/office/drawing/2014/main" id="{1971269D-441D-0860-2C52-DB20E1D55D3A}"/>
                  </a:ext>
                </a:extLst>
              </p14:cNvPr>
              <p14:cNvContentPartPr/>
              <p14:nvPr/>
            </p14:nvContentPartPr>
            <p14:xfrm>
              <a:off x="6505416" y="1895465"/>
              <a:ext cx="82440" cy="107280"/>
            </p14:xfrm>
          </p:contentPart>
        </mc:Choice>
        <mc:Fallback>
          <p:pic>
            <p:nvPicPr>
              <p:cNvPr id="277" name="잉크 276">
                <a:extLst>
                  <a:ext uri="{FF2B5EF4-FFF2-40B4-BE49-F238E27FC236}">
                    <a16:creationId xmlns:a16="http://schemas.microsoft.com/office/drawing/2014/main" id="{1971269D-441D-0860-2C52-DB20E1D55D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96416" y="188682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278" name="잉크 277">
                <a:extLst>
                  <a:ext uri="{FF2B5EF4-FFF2-40B4-BE49-F238E27FC236}">
                    <a16:creationId xmlns:a16="http://schemas.microsoft.com/office/drawing/2014/main" id="{4C46D2AD-749A-5BE5-8782-DBAF2AE66ADB}"/>
                  </a:ext>
                </a:extLst>
              </p14:cNvPr>
              <p14:cNvContentPartPr/>
              <p14:nvPr/>
            </p14:nvContentPartPr>
            <p14:xfrm>
              <a:off x="6593976" y="1884665"/>
              <a:ext cx="58320" cy="57240"/>
            </p14:xfrm>
          </p:contentPart>
        </mc:Choice>
        <mc:Fallback>
          <p:pic>
            <p:nvPicPr>
              <p:cNvPr id="278" name="잉크 277">
                <a:extLst>
                  <a:ext uri="{FF2B5EF4-FFF2-40B4-BE49-F238E27FC236}">
                    <a16:creationId xmlns:a16="http://schemas.microsoft.com/office/drawing/2014/main" id="{4C46D2AD-749A-5BE5-8782-DBAF2AE66AD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84976" y="187566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79" name="잉크 278">
                <a:extLst>
                  <a:ext uri="{FF2B5EF4-FFF2-40B4-BE49-F238E27FC236}">
                    <a16:creationId xmlns:a16="http://schemas.microsoft.com/office/drawing/2014/main" id="{F9623B70-D8A5-41FE-9D6A-6EFBB3E4486A}"/>
                  </a:ext>
                </a:extLst>
              </p14:cNvPr>
              <p14:cNvContentPartPr/>
              <p14:nvPr/>
            </p14:nvContentPartPr>
            <p14:xfrm>
              <a:off x="6616296" y="2012105"/>
              <a:ext cx="72000" cy="45720"/>
            </p14:xfrm>
          </p:contentPart>
        </mc:Choice>
        <mc:Fallback>
          <p:pic>
            <p:nvPicPr>
              <p:cNvPr id="279" name="잉크 278">
                <a:extLst>
                  <a:ext uri="{FF2B5EF4-FFF2-40B4-BE49-F238E27FC236}">
                    <a16:creationId xmlns:a16="http://schemas.microsoft.com/office/drawing/2014/main" id="{F9623B70-D8A5-41FE-9D6A-6EFBB3E4486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607296" y="2003105"/>
                <a:ext cx="8964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1E229D0D-4DA3-59CD-4A37-7A825CB66737}"/>
              </a:ext>
            </a:extLst>
          </p:cNvPr>
          <p:cNvGrpSpPr/>
          <p:nvPr/>
        </p:nvGrpSpPr>
        <p:grpSpPr>
          <a:xfrm>
            <a:off x="5108113" y="4545065"/>
            <a:ext cx="2712960" cy="1203840"/>
            <a:chOff x="5612113" y="4609889"/>
            <a:chExt cx="2712960" cy="12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80" name="잉크 279">
                  <a:extLst>
                    <a:ext uri="{FF2B5EF4-FFF2-40B4-BE49-F238E27FC236}">
                      <a16:creationId xmlns:a16="http://schemas.microsoft.com/office/drawing/2014/main" id="{497E6A8E-984B-7927-8921-FA957C525076}"/>
                    </a:ext>
                  </a:extLst>
                </p14:cNvPr>
                <p14:cNvContentPartPr/>
                <p14:nvPr/>
              </p14:nvContentPartPr>
              <p14:xfrm>
                <a:off x="5612113" y="4936769"/>
                <a:ext cx="28440" cy="822240"/>
              </p14:xfrm>
            </p:contentPart>
          </mc:Choice>
          <mc:Fallback>
            <p:pic>
              <p:nvPicPr>
                <p:cNvPr id="280" name="잉크 279">
                  <a:extLst>
                    <a:ext uri="{FF2B5EF4-FFF2-40B4-BE49-F238E27FC236}">
                      <a16:creationId xmlns:a16="http://schemas.microsoft.com/office/drawing/2014/main" id="{497E6A8E-984B-7927-8921-FA957C5250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603113" y="4928129"/>
                  <a:ext cx="46080" cy="83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82" name="잉크 281">
                  <a:extLst>
                    <a:ext uri="{FF2B5EF4-FFF2-40B4-BE49-F238E27FC236}">
                      <a16:creationId xmlns:a16="http://schemas.microsoft.com/office/drawing/2014/main" id="{FF60257B-2A99-53B1-0FBF-DA5C9661052A}"/>
                    </a:ext>
                  </a:extLst>
                </p14:cNvPr>
                <p14:cNvContentPartPr/>
                <p14:nvPr/>
              </p14:nvContentPartPr>
              <p14:xfrm>
                <a:off x="5645593" y="4965929"/>
                <a:ext cx="1067040" cy="813240"/>
              </p14:xfrm>
            </p:contentPart>
          </mc:Choice>
          <mc:Fallback>
            <p:pic>
              <p:nvPicPr>
                <p:cNvPr id="282" name="잉크 281">
                  <a:extLst>
                    <a:ext uri="{FF2B5EF4-FFF2-40B4-BE49-F238E27FC236}">
                      <a16:creationId xmlns:a16="http://schemas.microsoft.com/office/drawing/2014/main" id="{FF60257B-2A99-53B1-0FBF-DA5C9661052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636593" y="4957289"/>
                  <a:ext cx="1084680" cy="83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83" name="잉크 282">
                  <a:extLst>
                    <a:ext uri="{FF2B5EF4-FFF2-40B4-BE49-F238E27FC236}">
                      <a16:creationId xmlns:a16="http://schemas.microsoft.com/office/drawing/2014/main" id="{9493799C-2924-659C-DA52-B6F28B33304D}"/>
                    </a:ext>
                  </a:extLst>
                </p14:cNvPr>
                <p14:cNvContentPartPr/>
                <p14:nvPr/>
              </p14:nvContentPartPr>
              <p14:xfrm>
                <a:off x="5612113" y="5719409"/>
                <a:ext cx="1157400" cy="57240"/>
              </p14:xfrm>
            </p:contentPart>
          </mc:Choice>
          <mc:Fallback>
            <p:pic>
              <p:nvPicPr>
                <p:cNvPr id="283" name="잉크 282">
                  <a:extLst>
                    <a:ext uri="{FF2B5EF4-FFF2-40B4-BE49-F238E27FC236}">
                      <a16:creationId xmlns:a16="http://schemas.microsoft.com/office/drawing/2014/main" id="{9493799C-2924-659C-DA52-B6F28B33304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603113" y="5710409"/>
                  <a:ext cx="11750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85" name="잉크 284">
                  <a:extLst>
                    <a:ext uri="{FF2B5EF4-FFF2-40B4-BE49-F238E27FC236}">
                      <a16:creationId xmlns:a16="http://schemas.microsoft.com/office/drawing/2014/main" id="{F71DF3AD-B9D4-7C47-4E73-1B37BDAF73A5}"/>
                    </a:ext>
                  </a:extLst>
                </p14:cNvPr>
                <p14:cNvContentPartPr/>
                <p14:nvPr/>
              </p14:nvContentPartPr>
              <p14:xfrm>
                <a:off x="6073273" y="4679009"/>
                <a:ext cx="135360" cy="360720"/>
              </p14:xfrm>
            </p:contentPart>
          </mc:Choice>
          <mc:Fallback>
            <p:pic>
              <p:nvPicPr>
                <p:cNvPr id="285" name="잉크 284">
                  <a:extLst>
                    <a:ext uri="{FF2B5EF4-FFF2-40B4-BE49-F238E27FC236}">
                      <a16:creationId xmlns:a16="http://schemas.microsoft.com/office/drawing/2014/main" id="{F71DF3AD-B9D4-7C47-4E73-1B37BDAF73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64633" y="4670369"/>
                  <a:ext cx="153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86" name="잉크 285">
                  <a:extLst>
                    <a:ext uri="{FF2B5EF4-FFF2-40B4-BE49-F238E27FC236}">
                      <a16:creationId xmlns:a16="http://schemas.microsoft.com/office/drawing/2014/main" id="{6CD48299-C795-7F37-7EAA-6598B33E0602}"/>
                    </a:ext>
                  </a:extLst>
                </p14:cNvPr>
                <p14:cNvContentPartPr/>
                <p14:nvPr/>
              </p14:nvContentPartPr>
              <p14:xfrm>
                <a:off x="6093433" y="4872689"/>
                <a:ext cx="182880" cy="5400"/>
              </p14:xfrm>
            </p:contentPart>
          </mc:Choice>
          <mc:Fallback>
            <p:pic>
              <p:nvPicPr>
                <p:cNvPr id="286" name="잉크 285">
                  <a:extLst>
                    <a:ext uri="{FF2B5EF4-FFF2-40B4-BE49-F238E27FC236}">
                      <a16:creationId xmlns:a16="http://schemas.microsoft.com/office/drawing/2014/main" id="{6CD48299-C795-7F37-7EAA-6598B33E060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84793" y="4863689"/>
                  <a:ext cx="200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87" name="잉크 286">
                  <a:extLst>
                    <a:ext uri="{FF2B5EF4-FFF2-40B4-BE49-F238E27FC236}">
                      <a16:creationId xmlns:a16="http://schemas.microsoft.com/office/drawing/2014/main" id="{C7363BAA-998D-5807-1606-E4179FE1DB2E}"/>
                    </a:ext>
                  </a:extLst>
                </p14:cNvPr>
                <p14:cNvContentPartPr/>
                <p14:nvPr/>
              </p14:nvContentPartPr>
              <p14:xfrm>
                <a:off x="7089193" y="5032889"/>
                <a:ext cx="8280" cy="758520"/>
              </p14:xfrm>
            </p:contentPart>
          </mc:Choice>
          <mc:Fallback>
            <p:pic>
              <p:nvPicPr>
                <p:cNvPr id="287" name="잉크 286">
                  <a:extLst>
                    <a:ext uri="{FF2B5EF4-FFF2-40B4-BE49-F238E27FC236}">
                      <a16:creationId xmlns:a16="http://schemas.microsoft.com/office/drawing/2014/main" id="{C7363BAA-998D-5807-1606-E4179FE1DB2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080553" y="5024249"/>
                  <a:ext cx="259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88" name="잉크 287">
                  <a:extLst>
                    <a:ext uri="{FF2B5EF4-FFF2-40B4-BE49-F238E27FC236}">
                      <a16:creationId xmlns:a16="http://schemas.microsoft.com/office/drawing/2014/main" id="{3538F5E9-C265-CAE8-F350-140C9D3AF271}"/>
                    </a:ext>
                  </a:extLst>
                </p14:cNvPr>
                <p14:cNvContentPartPr/>
                <p14:nvPr/>
              </p14:nvContentPartPr>
              <p14:xfrm>
                <a:off x="7089193" y="4963409"/>
                <a:ext cx="1096920" cy="792360"/>
              </p14:xfrm>
            </p:contentPart>
          </mc:Choice>
          <mc:Fallback>
            <p:pic>
              <p:nvPicPr>
                <p:cNvPr id="288" name="잉크 287">
                  <a:extLst>
                    <a:ext uri="{FF2B5EF4-FFF2-40B4-BE49-F238E27FC236}">
                      <a16:creationId xmlns:a16="http://schemas.microsoft.com/office/drawing/2014/main" id="{3538F5E9-C265-CAE8-F350-140C9D3AF27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80553" y="4954769"/>
                  <a:ext cx="111456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89" name="잉크 288">
                  <a:extLst>
                    <a:ext uri="{FF2B5EF4-FFF2-40B4-BE49-F238E27FC236}">
                      <a16:creationId xmlns:a16="http://schemas.microsoft.com/office/drawing/2014/main" id="{3C1F253F-45B1-D485-E9DB-3CE5492074F3}"/>
                    </a:ext>
                  </a:extLst>
                </p14:cNvPr>
                <p14:cNvContentPartPr/>
                <p14:nvPr/>
              </p14:nvContentPartPr>
              <p14:xfrm>
                <a:off x="7132393" y="5693849"/>
                <a:ext cx="1192680" cy="119880"/>
              </p14:xfrm>
            </p:contentPart>
          </mc:Choice>
          <mc:Fallback>
            <p:pic>
              <p:nvPicPr>
                <p:cNvPr id="289" name="잉크 288">
                  <a:extLst>
                    <a:ext uri="{FF2B5EF4-FFF2-40B4-BE49-F238E27FC236}">
                      <a16:creationId xmlns:a16="http://schemas.microsoft.com/office/drawing/2014/main" id="{3C1F253F-45B1-D485-E9DB-3CE5492074F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123393" y="5684849"/>
                  <a:ext cx="121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90" name="잉크 289">
                  <a:extLst>
                    <a:ext uri="{FF2B5EF4-FFF2-40B4-BE49-F238E27FC236}">
                      <a16:creationId xmlns:a16="http://schemas.microsoft.com/office/drawing/2014/main" id="{CA1EB4BD-F5BC-6EFA-BFA9-E7455D7E78A1}"/>
                    </a:ext>
                  </a:extLst>
                </p14:cNvPr>
                <p14:cNvContentPartPr/>
                <p14:nvPr/>
              </p14:nvContentPartPr>
              <p14:xfrm>
                <a:off x="7616593" y="4609889"/>
                <a:ext cx="25920" cy="329400"/>
              </p14:xfrm>
            </p:contentPart>
          </mc:Choice>
          <mc:Fallback>
            <p:pic>
              <p:nvPicPr>
                <p:cNvPr id="290" name="잉크 289">
                  <a:extLst>
                    <a:ext uri="{FF2B5EF4-FFF2-40B4-BE49-F238E27FC236}">
                      <a16:creationId xmlns:a16="http://schemas.microsoft.com/office/drawing/2014/main" id="{CA1EB4BD-F5BC-6EFA-BFA9-E7455D7E78A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607593" y="4600889"/>
                  <a:ext cx="4356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91" name="잉크 290">
                  <a:extLst>
                    <a:ext uri="{FF2B5EF4-FFF2-40B4-BE49-F238E27FC236}">
                      <a16:creationId xmlns:a16="http://schemas.microsoft.com/office/drawing/2014/main" id="{0670BAE5-A9ED-A4D0-63F3-00076C2F91CD}"/>
                    </a:ext>
                  </a:extLst>
                </p14:cNvPr>
                <p14:cNvContentPartPr/>
                <p14:nvPr/>
              </p14:nvContentPartPr>
              <p14:xfrm>
                <a:off x="7489153" y="4624289"/>
                <a:ext cx="252720" cy="336600"/>
              </p14:xfrm>
            </p:contentPart>
          </mc:Choice>
          <mc:Fallback>
            <p:pic>
              <p:nvPicPr>
                <p:cNvPr id="291" name="잉크 290">
                  <a:extLst>
                    <a:ext uri="{FF2B5EF4-FFF2-40B4-BE49-F238E27FC236}">
                      <a16:creationId xmlns:a16="http://schemas.microsoft.com/office/drawing/2014/main" id="{0670BAE5-A9ED-A4D0-63F3-00076C2F91C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480513" y="4615289"/>
                  <a:ext cx="270360" cy="35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6D8EA398-C64B-6953-DBFB-4DE499D22101}"/>
              </a:ext>
            </a:extLst>
          </p:cNvPr>
          <p:cNvGrpSpPr/>
          <p:nvPr/>
        </p:nvGrpSpPr>
        <p:grpSpPr>
          <a:xfrm>
            <a:off x="5078953" y="5103065"/>
            <a:ext cx="2260800" cy="441360"/>
            <a:chOff x="5582953" y="5167889"/>
            <a:chExt cx="2260800" cy="4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93" name="잉크 292">
                  <a:extLst>
                    <a:ext uri="{FF2B5EF4-FFF2-40B4-BE49-F238E27FC236}">
                      <a16:creationId xmlns:a16="http://schemas.microsoft.com/office/drawing/2014/main" id="{E3EC8FD4-7AF0-A880-3979-559AFF1EFF46}"/>
                    </a:ext>
                  </a:extLst>
                </p14:cNvPr>
                <p14:cNvContentPartPr/>
                <p14:nvPr/>
              </p14:nvContentPartPr>
              <p14:xfrm>
                <a:off x="5582953" y="5184089"/>
                <a:ext cx="290520" cy="410040"/>
              </p14:xfrm>
            </p:contentPart>
          </mc:Choice>
          <mc:Fallback>
            <p:pic>
              <p:nvPicPr>
                <p:cNvPr id="293" name="잉크 292">
                  <a:extLst>
                    <a:ext uri="{FF2B5EF4-FFF2-40B4-BE49-F238E27FC236}">
                      <a16:creationId xmlns:a16="http://schemas.microsoft.com/office/drawing/2014/main" id="{E3EC8FD4-7AF0-A880-3979-559AFF1EFF4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576833" y="5177969"/>
                  <a:ext cx="302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94" name="잉크 293">
                  <a:extLst>
                    <a:ext uri="{FF2B5EF4-FFF2-40B4-BE49-F238E27FC236}">
                      <a16:creationId xmlns:a16="http://schemas.microsoft.com/office/drawing/2014/main" id="{A08E8096-143B-F5DF-A9B7-432894E66C4D}"/>
                    </a:ext>
                  </a:extLst>
                </p14:cNvPr>
                <p14:cNvContentPartPr/>
                <p14:nvPr/>
              </p14:nvContentPartPr>
              <p14:xfrm>
                <a:off x="6140593" y="5224769"/>
                <a:ext cx="518760" cy="338760"/>
              </p14:xfrm>
            </p:contentPart>
          </mc:Choice>
          <mc:Fallback>
            <p:pic>
              <p:nvPicPr>
                <p:cNvPr id="294" name="잉크 293">
                  <a:extLst>
                    <a:ext uri="{FF2B5EF4-FFF2-40B4-BE49-F238E27FC236}">
                      <a16:creationId xmlns:a16="http://schemas.microsoft.com/office/drawing/2014/main" id="{A08E8096-143B-F5DF-A9B7-432894E66C4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34473" y="5218649"/>
                  <a:ext cx="531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95" name="잉크 294">
                  <a:extLst>
                    <a:ext uri="{FF2B5EF4-FFF2-40B4-BE49-F238E27FC236}">
                      <a16:creationId xmlns:a16="http://schemas.microsoft.com/office/drawing/2014/main" id="{175863DB-B796-195E-6202-12922180CAB5}"/>
                    </a:ext>
                  </a:extLst>
                </p14:cNvPr>
                <p14:cNvContentPartPr/>
                <p14:nvPr/>
              </p14:nvContentPartPr>
              <p14:xfrm>
                <a:off x="6337513" y="5219009"/>
                <a:ext cx="376200" cy="390240"/>
              </p14:xfrm>
            </p:contentPart>
          </mc:Choice>
          <mc:Fallback>
            <p:pic>
              <p:nvPicPr>
                <p:cNvPr id="295" name="잉크 294">
                  <a:extLst>
                    <a:ext uri="{FF2B5EF4-FFF2-40B4-BE49-F238E27FC236}">
                      <a16:creationId xmlns:a16="http://schemas.microsoft.com/office/drawing/2014/main" id="{175863DB-B796-195E-6202-12922180CAB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331393" y="5212889"/>
                  <a:ext cx="388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96" name="잉크 295">
                  <a:extLst>
                    <a:ext uri="{FF2B5EF4-FFF2-40B4-BE49-F238E27FC236}">
                      <a16:creationId xmlns:a16="http://schemas.microsoft.com/office/drawing/2014/main" id="{AD7C6A7D-8190-691E-E053-A1976694CC87}"/>
                    </a:ext>
                  </a:extLst>
                </p14:cNvPr>
                <p14:cNvContentPartPr/>
                <p14:nvPr/>
              </p14:nvContentPartPr>
              <p14:xfrm>
                <a:off x="7064353" y="5201009"/>
                <a:ext cx="242640" cy="395280"/>
              </p14:xfrm>
            </p:contentPart>
          </mc:Choice>
          <mc:Fallback>
            <p:pic>
              <p:nvPicPr>
                <p:cNvPr id="296" name="잉크 295">
                  <a:extLst>
                    <a:ext uri="{FF2B5EF4-FFF2-40B4-BE49-F238E27FC236}">
                      <a16:creationId xmlns:a16="http://schemas.microsoft.com/office/drawing/2014/main" id="{AD7C6A7D-8190-691E-E053-A1976694CC8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58233" y="5194889"/>
                  <a:ext cx="25488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98" name="잉크 297">
                  <a:extLst>
                    <a:ext uri="{FF2B5EF4-FFF2-40B4-BE49-F238E27FC236}">
                      <a16:creationId xmlns:a16="http://schemas.microsoft.com/office/drawing/2014/main" id="{DFEB60F3-BD6C-FE15-4C52-1B00DD986A83}"/>
                    </a:ext>
                  </a:extLst>
                </p14:cNvPr>
                <p14:cNvContentPartPr/>
                <p14:nvPr/>
              </p14:nvContentPartPr>
              <p14:xfrm>
                <a:off x="7593193" y="5206049"/>
                <a:ext cx="19080" cy="321480"/>
              </p14:xfrm>
            </p:contentPart>
          </mc:Choice>
          <mc:Fallback>
            <p:pic>
              <p:nvPicPr>
                <p:cNvPr id="298" name="잉크 297">
                  <a:extLst>
                    <a:ext uri="{FF2B5EF4-FFF2-40B4-BE49-F238E27FC236}">
                      <a16:creationId xmlns:a16="http://schemas.microsoft.com/office/drawing/2014/main" id="{DFEB60F3-BD6C-FE15-4C52-1B00DD986A8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587073" y="5199929"/>
                  <a:ext cx="31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99" name="잉크 298">
                  <a:extLst>
                    <a:ext uri="{FF2B5EF4-FFF2-40B4-BE49-F238E27FC236}">
                      <a16:creationId xmlns:a16="http://schemas.microsoft.com/office/drawing/2014/main" id="{F28796EF-2E61-53F3-ECBB-C49813672EDE}"/>
                    </a:ext>
                  </a:extLst>
                </p14:cNvPr>
                <p14:cNvContentPartPr/>
                <p14:nvPr/>
              </p14:nvContentPartPr>
              <p14:xfrm>
                <a:off x="7593913" y="5167889"/>
                <a:ext cx="249840" cy="365040"/>
              </p14:xfrm>
            </p:contentPart>
          </mc:Choice>
          <mc:Fallback>
            <p:pic>
              <p:nvPicPr>
                <p:cNvPr id="299" name="잉크 298">
                  <a:extLst>
                    <a:ext uri="{FF2B5EF4-FFF2-40B4-BE49-F238E27FC236}">
                      <a16:creationId xmlns:a16="http://schemas.microsoft.com/office/drawing/2014/main" id="{F28796EF-2E61-53F3-ECBB-C49813672ED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587793" y="5161769"/>
                  <a:ext cx="26208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그룹 302">
            <a:extLst>
              <a:ext uri="{FF2B5EF4-FFF2-40B4-BE49-F238E27FC236}">
                <a16:creationId xmlns:a16="http://schemas.microsoft.com/office/drawing/2014/main" id="{51B09C8F-8704-AEF5-02EF-A09316C24A54}"/>
              </a:ext>
            </a:extLst>
          </p:cNvPr>
          <p:cNvGrpSpPr/>
          <p:nvPr/>
        </p:nvGrpSpPr>
        <p:grpSpPr>
          <a:xfrm>
            <a:off x="5180113" y="5211425"/>
            <a:ext cx="137880" cy="151200"/>
            <a:chOff x="5684113" y="5276249"/>
            <a:chExt cx="137880" cy="15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01" name="잉크 300">
                  <a:extLst>
                    <a:ext uri="{FF2B5EF4-FFF2-40B4-BE49-F238E27FC236}">
                      <a16:creationId xmlns:a16="http://schemas.microsoft.com/office/drawing/2014/main" id="{A9D584C9-B805-C4F3-0A3F-B077254D14F3}"/>
                    </a:ext>
                  </a:extLst>
                </p14:cNvPr>
                <p14:cNvContentPartPr/>
                <p14:nvPr/>
              </p14:nvContentPartPr>
              <p14:xfrm>
                <a:off x="5720833" y="5276249"/>
                <a:ext cx="9000" cy="133920"/>
              </p14:xfrm>
            </p:contentPart>
          </mc:Choice>
          <mc:Fallback>
            <p:pic>
              <p:nvPicPr>
                <p:cNvPr id="301" name="잉크 300">
                  <a:extLst>
                    <a:ext uri="{FF2B5EF4-FFF2-40B4-BE49-F238E27FC236}">
                      <a16:creationId xmlns:a16="http://schemas.microsoft.com/office/drawing/2014/main" id="{A9D584C9-B805-C4F3-0A3F-B077254D14F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716513" y="5271929"/>
                  <a:ext cx="176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02" name="잉크 301">
                  <a:extLst>
                    <a:ext uri="{FF2B5EF4-FFF2-40B4-BE49-F238E27FC236}">
                      <a16:creationId xmlns:a16="http://schemas.microsoft.com/office/drawing/2014/main" id="{11045118-576B-3469-2749-93F9C721FEB1}"/>
                    </a:ext>
                  </a:extLst>
                </p14:cNvPr>
                <p14:cNvContentPartPr/>
                <p14:nvPr/>
              </p14:nvContentPartPr>
              <p14:xfrm>
                <a:off x="5684113" y="5307569"/>
                <a:ext cx="137880" cy="119880"/>
              </p14:xfrm>
            </p:contentPart>
          </mc:Choice>
          <mc:Fallback>
            <p:pic>
              <p:nvPicPr>
                <p:cNvPr id="302" name="잉크 301">
                  <a:extLst>
                    <a:ext uri="{FF2B5EF4-FFF2-40B4-BE49-F238E27FC236}">
                      <a16:creationId xmlns:a16="http://schemas.microsoft.com/office/drawing/2014/main" id="{11045118-576B-3469-2749-93F9C721FEB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679793" y="5303249"/>
                  <a:ext cx="14652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56DD362D-8667-7D5D-E15D-B1DF985318E9}"/>
              </a:ext>
            </a:extLst>
          </p:cNvPr>
          <p:cNvGrpSpPr/>
          <p:nvPr/>
        </p:nvGrpSpPr>
        <p:grpSpPr>
          <a:xfrm>
            <a:off x="5695273" y="5208905"/>
            <a:ext cx="378720" cy="251280"/>
            <a:chOff x="6199273" y="5273729"/>
            <a:chExt cx="37872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04" name="잉크 303">
                  <a:extLst>
                    <a:ext uri="{FF2B5EF4-FFF2-40B4-BE49-F238E27FC236}">
                      <a16:creationId xmlns:a16="http://schemas.microsoft.com/office/drawing/2014/main" id="{0E2EC1C5-8F7F-6425-DB6D-626680049FC0}"/>
                    </a:ext>
                  </a:extLst>
                </p14:cNvPr>
                <p14:cNvContentPartPr/>
                <p14:nvPr/>
              </p14:nvContentPartPr>
              <p14:xfrm>
                <a:off x="6240673" y="5273729"/>
                <a:ext cx="5400" cy="136800"/>
              </p14:xfrm>
            </p:contentPart>
          </mc:Choice>
          <mc:Fallback>
            <p:pic>
              <p:nvPicPr>
                <p:cNvPr id="304" name="잉크 303">
                  <a:extLst>
                    <a:ext uri="{FF2B5EF4-FFF2-40B4-BE49-F238E27FC236}">
                      <a16:creationId xmlns:a16="http://schemas.microsoft.com/office/drawing/2014/main" id="{0E2EC1C5-8F7F-6425-DB6D-626680049FC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36353" y="5269409"/>
                  <a:ext cx="14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05" name="잉크 304">
                  <a:extLst>
                    <a:ext uri="{FF2B5EF4-FFF2-40B4-BE49-F238E27FC236}">
                      <a16:creationId xmlns:a16="http://schemas.microsoft.com/office/drawing/2014/main" id="{72BFD85B-2A6C-A26C-7844-8591FBA23C4A}"/>
                    </a:ext>
                  </a:extLst>
                </p14:cNvPr>
                <p14:cNvContentPartPr/>
                <p14:nvPr/>
              </p14:nvContentPartPr>
              <p14:xfrm>
                <a:off x="6199273" y="5360129"/>
                <a:ext cx="92880" cy="97920"/>
              </p14:xfrm>
            </p:contentPart>
          </mc:Choice>
          <mc:Fallback>
            <p:pic>
              <p:nvPicPr>
                <p:cNvPr id="305" name="잉크 304">
                  <a:extLst>
                    <a:ext uri="{FF2B5EF4-FFF2-40B4-BE49-F238E27FC236}">
                      <a16:creationId xmlns:a16="http://schemas.microsoft.com/office/drawing/2014/main" id="{72BFD85B-2A6C-A26C-7844-8591FBA23C4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194953" y="5355809"/>
                  <a:ext cx="101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06" name="잉크 305">
                  <a:extLst>
                    <a:ext uri="{FF2B5EF4-FFF2-40B4-BE49-F238E27FC236}">
                      <a16:creationId xmlns:a16="http://schemas.microsoft.com/office/drawing/2014/main" id="{F2B1B5D0-3348-DD81-97FB-881847CE8F04}"/>
                    </a:ext>
                  </a:extLst>
                </p14:cNvPr>
                <p14:cNvContentPartPr/>
                <p14:nvPr/>
              </p14:nvContentPartPr>
              <p14:xfrm>
                <a:off x="6467833" y="5317289"/>
                <a:ext cx="10440" cy="160920"/>
              </p14:xfrm>
            </p:contentPart>
          </mc:Choice>
          <mc:Fallback>
            <p:pic>
              <p:nvPicPr>
                <p:cNvPr id="306" name="잉크 305">
                  <a:extLst>
                    <a:ext uri="{FF2B5EF4-FFF2-40B4-BE49-F238E27FC236}">
                      <a16:creationId xmlns:a16="http://schemas.microsoft.com/office/drawing/2014/main" id="{F2B1B5D0-3348-DD81-97FB-881847CE8F0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63513" y="5312969"/>
                  <a:ext cx="1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07" name="잉크 306">
                  <a:extLst>
                    <a:ext uri="{FF2B5EF4-FFF2-40B4-BE49-F238E27FC236}">
                      <a16:creationId xmlns:a16="http://schemas.microsoft.com/office/drawing/2014/main" id="{94CD2AE2-D888-12AC-6CE6-E4B91A8682CA}"/>
                    </a:ext>
                  </a:extLst>
                </p14:cNvPr>
                <p14:cNvContentPartPr/>
                <p14:nvPr/>
              </p14:nvContentPartPr>
              <p14:xfrm>
                <a:off x="6403753" y="5427089"/>
                <a:ext cx="174240" cy="97920"/>
              </p14:xfrm>
            </p:contentPart>
          </mc:Choice>
          <mc:Fallback>
            <p:pic>
              <p:nvPicPr>
                <p:cNvPr id="307" name="잉크 306">
                  <a:extLst>
                    <a:ext uri="{FF2B5EF4-FFF2-40B4-BE49-F238E27FC236}">
                      <a16:creationId xmlns:a16="http://schemas.microsoft.com/office/drawing/2014/main" id="{94CD2AE2-D888-12AC-6CE6-E4B91A8682C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399433" y="5422769"/>
                  <a:ext cx="182880" cy="10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그룹 312">
            <a:extLst>
              <a:ext uri="{FF2B5EF4-FFF2-40B4-BE49-F238E27FC236}">
                <a16:creationId xmlns:a16="http://schemas.microsoft.com/office/drawing/2014/main" id="{3ACCD1E0-E88A-67EA-89A1-497BAB3DDD77}"/>
              </a:ext>
            </a:extLst>
          </p:cNvPr>
          <p:cNvGrpSpPr/>
          <p:nvPr/>
        </p:nvGrpSpPr>
        <p:grpSpPr>
          <a:xfrm>
            <a:off x="6630193" y="5212865"/>
            <a:ext cx="126360" cy="203760"/>
            <a:chOff x="7134193" y="5277689"/>
            <a:chExt cx="12636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08" name="잉크 307">
                  <a:extLst>
                    <a:ext uri="{FF2B5EF4-FFF2-40B4-BE49-F238E27FC236}">
                      <a16:creationId xmlns:a16="http://schemas.microsoft.com/office/drawing/2014/main" id="{7CC89347-B790-1A1D-3B01-A31D829F6F65}"/>
                    </a:ext>
                  </a:extLst>
                </p14:cNvPr>
                <p14:cNvContentPartPr/>
                <p14:nvPr/>
              </p14:nvContentPartPr>
              <p14:xfrm>
                <a:off x="7171993" y="5277689"/>
                <a:ext cx="9360" cy="166320"/>
              </p14:xfrm>
            </p:contentPart>
          </mc:Choice>
          <mc:Fallback>
            <p:pic>
              <p:nvPicPr>
                <p:cNvPr id="308" name="잉크 307">
                  <a:extLst>
                    <a:ext uri="{FF2B5EF4-FFF2-40B4-BE49-F238E27FC236}">
                      <a16:creationId xmlns:a16="http://schemas.microsoft.com/office/drawing/2014/main" id="{7CC89347-B790-1A1D-3B01-A31D829F6F6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67673" y="5273369"/>
                  <a:ext cx="18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09" name="잉크 308">
                  <a:extLst>
                    <a:ext uri="{FF2B5EF4-FFF2-40B4-BE49-F238E27FC236}">
                      <a16:creationId xmlns:a16="http://schemas.microsoft.com/office/drawing/2014/main" id="{0B26DC54-FCFD-A4F9-5366-EAE1C1B8BBF3}"/>
                    </a:ext>
                  </a:extLst>
                </p14:cNvPr>
                <p14:cNvContentPartPr/>
                <p14:nvPr/>
              </p14:nvContentPartPr>
              <p14:xfrm>
                <a:off x="7134193" y="5368769"/>
                <a:ext cx="126360" cy="112680"/>
              </p14:xfrm>
            </p:contentPart>
          </mc:Choice>
          <mc:Fallback>
            <p:pic>
              <p:nvPicPr>
                <p:cNvPr id="309" name="잉크 308">
                  <a:extLst>
                    <a:ext uri="{FF2B5EF4-FFF2-40B4-BE49-F238E27FC236}">
                      <a16:creationId xmlns:a16="http://schemas.microsoft.com/office/drawing/2014/main" id="{0B26DC54-FCFD-A4F9-5366-EAE1C1B8BBF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29873" y="5364449"/>
                  <a:ext cx="135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그룹 311">
            <a:extLst>
              <a:ext uri="{FF2B5EF4-FFF2-40B4-BE49-F238E27FC236}">
                <a16:creationId xmlns:a16="http://schemas.microsoft.com/office/drawing/2014/main" id="{CBD57EDB-80AE-E8F4-7CB3-7FF8FA7A8A16}"/>
              </a:ext>
            </a:extLst>
          </p:cNvPr>
          <p:cNvGrpSpPr/>
          <p:nvPr/>
        </p:nvGrpSpPr>
        <p:grpSpPr>
          <a:xfrm>
            <a:off x="7131313" y="5194865"/>
            <a:ext cx="98280" cy="207720"/>
            <a:chOff x="7635313" y="5259689"/>
            <a:chExt cx="9828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10" name="잉크 309">
                  <a:extLst>
                    <a:ext uri="{FF2B5EF4-FFF2-40B4-BE49-F238E27FC236}">
                      <a16:creationId xmlns:a16="http://schemas.microsoft.com/office/drawing/2014/main" id="{F353A07B-5859-24BC-13E0-91F4725DC592}"/>
                    </a:ext>
                  </a:extLst>
                </p14:cNvPr>
                <p14:cNvContentPartPr/>
                <p14:nvPr/>
              </p14:nvContentPartPr>
              <p14:xfrm>
                <a:off x="7692553" y="5259689"/>
                <a:ext cx="18000" cy="176400"/>
              </p14:xfrm>
            </p:contentPart>
          </mc:Choice>
          <mc:Fallback>
            <p:pic>
              <p:nvPicPr>
                <p:cNvPr id="310" name="잉크 309">
                  <a:extLst>
                    <a:ext uri="{FF2B5EF4-FFF2-40B4-BE49-F238E27FC236}">
                      <a16:creationId xmlns:a16="http://schemas.microsoft.com/office/drawing/2014/main" id="{F353A07B-5859-24BC-13E0-91F4725DC5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688233" y="5255369"/>
                  <a:ext cx="266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11" name="잉크 310">
                  <a:extLst>
                    <a:ext uri="{FF2B5EF4-FFF2-40B4-BE49-F238E27FC236}">
                      <a16:creationId xmlns:a16="http://schemas.microsoft.com/office/drawing/2014/main" id="{4DC89C95-EB77-910C-90E5-904BF95E1C7D}"/>
                    </a:ext>
                  </a:extLst>
                </p14:cNvPr>
                <p14:cNvContentPartPr/>
                <p14:nvPr/>
              </p14:nvContentPartPr>
              <p14:xfrm>
                <a:off x="7635313" y="5351849"/>
                <a:ext cx="98280" cy="115560"/>
              </p14:xfrm>
            </p:contentPart>
          </mc:Choice>
          <mc:Fallback>
            <p:pic>
              <p:nvPicPr>
                <p:cNvPr id="311" name="잉크 310">
                  <a:extLst>
                    <a:ext uri="{FF2B5EF4-FFF2-40B4-BE49-F238E27FC236}">
                      <a16:creationId xmlns:a16="http://schemas.microsoft.com/office/drawing/2014/main" id="{4DC89C95-EB77-910C-90E5-904BF95E1C7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630993" y="5347529"/>
                  <a:ext cx="106920" cy="12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315" name="잉크 314">
                <a:extLst>
                  <a:ext uri="{FF2B5EF4-FFF2-40B4-BE49-F238E27FC236}">
                    <a16:creationId xmlns:a16="http://schemas.microsoft.com/office/drawing/2014/main" id="{245C15A9-5BC2-9835-4481-E4E561A0A357}"/>
                  </a:ext>
                </a:extLst>
              </p14:cNvPr>
              <p14:cNvContentPartPr/>
              <p14:nvPr/>
            </p14:nvContentPartPr>
            <p14:xfrm>
              <a:off x="7881962" y="1749792"/>
              <a:ext cx="1160280" cy="101520"/>
            </p14:xfrm>
          </p:contentPart>
        </mc:Choice>
        <mc:Fallback>
          <p:pic>
            <p:nvPicPr>
              <p:cNvPr id="315" name="잉크 314">
                <a:extLst>
                  <a:ext uri="{FF2B5EF4-FFF2-40B4-BE49-F238E27FC236}">
                    <a16:creationId xmlns:a16="http://schemas.microsoft.com/office/drawing/2014/main" id="{245C15A9-5BC2-9835-4481-E4E561A0A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2962" y="1740792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316" name="잉크 315">
                <a:extLst>
                  <a:ext uri="{FF2B5EF4-FFF2-40B4-BE49-F238E27FC236}">
                    <a16:creationId xmlns:a16="http://schemas.microsoft.com/office/drawing/2014/main" id="{3DD857FF-E7C9-EFA8-743C-275377B06AE0}"/>
                  </a:ext>
                </a:extLst>
              </p14:cNvPr>
              <p14:cNvContentPartPr/>
              <p14:nvPr/>
            </p14:nvContentPartPr>
            <p14:xfrm>
              <a:off x="9074282" y="1088472"/>
              <a:ext cx="535320" cy="729000"/>
            </p14:xfrm>
          </p:contentPart>
        </mc:Choice>
        <mc:Fallback>
          <p:pic>
            <p:nvPicPr>
              <p:cNvPr id="316" name="잉크 315">
                <a:extLst>
                  <a:ext uri="{FF2B5EF4-FFF2-40B4-BE49-F238E27FC236}">
                    <a16:creationId xmlns:a16="http://schemas.microsoft.com/office/drawing/2014/main" id="{3DD857FF-E7C9-EFA8-743C-275377B06A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642" y="1079832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317" name="잉크 316">
                <a:extLst>
                  <a:ext uri="{FF2B5EF4-FFF2-40B4-BE49-F238E27FC236}">
                    <a16:creationId xmlns:a16="http://schemas.microsoft.com/office/drawing/2014/main" id="{E0612B29-2660-68EC-7DF6-F2CF4A9D7901}"/>
                  </a:ext>
                </a:extLst>
              </p14:cNvPr>
              <p14:cNvContentPartPr/>
              <p14:nvPr/>
            </p14:nvContentPartPr>
            <p14:xfrm>
              <a:off x="8702762" y="844032"/>
              <a:ext cx="1018800" cy="199440"/>
            </p14:xfrm>
          </p:contentPart>
        </mc:Choice>
        <mc:Fallback>
          <p:pic>
            <p:nvPicPr>
              <p:cNvPr id="317" name="잉크 316">
                <a:extLst>
                  <a:ext uri="{FF2B5EF4-FFF2-40B4-BE49-F238E27FC236}">
                    <a16:creationId xmlns:a16="http://schemas.microsoft.com/office/drawing/2014/main" id="{E0612B29-2660-68EC-7DF6-F2CF4A9D790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85122" y="808032"/>
                <a:ext cx="10544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318" name="잉크 317">
                <a:extLst>
                  <a:ext uri="{FF2B5EF4-FFF2-40B4-BE49-F238E27FC236}">
                    <a16:creationId xmlns:a16="http://schemas.microsoft.com/office/drawing/2014/main" id="{6A79688B-0CA1-8B72-49F2-5E5EBA7126C9}"/>
                  </a:ext>
                </a:extLst>
              </p14:cNvPr>
              <p14:cNvContentPartPr/>
              <p14:nvPr/>
            </p14:nvContentPartPr>
            <p14:xfrm>
              <a:off x="9141602" y="877512"/>
              <a:ext cx="662400" cy="140040"/>
            </p14:xfrm>
          </p:contentPart>
        </mc:Choice>
        <mc:Fallback>
          <p:pic>
            <p:nvPicPr>
              <p:cNvPr id="318" name="잉크 317">
                <a:extLst>
                  <a:ext uri="{FF2B5EF4-FFF2-40B4-BE49-F238E27FC236}">
                    <a16:creationId xmlns:a16="http://schemas.microsoft.com/office/drawing/2014/main" id="{6A79688B-0CA1-8B72-49F2-5E5EBA7126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23962" y="841872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319" name="잉크 318">
                <a:extLst>
                  <a:ext uri="{FF2B5EF4-FFF2-40B4-BE49-F238E27FC236}">
                    <a16:creationId xmlns:a16="http://schemas.microsoft.com/office/drawing/2014/main" id="{917821E7-CEC2-39FD-56A5-908B00AA7E77}"/>
                  </a:ext>
                </a:extLst>
              </p14:cNvPr>
              <p14:cNvContentPartPr/>
              <p14:nvPr/>
            </p14:nvContentPartPr>
            <p14:xfrm>
              <a:off x="9355802" y="871032"/>
              <a:ext cx="507600" cy="115560"/>
            </p14:xfrm>
          </p:contentPart>
        </mc:Choice>
        <mc:Fallback>
          <p:pic>
            <p:nvPicPr>
              <p:cNvPr id="319" name="잉크 318">
                <a:extLst>
                  <a:ext uri="{FF2B5EF4-FFF2-40B4-BE49-F238E27FC236}">
                    <a16:creationId xmlns:a16="http://schemas.microsoft.com/office/drawing/2014/main" id="{917821E7-CEC2-39FD-56A5-908B00AA7E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38162" y="835032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320" name="잉크 319">
                <a:extLst>
                  <a:ext uri="{FF2B5EF4-FFF2-40B4-BE49-F238E27FC236}">
                    <a16:creationId xmlns:a16="http://schemas.microsoft.com/office/drawing/2014/main" id="{61C34947-0057-17A5-0C3B-12A90D1BB68D}"/>
                  </a:ext>
                </a:extLst>
              </p14:cNvPr>
              <p14:cNvContentPartPr/>
              <p14:nvPr/>
            </p14:nvContentPartPr>
            <p14:xfrm>
              <a:off x="9498002" y="845112"/>
              <a:ext cx="567000" cy="125640"/>
            </p14:xfrm>
          </p:contentPart>
        </mc:Choice>
        <mc:Fallback>
          <p:pic>
            <p:nvPicPr>
              <p:cNvPr id="320" name="잉크 319">
                <a:extLst>
                  <a:ext uri="{FF2B5EF4-FFF2-40B4-BE49-F238E27FC236}">
                    <a16:creationId xmlns:a16="http://schemas.microsoft.com/office/drawing/2014/main" id="{61C34947-0057-17A5-0C3B-12A90D1BB6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0002" y="809472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321" name="잉크 320">
                <a:extLst>
                  <a:ext uri="{FF2B5EF4-FFF2-40B4-BE49-F238E27FC236}">
                    <a16:creationId xmlns:a16="http://schemas.microsoft.com/office/drawing/2014/main" id="{5A18037B-CAB5-C148-4167-75F1FBE678DC}"/>
                  </a:ext>
                </a:extLst>
              </p14:cNvPr>
              <p14:cNvContentPartPr/>
              <p14:nvPr/>
            </p14:nvContentPartPr>
            <p14:xfrm>
              <a:off x="9677642" y="850152"/>
              <a:ext cx="637920" cy="120960"/>
            </p14:xfrm>
          </p:contentPart>
        </mc:Choice>
        <mc:Fallback>
          <p:pic>
            <p:nvPicPr>
              <p:cNvPr id="321" name="잉크 320">
                <a:extLst>
                  <a:ext uri="{FF2B5EF4-FFF2-40B4-BE49-F238E27FC236}">
                    <a16:creationId xmlns:a16="http://schemas.microsoft.com/office/drawing/2014/main" id="{5A18037B-CAB5-C148-4167-75F1FBE678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0002" y="814512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322" name="잉크 321">
                <a:extLst>
                  <a:ext uri="{FF2B5EF4-FFF2-40B4-BE49-F238E27FC236}">
                    <a16:creationId xmlns:a16="http://schemas.microsoft.com/office/drawing/2014/main" id="{4C166536-42FE-9463-599E-9AA03C8436B3}"/>
                  </a:ext>
                </a:extLst>
              </p14:cNvPr>
              <p14:cNvContentPartPr/>
              <p14:nvPr/>
            </p14:nvContentPartPr>
            <p14:xfrm>
              <a:off x="9917042" y="826392"/>
              <a:ext cx="726480" cy="151920"/>
            </p14:xfrm>
          </p:contentPart>
        </mc:Choice>
        <mc:Fallback>
          <p:pic>
            <p:nvPicPr>
              <p:cNvPr id="322" name="잉크 321">
                <a:extLst>
                  <a:ext uri="{FF2B5EF4-FFF2-40B4-BE49-F238E27FC236}">
                    <a16:creationId xmlns:a16="http://schemas.microsoft.com/office/drawing/2014/main" id="{4C166536-42FE-9463-599E-9AA03C8436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99042" y="790752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323" name="잉크 322">
                <a:extLst>
                  <a:ext uri="{FF2B5EF4-FFF2-40B4-BE49-F238E27FC236}">
                    <a16:creationId xmlns:a16="http://schemas.microsoft.com/office/drawing/2014/main" id="{597244D4-A3D3-EEF3-B9EE-DAC47A08381B}"/>
                  </a:ext>
                </a:extLst>
              </p14:cNvPr>
              <p14:cNvContentPartPr/>
              <p14:nvPr/>
            </p14:nvContentPartPr>
            <p14:xfrm>
              <a:off x="10542362" y="970032"/>
              <a:ext cx="336600" cy="41400"/>
            </p14:xfrm>
          </p:contentPart>
        </mc:Choice>
        <mc:Fallback>
          <p:pic>
            <p:nvPicPr>
              <p:cNvPr id="323" name="잉크 322">
                <a:extLst>
                  <a:ext uri="{FF2B5EF4-FFF2-40B4-BE49-F238E27FC236}">
                    <a16:creationId xmlns:a16="http://schemas.microsoft.com/office/drawing/2014/main" id="{597244D4-A3D3-EEF3-B9EE-DAC47A0838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24722" y="934032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324" name="잉크 323">
                <a:extLst>
                  <a:ext uri="{FF2B5EF4-FFF2-40B4-BE49-F238E27FC236}">
                    <a16:creationId xmlns:a16="http://schemas.microsoft.com/office/drawing/2014/main" id="{C3F13C31-CD18-287E-52AB-314F39D0C912}"/>
                  </a:ext>
                </a:extLst>
              </p14:cNvPr>
              <p14:cNvContentPartPr/>
              <p14:nvPr/>
            </p14:nvContentPartPr>
            <p14:xfrm>
              <a:off x="8686562" y="1279992"/>
              <a:ext cx="119880" cy="270720"/>
            </p14:xfrm>
          </p:contentPart>
        </mc:Choice>
        <mc:Fallback>
          <p:pic>
            <p:nvPicPr>
              <p:cNvPr id="324" name="잉크 323">
                <a:extLst>
                  <a:ext uri="{FF2B5EF4-FFF2-40B4-BE49-F238E27FC236}">
                    <a16:creationId xmlns:a16="http://schemas.microsoft.com/office/drawing/2014/main" id="{C3F13C31-CD18-287E-52AB-314F39D0C9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2242" y="1275672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325" name="잉크 324">
                <a:extLst>
                  <a:ext uri="{FF2B5EF4-FFF2-40B4-BE49-F238E27FC236}">
                    <a16:creationId xmlns:a16="http://schemas.microsoft.com/office/drawing/2014/main" id="{F0530570-C405-7FC9-826D-F68BBC6F2278}"/>
                  </a:ext>
                </a:extLst>
              </p14:cNvPr>
              <p14:cNvContentPartPr/>
              <p14:nvPr/>
            </p14:nvContentPartPr>
            <p14:xfrm>
              <a:off x="8739122" y="1308432"/>
              <a:ext cx="65880" cy="174600"/>
            </p14:xfrm>
          </p:contentPart>
        </mc:Choice>
        <mc:Fallback>
          <p:pic>
            <p:nvPicPr>
              <p:cNvPr id="325" name="잉크 324">
                <a:extLst>
                  <a:ext uri="{FF2B5EF4-FFF2-40B4-BE49-F238E27FC236}">
                    <a16:creationId xmlns:a16="http://schemas.microsoft.com/office/drawing/2014/main" id="{F0530570-C405-7FC9-826D-F68BBC6F22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34802" y="1304112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327" name="잉크 326">
                <a:extLst>
                  <a:ext uri="{FF2B5EF4-FFF2-40B4-BE49-F238E27FC236}">
                    <a16:creationId xmlns:a16="http://schemas.microsoft.com/office/drawing/2014/main" id="{0AF70288-087E-A62E-9492-1A2957714734}"/>
                  </a:ext>
                </a:extLst>
              </p14:cNvPr>
              <p14:cNvContentPartPr/>
              <p14:nvPr/>
            </p14:nvContentPartPr>
            <p14:xfrm>
              <a:off x="8722202" y="1414632"/>
              <a:ext cx="150480" cy="8640"/>
            </p14:xfrm>
          </p:contentPart>
        </mc:Choice>
        <mc:Fallback>
          <p:pic>
            <p:nvPicPr>
              <p:cNvPr id="327" name="잉크 326">
                <a:extLst>
                  <a:ext uri="{FF2B5EF4-FFF2-40B4-BE49-F238E27FC236}">
                    <a16:creationId xmlns:a16="http://schemas.microsoft.com/office/drawing/2014/main" id="{0AF70288-087E-A62E-9492-1A29577147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17882" y="1410312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329" name="잉크 328">
                <a:extLst>
                  <a:ext uri="{FF2B5EF4-FFF2-40B4-BE49-F238E27FC236}">
                    <a16:creationId xmlns:a16="http://schemas.microsoft.com/office/drawing/2014/main" id="{F8A49A52-71AF-0CB0-D2A9-AA081E265262}"/>
                  </a:ext>
                </a:extLst>
              </p14:cNvPr>
              <p14:cNvContentPartPr/>
              <p14:nvPr/>
            </p14:nvContentPartPr>
            <p14:xfrm>
              <a:off x="10413122" y="1380432"/>
              <a:ext cx="41040" cy="273960"/>
            </p14:xfrm>
          </p:contentPart>
        </mc:Choice>
        <mc:Fallback>
          <p:pic>
            <p:nvPicPr>
              <p:cNvPr id="329" name="잉크 328">
                <a:extLst>
                  <a:ext uri="{FF2B5EF4-FFF2-40B4-BE49-F238E27FC236}">
                    <a16:creationId xmlns:a16="http://schemas.microsoft.com/office/drawing/2014/main" id="{F8A49A52-71AF-0CB0-D2A9-AA081E26526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08802" y="1376112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330" name="잉크 329">
                <a:extLst>
                  <a:ext uri="{FF2B5EF4-FFF2-40B4-BE49-F238E27FC236}">
                    <a16:creationId xmlns:a16="http://schemas.microsoft.com/office/drawing/2014/main" id="{D57F6356-6426-EEE3-B78D-7AA9A1980288}"/>
                  </a:ext>
                </a:extLst>
              </p14:cNvPr>
              <p14:cNvContentPartPr/>
              <p14:nvPr/>
            </p14:nvContentPartPr>
            <p14:xfrm>
              <a:off x="10407362" y="1325352"/>
              <a:ext cx="142560" cy="366840"/>
            </p14:xfrm>
          </p:contentPart>
        </mc:Choice>
        <mc:Fallback>
          <p:pic>
            <p:nvPicPr>
              <p:cNvPr id="330" name="잉크 329">
                <a:extLst>
                  <a:ext uri="{FF2B5EF4-FFF2-40B4-BE49-F238E27FC236}">
                    <a16:creationId xmlns:a16="http://schemas.microsoft.com/office/drawing/2014/main" id="{D57F6356-6426-EEE3-B78D-7AA9A19802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03042" y="1321032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335" name="잉크 334">
                <a:extLst>
                  <a:ext uri="{FF2B5EF4-FFF2-40B4-BE49-F238E27FC236}">
                    <a16:creationId xmlns:a16="http://schemas.microsoft.com/office/drawing/2014/main" id="{843BE0E5-C06E-CEA2-5450-158E441ED442}"/>
                  </a:ext>
                </a:extLst>
              </p14:cNvPr>
              <p14:cNvContentPartPr/>
              <p14:nvPr/>
            </p14:nvContentPartPr>
            <p14:xfrm>
              <a:off x="8478842" y="910992"/>
              <a:ext cx="1086840" cy="116280"/>
            </p14:xfrm>
          </p:contentPart>
        </mc:Choice>
        <mc:Fallback>
          <p:pic>
            <p:nvPicPr>
              <p:cNvPr id="335" name="잉크 334">
                <a:extLst>
                  <a:ext uri="{FF2B5EF4-FFF2-40B4-BE49-F238E27FC236}">
                    <a16:creationId xmlns:a16="http://schemas.microsoft.com/office/drawing/2014/main" id="{843BE0E5-C06E-CEA2-5450-158E441ED4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470202" y="901992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336" name="잉크 335">
                <a:extLst>
                  <a:ext uri="{FF2B5EF4-FFF2-40B4-BE49-F238E27FC236}">
                    <a16:creationId xmlns:a16="http://schemas.microsoft.com/office/drawing/2014/main" id="{3BC9A90E-F3CF-2203-288D-A44402FE968B}"/>
                  </a:ext>
                </a:extLst>
              </p14:cNvPr>
              <p14:cNvContentPartPr/>
              <p14:nvPr/>
            </p14:nvContentPartPr>
            <p14:xfrm>
              <a:off x="9561002" y="1020072"/>
              <a:ext cx="650880" cy="1218240"/>
            </p14:xfrm>
          </p:contentPart>
        </mc:Choice>
        <mc:Fallback>
          <p:pic>
            <p:nvPicPr>
              <p:cNvPr id="336" name="잉크 335">
                <a:extLst>
                  <a:ext uri="{FF2B5EF4-FFF2-40B4-BE49-F238E27FC236}">
                    <a16:creationId xmlns:a16="http://schemas.microsoft.com/office/drawing/2014/main" id="{3BC9A90E-F3CF-2203-288D-A44402FE96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52362" y="1011072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337" name="잉크 336">
                <a:extLst>
                  <a:ext uri="{FF2B5EF4-FFF2-40B4-BE49-F238E27FC236}">
                    <a16:creationId xmlns:a16="http://schemas.microsoft.com/office/drawing/2014/main" id="{8CD7DBA7-227B-9DC2-AD57-0D7115F9948D}"/>
                  </a:ext>
                </a:extLst>
              </p14:cNvPr>
              <p14:cNvContentPartPr/>
              <p14:nvPr/>
            </p14:nvContentPartPr>
            <p14:xfrm>
              <a:off x="7766402" y="894072"/>
              <a:ext cx="713160" cy="898920"/>
            </p14:xfrm>
          </p:contentPart>
        </mc:Choice>
        <mc:Fallback>
          <p:pic>
            <p:nvPicPr>
              <p:cNvPr id="337" name="잉크 336">
                <a:extLst>
                  <a:ext uri="{FF2B5EF4-FFF2-40B4-BE49-F238E27FC236}">
                    <a16:creationId xmlns:a16="http://schemas.microsoft.com/office/drawing/2014/main" id="{8CD7DBA7-227B-9DC2-AD57-0D7115F994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57402" y="885432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338" name="잉크 337">
                <a:extLst>
                  <a:ext uri="{FF2B5EF4-FFF2-40B4-BE49-F238E27FC236}">
                    <a16:creationId xmlns:a16="http://schemas.microsoft.com/office/drawing/2014/main" id="{14E77614-A866-F0CB-4CDA-A0A6B7539382}"/>
                  </a:ext>
                </a:extLst>
              </p14:cNvPr>
              <p14:cNvContentPartPr/>
              <p14:nvPr/>
            </p14:nvContentPartPr>
            <p14:xfrm>
              <a:off x="7774322" y="1858872"/>
              <a:ext cx="597960" cy="1090800"/>
            </p14:xfrm>
          </p:contentPart>
        </mc:Choice>
        <mc:Fallback>
          <p:pic>
            <p:nvPicPr>
              <p:cNvPr id="338" name="잉크 337">
                <a:extLst>
                  <a:ext uri="{FF2B5EF4-FFF2-40B4-BE49-F238E27FC236}">
                    <a16:creationId xmlns:a16="http://schemas.microsoft.com/office/drawing/2014/main" id="{14E77614-A866-F0CB-4CDA-A0A6B75393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65322" y="1850232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339" name="잉크 338">
                <a:extLst>
                  <a:ext uri="{FF2B5EF4-FFF2-40B4-BE49-F238E27FC236}">
                    <a16:creationId xmlns:a16="http://schemas.microsoft.com/office/drawing/2014/main" id="{5D0D7255-757C-A33F-33CB-EFF905D69D16}"/>
                  </a:ext>
                </a:extLst>
              </p14:cNvPr>
              <p14:cNvContentPartPr/>
              <p14:nvPr/>
            </p14:nvContentPartPr>
            <p14:xfrm>
              <a:off x="8333042" y="2906472"/>
              <a:ext cx="1134720" cy="194760"/>
            </p14:xfrm>
          </p:contentPart>
        </mc:Choice>
        <mc:Fallback>
          <p:pic>
            <p:nvPicPr>
              <p:cNvPr id="339" name="잉크 338">
                <a:extLst>
                  <a:ext uri="{FF2B5EF4-FFF2-40B4-BE49-F238E27FC236}">
                    <a16:creationId xmlns:a16="http://schemas.microsoft.com/office/drawing/2014/main" id="{5D0D7255-757C-A33F-33CB-EFF905D69D1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24402" y="2897832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340" name="잉크 339">
                <a:extLst>
                  <a:ext uri="{FF2B5EF4-FFF2-40B4-BE49-F238E27FC236}">
                    <a16:creationId xmlns:a16="http://schemas.microsoft.com/office/drawing/2014/main" id="{D9ACAFBC-4395-F6FB-D3B2-30178060AEC5}"/>
                  </a:ext>
                </a:extLst>
              </p14:cNvPr>
              <p14:cNvContentPartPr/>
              <p14:nvPr/>
            </p14:nvContentPartPr>
            <p14:xfrm>
              <a:off x="9482522" y="2247672"/>
              <a:ext cx="692640" cy="802080"/>
            </p14:xfrm>
          </p:contentPart>
        </mc:Choice>
        <mc:Fallback>
          <p:pic>
            <p:nvPicPr>
              <p:cNvPr id="340" name="잉크 339">
                <a:extLst>
                  <a:ext uri="{FF2B5EF4-FFF2-40B4-BE49-F238E27FC236}">
                    <a16:creationId xmlns:a16="http://schemas.microsoft.com/office/drawing/2014/main" id="{D9ACAFBC-4395-F6FB-D3B2-30178060AE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473522" y="2238672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341" name="잉크 340">
                <a:extLst>
                  <a:ext uri="{FF2B5EF4-FFF2-40B4-BE49-F238E27FC236}">
                    <a16:creationId xmlns:a16="http://schemas.microsoft.com/office/drawing/2014/main" id="{7A8C856E-9C44-CE74-8343-0F57423812D2}"/>
                  </a:ext>
                </a:extLst>
              </p14:cNvPr>
              <p14:cNvContentPartPr/>
              <p14:nvPr/>
            </p14:nvContentPartPr>
            <p14:xfrm>
              <a:off x="10223762" y="2160552"/>
              <a:ext cx="1493280" cy="76680"/>
            </p14:xfrm>
          </p:contentPart>
        </mc:Choice>
        <mc:Fallback>
          <p:pic>
            <p:nvPicPr>
              <p:cNvPr id="341" name="잉크 340">
                <a:extLst>
                  <a:ext uri="{FF2B5EF4-FFF2-40B4-BE49-F238E27FC236}">
                    <a16:creationId xmlns:a16="http://schemas.microsoft.com/office/drawing/2014/main" id="{7A8C856E-9C44-CE74-8343-0F57423812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15122" y="2151552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342" name="잉크 341">
                <a:extLst>
                  <a:ext uri="{FF2B5EF4-FFF2-40B4-BE49-F238E27FC236}">
                    <a16:creationId xmlns:a16="http://schemas.microsoft.com/office/drawing/2014/main" id="{2B18EAB9-93A1-013D-A937-AE6F610C24CD}"/>
                  </a:ext>
                </a:extLst>
              </p14:cNvPr>
              <p14:cNvContentPartPr/>
              <p14:nvPr/>
            </p14:nvContentPartPr>
            <p14:xfrm>
              <a:off x="9503042" y="2989992"/>
              <a:ext cx="1460160" cy="127800"/>
            </p14:xfrm>
          </p:contentPart>
        </mc:Choice>
        <mc:Fallback>
          <p:pic>
            <p:nvPicPr>
              <p:cNvPr id="342" name="잉크 341">
                <a:extLst>
                  <a:ext uri="{FF2B5EF4-FFF2-40B4-BE49-F238E27FC236}">
                    <a16:creationId xmlns:a16="http://schemas.microsoft.com/office/drawing/2014/main" id="{2B18EAB9-93A1-013D-A937-AE6F610C24C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494402" y="2981352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345" name="잉크 344">
                <a:extLst>
                  <a:ext uri="{FF2B5EF4-FFF2-40B4-BE49-F238E27FC236}">
                    <a16:creationId xmlns:a16="http://schemas.microsoft.com/office/drawing/2014/main" id="{8E95409F-C5DA-DECB-B11E-D4F2BCC37B54}"/>
                  </a:ext>
                </a:extLst>
              </p14:cNvPr>
              <p14:cNvContentPartPr/>
              <p14:nvPr/>
            </p14:nvContentPartPr>
            <p14:xfrm>
              <a:off x="10877882" y="2183232"/>
              <a:ext cx="945000" cy="789480"/>
            </p14:xfrm>
          </p:contentPart>
        </mc:Choice>
        <mc:Fallback>
          <p:pic>
            <p:nvPicPr>
              <p:cNvPr id="345" name="잉크 344">
                <a:extLst>
                  <a:ext uri="{FF2B5EF4-FFF2-40B4-BE49-F238E27FC236}">
                    <a16:creationId xmlns:a16="http://schemas.microsoft.com/office/drawing/2014/main" id="{8E95409F-C5DA-DECB-B11E-D4F2BCC37B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69242" y="2174592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346" name="잉크 345">
                <a:extLst>
                  <a:ext uri="{FF2B5EF4-FFF2-40B4-BE49-F238E27FC236}">
                    <a16:creationId xmlns:a16="http://schemas.microsoft.com/office/drawing/2014/main" id="{401E15AF-FBDB-9BFE-B31C-5EC774A45D63}"/>
                  </a:ext>
                </a:extLst>
              </p14:cNvPr>
              <p14:cNvContentPartPr/>
              <p14:nvPr/>
            </p14:nvContentPartPr>
            <p14:xfrm>
              <a:off x="9590882" y="977592"/>
              <a:ext cx="1338840" cy="23040"/>
            </p14:xfrm>
          </p:contentPart>
        </mc:Choice>
        <mc:Fallback>
          <p:pic>
            <p:nvPicPr>
              <p:cNvPr id="346" name="잉크 345">
                <a:extLst>
                  <a:ext uri="{FF2B5EF4-FFF2-40B4-BE49-F238E27FC236}">
                    <a16:creationId xmlns:a16="http://schemas.microsoft.com/office/drawing/2014/main" id="{401E15AF-FBDB-9BFE-B31C-5EC774A45D6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81882" y="968592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348" name="잉크 347">
                <a:extLst>
                  <a:ext uri="{FF2B5EF4-FFF2-40B4-BE49-F238E27FC236}">
                    <a16:creationId xmlns:a16="http://schemas.microsoft.com/office/drawing/2014/main" id="{7F2AF76B-7CB3-5BE2-1DF1-F1CC7534DB5B}"/>
                  </a:ext>
                </a:extLst>
              </p14:cNvPr>
              <p14:cNvContentPartPr/>
              <p14:nvPr/>
            </p14:nvContentPartPr>
            <p14:xfrm>
              <a:off x="10968242" y="1028352"/>
              <a:ext cx="798120" cy="1090080"/>
            </p14:xfrm>
          </p:contentPart>
        </mc:Choice>
        <mc:Fallback>
          <p:pic>
            <p:nvPicPr>
              <p:cNvPr id="348" name="잉크 347">
                <a:extLst>
                  <a:ext uri="{FF2B5EF4-FFF2-40B4-BE49-F238E27FC236}">
                    <a16:creationId xmlns:a16="http://schemas.microsoft.com/office/drawing/2014/main" id="{7F2AF76B-7CB3-5BE2-1DF1-F1CC7534DB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59602" y="1019712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56" name="잉크 355">
                <a:extLst>
                  <a:ext uri="{FF2B5EF4-FFF2-40B4-BE49-F238E27FC236}">
                    <a16:creationId xmlns:a16="http://schemas.microsoft.com/office/drawing/2014/main" id="{A3B3F672-5674-853E-B784-10CFB7712985}"/>
                  </a:ext>
                </a:extLst>
              </p14:cNvPr>
              <p14:cNvContentPartPr/>
              <p14:nvPr/>
            </p14:nvContentPartPr>
            <p14:xfrm>
              <a:off x="8470562" y="825672"/>
              <a:ext cx="1099080" cy="57600"/>
            </p14:xfrm>
          </p:contentPart>
        </mc:Choice>
        <mc:Fallback>
          <p:pic>
            <p:nvPicPr>
              <p:cNvPr id="356" name="잉크 355">
                <a:extLst>
                  <a:ext uri="{FF2B5EF4-FFF2-40B4-BE49-F238E27FC236}">
                    <a16:creationId xmlns:a16="http://schemas.microsoft.com/office/drawing/2014/main" id="{A3B3F672-5674-853E-B784-10CFB77129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61562" y="816672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357" name="잉크 356">
                <a:extLst>
                  <a:ext uri="{FF2B5EF4-FFF2-40B4-BE49-F238E27FC236}">
                    <a16:creationId xmlns:a16="http://schemas.microsoft.com/office/drawing/2014/main" id="{C3DDF150-DD2D-B1FC-CB13-C799C40D6756}"/>
                  </a:ext>
                </a:extLst>
              </p14:cNvPr>
              <p14:cNvContentPartPr/>
              <p14:nvPr/>
            </p14:nvContentPartPr>
            <p14:xfrm>
              <a:off x="9650282" y="826752"/>
              <a:ext cx="1112040" cy="133200"/>
            </p14:xfrm>
          </p:contentPart>
        </mc:Choice>
        <mc:Fallback>
          <p:pic>
            <p:nvPicPr>
              <p:cNvPr id="357" name="잉크 356">
                <a:extLst>
                  <a:ext uri="{FF2B5EF4-FFF2-40B4-BE49-F238E27FC236}">
                    <a16:creationId xmlns:a16="http://schemas.microsoft.com/office/drawing/2014/main" id="{C3DDF150-DD2D-B1FC-CB13-C799C40D67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641282" y="818112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358" name="잉크 357">
                <a:extLst>
                  <a:ext uri="{FF2B5EF4-FFF2-40B4-BE49-F238E27FC236}">
                    <a16:creationId xmlns:a16="http://schemas.microsoft.com/office/drawing/2014/main" id="{42F72332-194E-E99E-F8CA-3F3044BFD0F7}"/>
                  </a:ext>
                </a:extLst>
              </p14:cNvPr>
              <p14:cNvContentPartPr/>
              <p14:nvPr/>
            </p14:nvContentPartPr>
            <p14:xfrm>
              <a:off x="9049442" y="1875792"/>
              <a:ext cx="671760" cy="659880"/>
            </p14:xfrm>
          </p:contentPart>
        </mc:Choice>
        <mc:Fallback>
          <p:pic>
            <p:nvPicPr>
              <p:cNvPr id="358" name="잉크 357">
                <a:extLst>
                  <a:ext uri="{FF2B5EF4-FFF2-40B4-BE49-F238E27FC236}">
                    <a16:creationId xmlns:a16="http://schemas.microsoft.com/office/drawing/2014/main" id="{42F72332-194E-E99E-F8CA-3F3044BFD0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040442" y="1866792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359" name="잉크 358">
                <a:extLst>
                  <a:ext uri="{FF2B5EF4-FFF2-40B4-BE49-F238E27FC236}">
                    <a16:creationId xmlns:a16="http://schemas.microsoft.com/office/drawing/2014/main" id="{CA8A216C-54EE-2749-1C5C-E40FA23A838C}"/>
                  </a:ext>
                </a:extLst>
              </p14:cNvPr>
              <p14:cNvContentPartPr/>
              <p14:nvPr/>
            </p14:nvContentPartPr>
            <p14:xfrm>
              <a:off x="8363642" y="2585712"/>
              <a:ext cx="1331280" cy="314280"/>
            </p14:xfrm>
          </p:contentPart>
        </mc:Choice>
        <mc:Fallback>
          <p:pic>
            <p:nvPicPr>
              <p:cNvPr id="359" name="잉크 358">
                <a:extLst>
                  <a:ext uri="{FF2B5EF4-FFF2-40B4-BE49-F238E27FC236}">
                    <a16:creationId xmlns:a16="http://schemas.microsoft.com/office/drawing/2014/main" id="{CA8A216C-54EE-2749-1C5C-E40FA23A838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54642" y="2576712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360" name="잉크 359">
                <a:extLst>
                  <a:ext uri="{FF2B5EF4-FFF2-40B4-BE49-F238E27FC236}">
                    <a16:creationId xmlns:a16="http://schemas.microsoft.com/office/drawing/2014/main" id="{2D786879-5B0B-B745-7C95-6570C5123F90}"/>
                  </a:ext>
                </a:extLst>
              </p14:cNvPr>
              <p14:cNvContentPartPr/>
              <p14:nvPr/>
            </p14:nvContentPartPr>
            <p14:xfrm>
              <a:off x="9716522" y="2563752"/>
              <a:ext cx="87120" cy="20880"/>
            </p14:xfrm>
          </p:contentPart>
        </mc:Choice>
        <mc:Fallback>
          <p:pic>
            <p:nvPicPr>
              <p:cNvPr id="360" name="잉크 359">
                <a:extLst>
                  <a:ext uri="{FF2B5EF4-FFF2-40B4-BE49-F238E27FC236}">
                    <a16:creationId xmlns:a16="http://schemas.microsoft.com/office/drawing/2014/main" id="{2D786879-5B0B-B745-7C95-6570C5123F9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07882" y="2554752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362" name="잉크 361">
                <a:extLst>
                  <a:ext uri="{FF2B5EF4-FFF2-40B4-BE49-F238E27FC236}">
                    <a16:creationId xmlns:a16="http://schemas.microsoft.com/office/drawing/2014/main" id="{476A4A3C-3BEF-D9DD-2E1C-45908DC2323C}"/>
                  </a:ext>
                </a:extLst>
              </p14:cNvPr>
              <p14:cNvContentPartPr/>
              <p14:nvPr/>
            </p14:nvContentPartPr>
            <p14:xfrm>
              <a:off x="9946922" y="2613792"/>
              <a:ext cx="26280" cy="5760"/>
            </p14:xfrm>
          </p:contentPart>
        </mc:Choice>
        <mc:Fallback>
          <p:pic>
            <p:nvPicPr>
              <p:cNvPr id="362" name="잉크 361">
                <a:extLst>
                  <a:ext uri="{FF2B5EF4-FFF2-40B4-BE49-F238E27FC236}">
                    <a16:creationId xmlns:a16="http://schemas.microsoft.com/office/drawing/2014/main" id="{476A4A3C-3BEF-D9DD-2E1C-45908DC2323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38282" y="2605152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364" name="잉크 363">
                <a:extLst>
                  <a:ext uri="{FF2B5EF4-FFF2-40B4-BE49-F238E27FC236}">
                    <a16:creationId xmlns:a16="http://schemas.microsoft.com/office/drawing/2014/main" id="{5BF86083-E2D3-D44F-4BC2-1716C9F55909}"/>
                  </a:ext>
                </a:extLst>
              </p14:cNvPr>
              <p14:cNvContentPartPr/>
              <p14:nvPr/>
            </p14:nvContentPartPr>
            <p14:xfrm>
              <a:off x="10039442" y="2647632"/>
              <a:ext cx="24840" cy="7200"/>
            </p14:xfrm>
          </p:contentPart>
        </mc:Choice>
        <mc:Fallback>
          <p:pic>
            <p:nvPicPr>
              <p:cNvPr id="364" name="잉크 363">
                <a:extLst>
                  <a:ext uri="{FF2B5EF4-FFF2-40B4-BE49-F238E27FC236}">
                    <a16:creationId xmlns:a16="http://schemas.microsoft.com/office/drawing/2014/main" id="{5BF86083-E2D3-D44F-4BC2-1716C9F559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030442" y="2638632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365" name="잉크 364">
                <a:extLst>
                  <a:ext uri="{FF2B5EF4-FFF2-40B4-BE49-F238E27FC236}">
                    <a16:creationId xmlns:a16="http://schemas.microsoft.com/office/drawing/2014/main" id="{8C69D86E-15EB-8517-BA0D-EC092A1326CF}"/>
                  </a:ext>
                </a:extLst>
              </p14:cNvPr>
              <p14:cNvContentPartPr/>
              <p14:nvPr/>
            </p14:nvContentPartPr>
            <p14:xfrm>
              <a:off x="10122962" y="2672832"/>
              <a:ext cx="100440" cy="57240"/>
            </p14:xfrm>
          </p:contentPart>
        </mc:Choice>
        <mc:Fallback>
          <p:pic>
            <p:nvPicPr>
              <p:cNvPr id="365" name="잉크 364">
                <a:extLst>
                  <a:ext uri="{FF2B5EF4-FFF2-40B4-BE49-F238E27FC236}">
                    <a16:creationId xmlns:a16="http://schemas.microsoft.com/office/drawing/2014/main" id="{8C69D86E-15EB-8517-BA0D-EC092A1326C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14322" y="2663832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366" name="잉크 365">
                <a:extLst>
                  <a:ext uri="{FF2B5EF4-FFF2-40B4-BE49-F238E27FC236}">
                    <a16:creationId xmlns:a16="http://schemas.microsoft.com/office/drawing/2014/main" id="{4B5EA6FE-46B2-CF46-5577-8C27000577A8}"/>
                  </a:ext>
                </a:extLst>
              </p14:cNvPr>
              <p14:cNvContentPartPr/>
              <p14:nvPr/>
            </p14:nvContentPartPr>
            <p14:xfrm>
              <a:off x="10291082" y="2756352"/>
              <a:ext cx="100440" cy="48960"/>
            </p14:xfrm>
          </p:contentPart>
        </mc:Choice>
        <mc:Fallback>
          <p:pic>
            <p:nvPicPr>
              <p:cNvPr id="366" name="잉크 365">
                <a:extLst>
                  <a:ext uri="{FF2B5EF4-FFF2-40B4-BE49-F238E27FC236}">
                    <a16:creationId xmlns:a16="http://schemas.microsoft.com/office/drawing/2014/main" id="{4B5EA6FE-46B2-CF46-5577-8C27000577A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282082" y="2747712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367" name="잉크 366">
                <a:extLst>
                  <a:ext uri="{FF2B5EF4-FFF2-40B4-BE49-F238E27FC236}">
                    <a16:creationId xmlns:a16="http://schemas.microsoft.com/office/drawing/2014/main" id="{38E3C7CE-E1DC-D1B3-DA4B-17C42A66B3F0}"/>
                  </a:ext>
                </a:extLst>
              </p14:cNvPr>
              <p14:cNvContentPartPr/>
              <p14:nvPr/>
            </p14:nvContentPartPr>
            <p14:xfrm>
              <a:off x="10475402" y="2831952"/>
              <a:ext cx="288360" cy="62640"/>
            </p14:xfrm>
          </p:contentPart>
        </mc:Choice>
        <mc:Fallback>
          <p:pic>
            <p:nvPicPr>
              <p:cNvPr id="367" name="잉크 366">
                <a:extLst>
                  <a:ext uri="{FF2B5EF4-FFF2-40B4-BE49-F238E27FC236}">
                    <a16:creationId xmlns:a16="http://schemas.microsoft.com/office/drawing/2014/main" id="{38E3C7CE-E1DC-D1B3-DA4B-17C42A66B3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66762" y="2823312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68" name="잉크 367">
                <a:extLst>
                  <a:ext uri="{FF2B5EF4-FFF2-40B4-BE49-F238E27FC236}">
                    <a16:creationId xmlns:a16="http://schemas.microsoft.com/office/drawing/2014/main" id="{48A2263C-B8A4-3CFB-B360-4DD47A8D7B0D}"/>
                  </a:ext>
                </a:extLst>
              </p14:cNvPr>
              <p14:cNvContentPartPr/>
              <p14:nvPr/>
            </p14:nvContentPartPr>
            <p14:xfrm>
              <a:off x="10810922" y="2907552"/>
              <a:ext cx="16200" cy="15120"/>
            </p14:xfrm>
          </p:contentPart>
        </mc:Choice>
        <mc:Fallback>
          <p:pic>
            <p:nvPicPr>
              <p:cNvPr id="368" name="잉크 367">
                <a:extLst>
                  <a:ext uri="{FF2B5EF4-FFF2-40B4-BE49-F238E27FC236}">
                    <a16:creationId xmlns:a16="http://schemas.microsoft.com/office/drawing/2014/main" id="{48A2263C-B8A4-3CFB-B360-4DD47A8D7B0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02282" y="2898552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369" name="잉크 368">
                <a:extLst>
                  <a:ext uri="{FF2B5EF4-FFF2-40B4-BE49-F238E27FC236}">
                    <a16:creationId xmlns:a16="http://schemas.microsoft.com/office/drawing/2014/main" id="{8BA6F53A-9F52-93FE-985F-0D9F5EBC3CB7}"/>
                  </a:ext>
                </a:extLst>
              </p14:cNvPr>
              <p14:cNvContentPartPr/>
              <p14:nvPr/>
            </p14:nvContentPartPr>
            <p14:xfrm>
              <a:off x="10878242" y="2949672"/>
              <a:ext cx="1800" cy="1800"/>
            </p14:xfrm>
          </p:contentPart>
        </mc:Choice>
        <mc:Fallback>
          <p:pic>
            <p:nvPicPr>
              <p:cNvPr id="369" name="잉크 368">
                <a:extLst>
                  <a:ext uri="{FF2B5EF4-FFF2-40B4-BE49-F238E27FC236}">
                    <a16:creationId xmlns:a16="http://schemas.microsoft.com/office/drawing/2014/main" id="{8BA6F53A-9F52-93FE-985F-0D9F5EBC3C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69242" y="2940672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76" name="잉크 375">
                <a:extLst>
                  <a:ext uri="{FF2B5EF4-FFF2-40B4-BE49-F238E27FC236}">
                    <a16:creationId xmlns:a16="http://schemas.microsoft.com/office/drawing/2014/main" id="{4C105ED5-918A-4CEF-D95A-76A6443C11EE}"/>
                  </a:ext>
                </a:extLst>
              </p14:cNvPr>
              <p14:cNvContentPartPr/>
              <p14:nvPr/>
            </p14:nvContentPartPr>
            <p14:xfrm>
              <a:off x="9148082" y="2566992"/>
              <a:ext cx="16920" cy="5400"/>
            </p14:xfrm>
          </p:contentPart>
        </mc:Choice>
        <mc:Fallback>
          <p:pic>
            <p:nvPicPr>
              <p:cNvPr id="376" name="잉크 375">
                <a:extLst>
                  <a:ext uri="{FF2B5EF4-FFF2-40B4-BE49-F238E27FC236}">
                    <a16:creationId xmlns:a16="http://schemas.microsoft.com/office/drawing/2014/main" id="{4C105ED5-918A-4CEF-D95A-76A6443C11E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139082" y="2557992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379" name="잉크 378">
                <a:extLst>
                  <a:ext uri="{FF2B5EF4-FFF2-40B4-BE49-F238E27FC236}">
                    <a16:creationId xmlns:a16="http://schemas.microsoft.com/office/drawing/2014/main" id="{3E9840D3-BEBB-252D-D6F7-A7F5B7579F09}"/>
                  </a:ext>
                </a:extLst>
              </p14:cNvPr>
              <p14:cNvContentPartPr/>
              <p14:nvPr/>
            </p14:nvContentPartPr>
            <p14:xfrm>
              <a:off x="9753962" y="731352"/>
              <a:ext cx="150840" cy="125280"/>
            </p14:xfrm>
          </p:contentPart>
        </mc:Choice>
        <mc:Fallback>
          <p:pic>
            <p:nvPicPr>
              <p:cNvPr id="379" name="잉크 378">
                <a:extLst>
                  <a:ext uri="{FF2B5EF4-FFF2-40B4-BE49-F238E27FC236}">
                    <a16:creationId xmlns:a16="http://schemas.microsoft.com/office/drawing/2014/main" id="{3E9840D3-BEBB-252D-D6F7-A7F5B7579F0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744962" y="722712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81" name="잉크 380">
                <a:extLst>
                  <a:ext uri="{FF2B5EF4-FFF2-40B4-BE49-F238E27FC236}">
                    <a16:creationId xmlns:a16="http://schemas.microsoft.com/office/drawing/2014/main" id="{87FEA798-C0B9-ADCC-CA6F-6D3BE233A469}"/>
                  </a:ext>
                </a:extLst>
              </p14:cNvPr>
              <p14:cNvContentPartPr/>
              <p14:nvPr/>
            </p14:nvContentPartPr>
            <p14:xfrm>
              <a:off x="9795362" y="567192"/>
              <a:ext cx="76680" cy="278280"/>
            </p14:xfrm>
          </p:contentPart>
        </mc:Choice>
        <mc:Fallback>
          <p:pic>
            <p:nvPicPr>
              <p:cNvPr id="381" name="잉크 380">
                <a:extLst>
                  <a:ext uri="{FF2B5EF4-FFF2-40B4-BE49-F238E27FC236}">
                    <a16:creationId xmlns:a16="http://schemas.microsoft.com/office/drawing/2014/main" id="{87FEA798-C0B9-ADCC-CA6F-6D3BE233A46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86362" y="558192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382" name="잉크 381">
                <a:extLst>
                  <a:ext uri="{FF2B5EF4-FFF2-40B4-BE49-F238E27FC236}">
                    <a16:creationId xmlns:a16="http://schemas.microsoft.com/office/drawing/2014/main" id="{F68C1547-4784-561E-A176-8ADF0D8C2D75}"/>
                  </a:ext>
                </a:extLst>
              </p14:cNvPr>
              <p14:cNvContentPartPr/>
              <p14:nvPr/>
            </p14:nvContentPartPr>
            <p14:xfrm>
              <a:off x="9853682" y="475032"/>
              <a:ext cx="102600" cy="95040"/>
            </p14:xfrm>
          </p:contentPart>
        </mc:Choice>
        <mc:Fallback>
          <p:pic>
            <p:nvPicPr>
              <p:cNvPr id="382" name="잉크 381">
                <a:extLst>
                  <a:ext uri="{FF2B5EF4-FFF2-40B4-BE49-F238E27FC236}">
                    <a16:creationId xmlns:a16="http://schemas.microsoft.com/office/drawing/2014/main" id="{F68C1547-4784-561E-A176-8ADF0D8C2D7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45042" y="466392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383" name="잉크 382">
                <a:extLst>
                  <a:ext uri="{FF2B5EF4-FFF2-40B4-BE49-F238E27FC236}">
                    <a16:creationId xmlns:a16="http://schemas.microsoft.com/office/drawing/2014/main" id="{17543DCA-9141-1E90-636B-1849BB73C5B2}"/>
                  </a:ext>
                </a:extLst>
              </p14:cNvPr>
              <p14:cNvContentPartPr/>
              <p14:nvPr/>
            </p14:nvContentPartPr>
            <p14:xfrm>
              <a:off x="9957002" y="474672"/>
              <a:ext cx="39600" cy="93600"/>
            </p14:xfrm>
          </p:contentPart>
        </mc:Choice>
        <mc:Fallback>
          <p:pic>
            <p:nvPicPr>
              <p:cNvPr id="383" name="잉크 382">
                <a:extLst>
                  <a:ext uri="{FF2B5EF4-FFF2-40B4-BE49-F238E27FC236}">
                    <a16:creationId xmlns:a16="http://schemas.microsoft.com/office/drawing/2014/main" id="{17543DCA-9141-1E90-636B-1849BB73C5B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48362" y="466032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385" name="잉크 384">
                <a:extLst>
                  <a:ext uri="{FF2B5EF4-FFF2-40B4-BE49-F238E27FC236}">
                    <a16:creationId xmlns:a16="http://schemas.microsoft.com/office/drawing/2014/main" id="{828840B0-5697-BA64-897C-876BCC8E1D87}"/>
                  </a:ext>
                </a:extLst>
              </p14:cNvPr>
              <p14:cNvContentPartPr/>
              <p14:nvPr/>
            </p14:nvContentPartPr>
            <p14:xfrm>
              <a:off x="9946202" y="575472"/>
              <a:ext cx="63360" cy="48960"/>
            </p14:xfrm>
          </p:contentPart>
        </mc:Choice>
        <mc:Fallback>
          <p:pic>
            <p:nvPicPr>
              <p:cNvPr id="385" name="잉크 384">
                <a:extLst>
                  <a:ext uri="{FF2B5EF4-FFF2-40B4-BE49-F238E27FC236}">
                    <a16:creationId xmlns:a16="http://schemas.microsoft.com/office/drawing/2014/main" id="{828840B0-5697-BA64-897C-876BCC8E1D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37562" y="566472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86" name="잉크 385">
                <a:extLst>
                  <a:ext uri="{FF2B5EF4-FFF2-40B4-BE49-F238E27FC236}">
                    <a16:creationId xmlns:a16="http://schemas.microsoft.com/office/drawing/2014/main" id="{B16AA675-6E8B-C9D5-A9F4-04F2FD40A8D9}"/>
                  </a:ext>
                </a:extLst>
              </p14:cNvPr>
              <p14:cNvContentPartPr/>
              <p14:nvPr/>
            </p14:nvContentPartPr>
            <p14:xfrm>
              <a:off x="9847562" y="422472"/>
              <a:ext cx="64800" cy="26280"/>
            </p14:xfrm>
          </p:contentPart>
        </mc:Choice>
        <mc:Fallback>
          <p:pic>
            <p:nvPicPr>
              <p:cNvPr id="386" name="잉크 385">
                <a:extLst>
                  <a:ext uri="{FF2B5EF4-FFF2-40B4-BE49-F238E27FC236}">
                    <a16:creationId xmlns:a16="http://schemas.microsoft.com/office/drawing/2014/main" id="{B16AA675-6E8B-C9D5-A9F4-04F2FD40A8D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38922" y="413832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388" name="잉크 387">
                <a:extLst>
                  <a:ext uri="{FF2B5EF4-FFF2-40B4-BE49-F238E27FC236}">
                    <a16:creationId xmlns:a16="http://schemas.microsoft.com/office/drawing/2014/main" id="{41615BBA-13A2-09FD-5888-7CEB1FF708A4}"/>
                  </a:ext>
                </a:extLst>
              </p14:cNvPr>
              <p14:cNvContentPartPr/>
              <p14:nvPr/>
            </p14:nvContentPartPr>
            <p14:xfrm>
              <a:off x="10030802" y="412392"/>
              <a:ext cx="82440" cy="107280"/>
            </p14:xfrm>
          </p:contentPart>
        </mc:Choice>
        <mc:Fallback>
          <p:pic>
            <p:nvPicPr>
              <p:cNvPr id="388" name="잉크 387">
                <a:extLst>
                  <a:ext uri="{FF2B5EF4-FFF2-40B4-BE49-F238E27FC236}">
                    <a16:creationId xmlns:a16="http://schemas.microsoft.com/office/drawing/2014/main" id="{41615BBA-13A2-09FD-5888-7CEB1FF708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21802" y="403752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89" name="잉크 388">
                <a:extLst>
                  <a:ext uri="{FF2B5EF4-FFF2-40B4-BE49-F238E27FC236}">
                    <a16:creationId xmlns:a16="http://schemas.microsoft.com/office/drawing/2014/main" id="{BF5F8B28-1BEE-9240-AF61-8FBBA0E57F72}"/>
                  </a:ext>
                </a:extLst>
              </p14:cNvPr>
              <p14:cNvContentPartPr/>
              <p14:nvPr/>
            </p14:nvContentPartPr>
            <p14:xfrm>
              <a:off x="10119362" y="401592"/>
              <a:ext cx="58320" cy="57240"/>
            </p14:xfrm>
          </p:contentPart>
        </mc:Choice>
        <mc:Fallback>
          <p:pic>
            <p:nvPicPr>
              <p:cNvPr id="389" name="잉크 388">
                <a:extLst>
                  <a:ext uri="{FF2B5EF4-FFF2-40B4-BE49-F238E27FC236}">
                    <a16:creationId xmlns:a16="http://schemas.microsoft.com/office/drawing/2014/main" id="{BF5F8B28-1BEE-9240-AF61-8FBBA0E57F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110362" y="392592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390" name="잉크 389">
                <a:extLst>
                  <a:ext uri="{FF2B5EF4-FFF2-40B4-BE49-F238E27FC236}">
                    <a16:creationId xmlns:a16="http://schemas.microsoft.com/office/drawing/2014/main" id="{EAEE0BD6-4443-31EC-9655-5D0CB662DFD3}"/>
                  </a:ext>
                </a:extLst>
              </p14:cNvPr>
              <p14:cNvContentPartPr/>
              <p14:nvPr/>
            </p14:nvContentPartPr>
            <p14:xfrm>
              <a:off x="10141682" y="529032"/>
              <a:ext cx="72000" cy="45720"/>
            </p14:xfrm>
          </p:contentPart>
        </mc:Choice>
        <mc:Fallback>
          <p:pic>
            <p:nvPicPr>
              <p:cNvPr id="390" name="잉크 389">
                <a:extLst>
                  <a:ext uri="{FF2B5EF4-FFF2-40B4-BE49-F238E27FC236}">
                    <a16:creationId xmlns:a16="http://schemas.microsoft.com/office/drawing/2014/main" id="{EAEE0BD6-4443-31EC-9655-5D0CB662DFD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32682" y="520032"/>
                <a:ext cx="8964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直接连接符 7">
            <a:extLst>
              <a:ext uri="{FF2B5EF4-FFF2-40B4-BE49-F238E27FC236}">
                <a16:creationId xmlns:a16="http://schemas.microsoft.com/office/drawing/2014/main" id="{26EBC645-0625-4F1B-8625-F1A4D3857D3F}"/>
              </a:ext>
            </a:extLst>
          </p:cNvPr>
          <p:cNvSpPr/>
          <p:nvPr/>
        </p:nvSpPr>
        <p:spPr>
          <a:xfrm rot="677167">
            <a:off x="1373627" y="2171520"/>
            <a:ext cx="109728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36000">
            <a:solidFill>
              <a:srgbClr val="FFFC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FC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391" name="잉크 390">
                <a:extLst>
                  <a:ext uri="{FF2B5EF4-FFF2-40B4-BE49-F238E27FC236}">
                    <a16:creationId xmlns:a16="http://schemas.microsoft.com/office/drawing/2014/main" id="{CCF83CC6-F0F4-2633-B10D-7AAE444DD5ED}"/>
                  </a:ext>
                </a:extLst>
              </p14:cNvPr>
              <p14:cNvContentPartPr/>
              <p14:nvPr/>
            </p14:nvContentPartPr>
            <p14:xfrm>
              <a:off x="9989353" y="2549249"/>
              <a:ext cx="505800" cy="566640"/>
            </p14:xfrm>
          </p:contentPart>
        </mc:Choice>
        <mc:Fallback>
          <p:pic>
            <p:nvPicPr>
              <p:cNvPr id="391" name="잉크 390">
                <a:extLst>
                  <a:ext uri="{FF2B5EF4-FFF2-40B4-BE49-F238E27FC236}">
                    <a16:creationId xmlns:a16="http://schemas.microsoft.com/office/drawing/2014/main" id="{CCF83CC6-F0F4-2633-B10D-7AAE444DD5ED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980713" y="2540609"/>
                <a:ext cx="5234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392" name="잉크 391">
                <a:extLst>
                  <a:ext uri="{FF2B5EF4-FFF2-40B4-BE49-F238E27FC236}">
                    <a16:creationId xmlns:a16="http://schemas.microsoft.com/office/drawing/2014/main" id="{CDEF5521-CAFB-E763-FCFF-5051D2E42FA4}"/>
                  </a:ext>
                </a:extLst>
              </p14:cNvPr>
              <p14:cNvContentPartPr/>
              <p14:nvPr/>
            </p14:nvContentPartPr>
            <p14:xfrm>
              <a:off x="10083313" y="2872889"/>
              <a:ext cx="45720" cy="78480"/>
            </p14:xfrm>
          </p:contentPart>
        </mc:Choice>
        <mc:Fallback>
          <p:pic>
            <p:nvPicPr>
              <p:cNvPr id="392" name="잉크 391">
                <a:extLst>
                  <a:ext uri="{FF2B5EF4-FFF2-40B4-BE49-F238E27FC236}">
                    <a16:creationId xmlns:a16="http://schemas.microsoft.com/office/drawing/2014/main" id="{CDEF5521-CAFB-E763-FCFF-5051D2E42FA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074313" y="2863889"/>
                <a:ext cx="633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393" name="잉크 392">
                <a:extLst>
                  <a:ext uri="{FF2B5EF4-FFF2-40B4-BE49-F238E27FC236}">
                    <a16:creationId xmlns:a16="http://schemas.microsoft.com/office/drawing/2014/main" id="{66D43CF2-2E23-1565-9527-66EF905B0FBC}"/>
                  </a:ext>
                </a:extLst>
              </p14:cNvPr>
              <p14:cNvContentPartPr/>
              <p14:nvPr/>
            </p14:nvContentPartPr>
            <p14:xfrm>
              <a:off x="10158553" y="2835089"/>
              <a:ext cx="14040" cy="157680"/>
            </p14:xfrm>
          </p:contentPart>
        </mc:Choice>
        <mc:Fallback>
          <p:pic>
            <p:nvPicPr>
              <p:cNvPr id="393" name="잉크 392">
                <a:extLst>
                  <a:ext uri="{FF2B5EF4-FFF2-40B4-BE49-F238E27FC236}">
                    <a16:creationId xmlns:a16="http://schemas.microsoft.com/office/drawing/2014/main" id="{66D43CF2-2E23-1565-9527-66EF905B0FB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149913" y="2826089"/>
                <a:ext cx="31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394" name="잉크 393">
                <a:extLst>
                  <a:ext uri="{FF2B5EF4-FFF2-40B4-BE49-F238E27FC236}">
                    <a16:creationId xmlns:a16="http://schemas.microsoft.com/office/drawing/2014/main" id="{0CE359C9-9320-AD4B-17A9-72C2D808E3F1}"/>
                  </a:ext>
                </a:extLst>
              </p14:cNvPr>
              <p14:cNvContentPartPr/>
              <p14:nvPr/>
            </p14:nvContentPartPr>
            <p14:xfrm>
              <a:off x="10194553" y="2849129"/>
              <a:ext cx="94320" cy="117720"/>
            </p14:xfrm>
          </p:contentPart>
        </mc:Choice>
        <mc:Fallback>
          <p:pic>
            <p:nvPicPr>
              <p:cNvPr id="394" name="잉크 393">
                <a:extLst>
                  <a:ext uri="{FF2B5EF4-FFF2-40B4-BE49-F238E27FC236}">
                    <a16:creationId xmlns:a16="http://schemas.microsoft.com/office/drawing/2014/main" id="{0CE359C9-9320-AD4B-17A9-72C2D808E3F1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185913" y="2840489"/>
                <a:ext cx="1119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96" name="잉크 395">
                <a:extLst>
                  <a:ext uri="{FF2B5EF4-FFF2-40B4-BE49-F238E27FC236}">
                    <a16:creationId xmlns:a16="http://schemas.microsoft.com/office/drawing/2014/main" id="{82E6CC2B-7072-D0C9-EB66-94993D385E3E}"/>
                  </a:ext>
                </a:extLst>
              </p14:cNvPr>
              <p14:cNvContentPartPr/>
              <p14:nvPr/>
            </p14:nvContentPartPr>
            <p14:xfrm>
              <a:off x="10248193" y="2894129"/>
              <a:ext cx="41760" cy="17280"/>
            </p14:xfrm>
          </p:contentPart>
        </mc:Choice>
        <mc:Fallback>
          <p:pic>
            <p:nvPicPr>
              <p:cNvPr id="396" name="잉크 395">
                <a:extLst>
                  <a:ext uri="{FF2B5EF4-FFF2-40B4-BE49-F238E27FC236}">
                    <a16:creationId xmlns:a16="http://schemas.microsoft.com/office/drawing/2014/main" id="{82E6CC2B-7072-D0C9-EB66-94993D385E3E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239193" y="2885129"/>
                <a:ext cx="594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97" name="잉크 396">
                <a:extLst>
                  <a:ext uri="{FF2B5EF4-FFF2-40B4-BE49-F238E27FC236}">
                    <a16:creationId xmlns:a16="http://schemas.microsoft.com/office/drawing/2014/main" id="{57E1461B-47EA-08CA-1841-E2CBB1C9CB2A}"/>
                  </a:ext>
                </a:extLst>
              </p14:cNvPr>
              <p14:cNvContentPartPr/>
              <p14:nvPr/>
            </p14:nvContentPartPr>
            <p14:xfrm>
              <a:off x="10292833" y="2839769"/>
              <a:ext cx="9000" cy="99000"/>
            </p14:xfrm>
          </p:contentPart>
        </mc:Choice>
        <mc:Fallback>
          <p:pic>
            <p:nvPicPr>
              <p:cNvPr id="397" name="잉크 396">
                <a:extLst>
                  <a:ext uri="{FF2B5EF4-FFF2-40B4-BE49-F238E27FC236}">
                    <a16:creationId xmlns:a16="http://schemas.microsoft.com/office/drawing/2014/main" id="{57E1461B-47EA-08CA-1841-E2CBB1C9CB2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283833" y="2831129"/>
                <a:ext cx="2664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398" name="잉크 397">
                <a:extLst>
                  <a:ext uri="{FF2B5EF4-FFF2-40B4-BE49-F238E27FC236}">
                    <a16:creationId xmlns:a16="http://schemas.microsoft.com/office/drawing/2014/main" id="{19B6B409-3570-12BD-F158-36B685C7B6BE}"/>
                  </a:ext>
                </a:extLst>
              </p14:cNvPr>
              <p14:cNvContentPartPr/>
              <p14:nvPr/>
            </p14:nvContentPartPr>
            <p14:xfrm>
              <a:off x="10326313" y="2818169"/>
              <a:ext cx="8280" cy="151200"/>
            </p14:xfrm>
          </p:contentPart>
        </mc:Choice>
        <mc:Fallback>
          <p:pic>
            <p:nvPicPr>
              <p:cNvPr id="398" name="잉크 397">
                <a:extLst>
                  <a:ext uri="{FF2B5EF4-FFF2-40B4-BE49-F238E27FC236}">
                    <a16:creationId xmlns:a16="http://schemas.microsoft.com/office/drawing/2014/main" id="{19B6B409-3570-12BD-F158-36B685C7B6BE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317673" y="2809529"/>
                <a:ext cx="2592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2" name="그룹 421">
            <a:extLst>
              <a:ext uri="{FF2B5EF4-FFF2-40B4-BE49-F238E27FC236}">
                <a16:creationId xmlns:a16="http://schemas.microsoft.com/office/drawing/2014/main" id="{D8136AA3-6306-2044-68AC-DFEDCEE7F06F}"/>
              </a:ext>
            </a:extLst>
          </p:cNvPr>
          <p:cNvGrpSpPr/>
          <p:nvPr/>
        </p:nvGrpSpPr>
        <p:grpSpPr>
          <a:xfrm>
            <a:off x="8666713" y="3723929"/>
            <a:ext cx="463320" cy="289440"/>
            <a:chOff x="8666713" y="3723929"/>
            <a:chExt cx="46332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17" name="잉크 416">
                  <a:extLst>
                    <a:ext uri="{FF2B5EF4-FFF2-40B4-BE49-F238E27FC236}">
                      <a16:creationId xmlns:a16="http://schemas.microsoft.com/office/drawing/2014/main" id="{B25F53FF-FE4F-DBD7-E8E0-D7A606E09613}"/>
                    </a:ext>
                  </a:extLst>
                </p14:cNvPr>
                <p14:cNvContentPartPr/>
                <p14:nvPr/>
              </p14:nvContentPartPr>
              <p14:xfrm>
                <a:off x="8666713" y="3730769"/>
                <a:ext cx="204840" cy="282600"/>
              </p14:xfrm>
            </p:contentPart>
          </mc:Choice>
          <mc:Fallback>
            <p:pic>
              <p:nvPicPr>
                <p:cNvPr id="417" name="잉크 416">
                  <a:extLst>
                    <a:ext uri="{FF2B5EF4-FFF2-40B4-BE49-F238E27FC236}">
                      <a16:creationId xmlns:a16="http://schemas.microsoft.com/office/drawing/2014/main" id="{B25F53FF-FE4F-DBD7-E8E0-D7A606E0961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660593" y="3724649"/>
                  <a:ext cx="21708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20" name="잉크 419">
                  <a:extLst>
                    <a:ext uri="{FF2B5EF4-FFF2-40B4-BE49-F238E27FC236}">
                      <a16:creationId xmlns:a16="http://schemas.microsoft.com/office/drawing/2014/main" id="{A3A69C61-E684-3B00-0F40-16FD67394D48}"/>
                    </a:ext>
                  </a:extLst>
                </p14:cNvPr>
                <p14:cNvContentPartPr/>
                <p14:nvPr/>
              </p14:nvContentPartPr>
              <p14:xfrm>
                <a:off x="8852113" y="3723929"/>
                <a:ext cx="277920" cy="270720"/>
              </p14:xfrm>
            </p:contentPart>
          </mc:Choice>
          <mc:Fallback>
            <p:pic>
              <p:nvPicPr>
                <p:cNvPr id="420" name="잉크 419">
                  <a:extLst>
                    <a:ext uri="{FF2B5EF4-FFF2-40B4-BE49-F238E27FC236}">
                      <a16:creationId xmlns:a16="http://schemas.microsoft.com/office/drawing/2014/main" id="{A3A69C61-E684-3B00-0F40-16FD67394D4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45993" y="3717809"/>
                  <a:ext cx="290160" cy="28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421" name="잉크 420">
                <a:extLst>
                  <a:ext uri="{FF2B5EF4-FFF2-40B4-BE49-F238E27FC236}">
                    <a16:creationId xmlns:a16="http://schemas.microsoft.com/office/drawing/2014/main" id="{BA133238-0AA5-7E21-5A66-FA289A17CDD0}"/>
                  </a:ext>
                </a:extLst>
              </p14:cNvPr>
              <p14:cNvContentPartPr/>
              <p14:nvPr/>
            </p14:nvContentPartPr>
            <p14:xfrm>
              <a:off x="9507313" y="3682169"/>
              <a:ext cx="340920" cy="319680"/>
            </p14:xfrm>
          </p:contentPart>
        </mc:Choice>
        <mc:Fallback>
          <p:pic>
            <p:nvPicPr>
              <p:cNvPr id="421" name="잉크 420">
                <a:extLst>
                  <a:ext uri="{FF2B5EF4-FFF2-40B4-BE49-F238E27FC236}">
                    <a16:creationId xmlns:a16="http://schemas.microsoft.com/office/drawing/2014/main" id="{BA133238-0AA5-7E21-5A66-FA289A17CDD0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501193" y="3676049"/>
                <a:ext cx="353160" cy="33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6" name="그룹 425">
            <a:extLst>
              <a:ext uri="{FF2B5EF4-FFF2-40B4-BE49-F238E27FC236}">
                <a16:creationId xmlns:a16="http://schemas.microsoft.com/office/drawing/2014/main" id="{49E60E72-DA64-EF83-35CF-87FB2B26799F}"/>
              </a:ext>
            </a:extLst>
          </p:cNvPr>
          <p:cNvGrpSpPr/>
          <p:nvPr/>
        </p:nvGrpSpPr>
        <p:grpSpPr>
          <a:xfrm>
            <a:off x="10851193" y="3597209"/>
            <a:ext cx="263160" cy="250200"/>
            <a:chOff x="10851193" y="3597209"/>
            <a:chExt cx="263160" cy="25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423" name="잉크 422">
                  <a:extLst>
                    <a:ext uri="{FF2B5EF4-FFF2-40B4-BE49-F238E27FC236}">
                      <a16:creationId xmlns:a16="http://schemas.microsoft.com/office/drawing/2014/main" id="{67E41F05-E0F7-49F7-58ED-8B8F35E322EC}"/>
                    </a:ext>
                  </a:extLst>
                </p14:cNvPr>
                <p14:cNvContentPartPr/>
                <p14:nvPr/>
              </p14:nvContentPartPr>
              <p14:xfrm>
                <a:off x="10852633" y="3613769"/>
                <a:ext cx="28080" cy="212760"/>
              </p14:xfrm>
            </p:contentPart>
          </mc:Choice>
          <mc:Fallback>
            <p:pic>
              <p:nvPicPr>
                <p:cNvPr id="423" name="잉크 422">
                  <a:extLst>
                    <a:ext uri="{FF2B5EF4-FFF2-40B4-BE49-F238E27FC236}">
                      <a16:creationId xmlns:a16="http://schemas.microsoft.com/office/drawing/2014/main" id="{67E41F05-E0F7-49F7-58ED-8B8F35E322E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846513" y="3607649"/>
                  <a:ext cx="40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424" name="잉크 423">
                  <a:extLst>
                    <a:ext uri="{FF2B5EF4-FFF2-40B4-BE49-F238E27FC236}">
                      <a16:creationId xmlns:a16="http://schemas.microsoft.com/office/drawing/2014/main" id="{E3B9A237-1B77-7B3A-7298-830706979F73}"/>
                    </a:ext>
                  </a:extLst>
                </p14:cNvPr>
                <p14:cNvContentPartPr/>
                <p14:nvPr/>
              </p14:nvContentPartPr>
              <p14:xfrm>
                <a:off x="10851193" y="3597209"/>
                <a:ext cx="263160" cy="250200"/>
              </p14:xfrm>
            </p:contentPart>
          </mc:Choice>
          <mc:Fallback>
            <p:pic>
              <p:nvPicPr>
                <p:cNvPr id="424" name="잉크 423">
                  <a:extLst>
                    <a:ext uri="{FF2B5EF4-FFF2-40B4-BE49-F238E27FC236}">
                      <a16:creationId xmlns:a16="http://schemas.microsoft.com/office/drawing/2014/main" id="{E3B9A237-1B77-7B3A-7298-830706979F7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845073" y="3591089"/>
                  <a:ext cx="275400" cy="26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425" name="잉크 424">
                <a:extLst>
                  <a:ext uri="{FF2B5EF4-FFF2-40B4-BE49-F238E27FC236}">
                    <a16:creationId xmlns:a16="http://schemas.microsoft.com/office/drawing/2014/main" id="{BE5162F3-F0B0-B933-3D44-59FAF0C137C1}"/>
                  </a:ext>
                </a:extLst>
              </p14:cNvPr>
              <p14:cNvContentPartPr/>
              <p14:nvPr/>
            </p14:nvContentPartPr>
            <p14:xfrm>
              <a:off x="11459953" y="3604769"/>
              <a:ext cx="239760" cy="303480"/>
            </p14:xfrm>
          </p:contentPart>
        </mc:Choice>
        <mc:Fallback>
          <p:pic>
            <p:nvPicPr>
              <p:cNvPr id="425" name="잉크 424">
                <a:extLst>
                  <a:ext uri="{FF2B5EF4-FFF2-40B4-BE49-F238E27FC236}">
                    <a16:creationId xmlns:a16="http://schemas.microsoft.com/office/drawing/2014/main" id="{BE5162F3-F0B0-B933-3D44-59FAF0C137C1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1453833" y="3598649"/>
                <a:ext cx="252000" cy="31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6" name="그룹 435">
            <a:extLst>
              <a:ext uri="{FF2B5EF4-FFF2-40B4-BE49-F238E27FC236}">
                <a16:creationId xmlns:a16="http://schemas.microsoft.com/office/drawing/2014/main" id="{6B8077B6-6440-9E8D-D42D-1282759F945C}"/>
              </a:ext>
            </a:extLst>
          </p:cNvPr>
          <p:cNvGrpSpPr/>
          <p:nvPr/>
        </p:nvGrpSpPr>
        <p:grpSpPr>
          <a:xfrm>
            <a:off x="10897993" y="3606929"/>
            <a:ext cx="119520" cy="182880"/>
            <a:chOff x="10897993" y="3606929"/>
            <a:chExt cx="11952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427" name="잉크 426">
                  <a:extLst>
                    <a:ext uri="{FF2B5EF4-FFF2-40B4-BE49-F238E27FC236}">
                      <a16:creationId xmlns:a16="http://schemas.microsoft.com/office/drawing/2014/main" id="{F72FFD95-085C-C34D-7889-487CE0C58FFC}"/>
                    </a:ext>
                  </a:extLst>
                </p14:cNvPr>
                <p14:cNvContentPartPr/>
                <p14:nvPr/>
              </p14:nvContentPartPr>
              <p14:xfrm>
                <a:off x="10938673" y="3606929"/>
                <a:ext cx="12600" cy="182880"/>
              </p14:xfrm>
            </p:contentPart>
          </mc:Choice>
          <mc:Fallback>
            <p:pic>
              <p:nvPicPr>
                <p:cNvPr id="427" name="잉크 426">
                  <a:extLst>
                    <a:ext uri="{FF2B5EF4-FFF2-40B4-BE49-F238E27FC236}">
                      <a16:creationId xmlns:a16="http://schemas.microsoft.com/office/drawing/2014/main" id="{F72FFD95-085C-C34D-7889-487CE0C58FF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34353" y="3602609"/>
                  <a:ext cx="212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428" name="잉크 427">
                  <a:extLst>
                    <a:ext uri="{FF2B5EF4-FFF2-40B4-BE49-F238E27FC236}">
                      <a16:creationId xmlns:a16="http://schemas.microsoft.com/office/drawing/2014/main" id="{536F2CCB-684B-EC4B-F1C1-D89D62853759}"/>
                    </a:ext>
                  </a:extLst>
                </p14:cNvPr>
                <p14:cNvContentPartPr/>
                <p14:nvPr/>
              </p14:nvContentPartPr>
              <p14:xfrm>
                <a:off x="10897993" y="3729329"/>
                <a:ext cx="119520" cy="58680"/>
              </p14:xfrm>
            </p:contentPart>
          </mc:Choice>
          <mc:Fallback>
            <p:pic>
              <p:nvPicPr>
                <p:cNvPr id="428" name="잉크 427">
                  <a:extLst>
                    <a:ext uri="{FF2B5EF4-FFF2-40B4-BE49-F238E27FC236}">
                      <a16:creationId xmlns:a16="http://schemas.microsoft.com/office/drawing/2014/main" id="{536F2CCB-684B-EC4B-F1C1-D89D62853759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893673" y="3725009"/>
                  <a:ext cx="1281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그룹 434">
            <a:extLst>
              <a:ext uri="{FF2B5EF4-FFF2-40B4-BE49-F238E27FC236}">
                <a16:creationId xmlns:a16="http://schemas.microsoft.com/office/drawing/2014/main" id="{89D9E6F7-306A-2B0B-27BA-F895A6C026A9}"/>
              </a:ext>
            </a:extLst>
          </p:cNvPr>
          <p:cNvGrpSpPr/>
          <p:nvPr/>
        </p:nvGrpSpPr>
        <p:grpSpPr>
          <a:xfrm>
            <a:off x="11503153" y="3621689"/>
            <a:ext cx="134640" cy="159480"/>
            <a:chOff x="11503153" y="3621689"/>
            <a:chExt cx="1346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429" name="잉크 428">
                  <a:extLst>
                    <a:ext uri="{FF2B5EF4-FFF2-40B4-BE49-F238E27FC236}">
                      <a16:creationId xmlns:a16="http://schemas.microsoft.com/office/drawing/2014/main" id="{575CDA35-6225-0DD0-4AF2-D1D1CCFEC9CA}"/>
                    </a:ext>
                  </a:extLst>
                </p14:cNvPr>
                <p14:cNvContentPartPr/>
                <p14:nvPr/>
              </p14:nvContentPartPr>
              <p14:xfrm>
                <a:off x="11559313" y="3621689"/>
                <a:ext cx="17640" cy="152640"/>
              </p14:xfrm>
            </p:contentPart>
          </mc:Choice>
          <mc:Fallback>
            <p:pic>
              <p:nvPicPr>
                <p:cNvPr id="429" name="잉크 428">
                  <a:extLst>
                    <a:ext uri="{FF2B5EF4-FFF2-40B4-BE49-F238E27FC236}">
                      <a16:creationId xmlns:a16="http://schemas.microsoft.com/office/drawing/2014/main" id="{575CDA35-6225-0DD0-4AF2-D1D1CCFEC9C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554993" y="3617369"/>
                  <a:ext cx="26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430" name="잉크 429">
                  <a:extLst>
                    <a:ext uri="{FF2B5EF4-FFF2-40B4-BE49-F238E27FC236}">
                      <a16:creationId xmlns:a16="http://schemas.microsoft.com/office/drawing/2014/main" id="{8774C26F-116C-181A-C9A6-A2774C2CB52E}"/>
                    </a:ext>
                  </a:extLst>
                </p14:cNvPr>
                <p14:cNvContentPartPr/>
                <p14:nvPr/>
              </p14:nvContentPartPr>
              <p14:xfrm>
                <a:off x="11503153" y="3705929"/>
                <a:ext cx="134640" cy="75240"/>
              </p14:xfrm>
            </p:contentPart>
          </mc:Choice>
          <mc:Fallback>
            <p:pic>
              <p:nvPicPr>
                <p:cNvPr id="430" name="잉크 429">
                  <a:extLst>
                    <a:ext uri="{FF2B5EF4-FFF2-40B4-BE49-F238E27FC236}">
                      <a16:creationId xmlns:a16="http://schemas.microsoft.com/office/drawing/2014/main" id="{8774C26F-116C-181A-C9A6-A2774C2CB5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498833" y="3701609"/>
                  <a:ext cx="14328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그룹 433">
            <a:extLst>
              <a:ext uri="{FF2B5EF4-FFF2-40B4-BE49-F238E27FC236}">
                <a16:creationId xmlns:a16="http://schemas.microsoft.com/office/drawing/2014/main" id="{29E360E7-A562-5124-59CF-9AD67846A1E4}"/>
              </a:ext>
            </a:extLst>
          </p:cNvPr>
          <p:cNvGrpSpPr/>
          <p:nvPr/>
        </p:nvGrpSpPr>
        <p:grpSpPr>
          <a:xfrm>
            <a:off x="9630073" y="3704489"/>
            <a:ext cx="175680" cy="218160"/>
            <a:chOff x="9630073" y="3704489"/>
            <a:chExt cx="1756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431" name="잉크 430">
                  <a:extLst>
                    <a:ext uri="{FF2B5EF4-FFF2-40B4-BE49-F238E27FC236}">
                      <a16:creationId xmlns:a16="http://schemas.microsoft.com/office/drawing/2014/main" id="{9B3D59D7-109F-0122-3C3D-7873BB7F1540}"/>
                    </a:ext>
                  </a:extLst>
                </p14:cNvPr>
                <p14:cNvContentPartPr/>
                <p14:nvPr/>
              </p14:nvContentPartPr>
              <p14:xfrm>
                <a:off x="9690913" y="3704489"/>
                <a:ext cx="7560" cy="161640"/>
              </p14:xfrm>
            </p:contentPart>
          </mc:Choice>
          <mc:Fallback>
            <p:pic>
              <p:nvPicPr>
                <p:cNvPr id="431" name="잉크 430">
                  <a:extLst>
                    <a:ext uri="{FF2B5EF4-FFF2-40B4-BE49-F238E27FC236}">
                      <a16:creationId xmlns:a16="http://schemas.microsoft.com/office/drawing/2014/main" id="{9B3D59D7-109F-0122-3C3D-7873BB7F154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686593" y="3700169"/>
                  <a:ext cx="1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432" name="잉크 431">
                  <a:extLst>
                    <a:ext uri="{FF2B5EF4-FFF2-40B4-BE49-F238E27FC236}">
                      <a16:creationId xmlns:a16="http://schemas.microsoft.com/office/drawing/2014/main" id="{B5C9BEE2-7369-CBB5-082F-2E3FE560D9D6}"/>
                    </a:ext>
                  </a:extLst>
                </p14:cNvPr>
                <p14:cNvContentPartPr/>
                <p14:nvPr/>
              </p14:nvContentPartPr>
              <p14:xfrm>
                <a:off x="9630073" y="3835169"/>
                <a:ext cx="175680" cy="87480"/>
              </p14:xfrm>
            </p:contentPart>
          </mc:Choice>
          <mc:Fallback>
            <p:pic>
              <p:nvPicPr>
                <p:cNvPr id="432" name="잉크 431">
                  <a:extLst>
                    <a:ext uri="{FF2B5EF4-FFF2-40B4-BE49-F238E27FC236}">
                      <a16:creationId xmlns:a16="http://schemas.microsoft.com/office/drawing/2014/main" id="{B5C9BEE2-7369-CBB5-082F-2E3FE560D9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625753" y="3830849"/>
                  <a:ext cx="18432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1" name="그룹 440">
            <a:extLst>
              <a:ext uri="{FF2B5EF4-FFF2-40B4-BE49-F238E27FC236}">
                <a16:creationId xmlns:a16="http://schemas.microsoft.com/office/drawing/2014/main" id="{9FA53215-4C1B-1FAF-3924-ADD16F1AEEE4}"/>
              </a:ext>
            </a:extLst>
          </p:cNvPr>
          <p:cNvGrpSpPr/>
          <p:nvPr/>
        </p:nvGrpSpPr>
        <p:grpSpPr>
          <a:xfrm>
            <a:off x="8699113" y="3707729"/>
            <a:ext cx="362160" cy="213840"/>
            <a:chOff x="8699113" y="3707729"/>
            <a:chExt cx="3621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437" name="잉크 436">
                  <a:extLst>
                    <a:ext uri="{FF2B5EF4-FFF2-40B4-BE49-F238E27FC236}">
                      <a16:creationId xmlns:a16="http://schemas.microsoft.com/office/drawing/2014/main" id="{5DF7DC10-7B5F-FB05-3EC2-61F9B35559F4}"/>
                    </a:ext>
                  </a:extLst>
                </p14:cNvPr>
                <p14:cNvContentPartPr/>
                <p14:nvPr/>
              </p14:nvContentPartPr>
              <p14:xfrm>
                <a:off x="8984233" y="3707729"/>
                <a:ext cx="16560" cy="201960"/>
              </p14:xfrm>
            </p:contentPart>
          </mc:Choice>
          <mc:Fallback>
            <p:pic>
              <p:nvPicPr>
                <p:cNvPr id="437" name="잉크 436">
                  <a:extLst>
                    <a:ext uri="{FF2B5EF4-FFF2-40B4-BE49-F238E27FC236}">
                      <a16:creationId xmlns:a16="http://schemas.microsoft.com/office/drawing/2014/main" id="{5DF7DC10-7B5F-FB05-3EC2-61F9B35559F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979913" y="3703409"/>
                  <a:ext cx="25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438" name="잉크 437">
                  <a:extLst>
                    <a:ext uri="{FF2B5EF4-FFF2-40B4-BE49-F238E27FC236}">
                      <a16:creationId xmlns:a16="http://schemas.microsoft.com/office/drawing/2014/main" id="{AB38EE9E-C96F-64FF-FCB4-A76652529ED6}"/>
                    </a:ext>
                  </a:extLst>
                </p14:cNvPr>
                <p14:cNvContentPartPr/>
                <p14:nvPr/>
              </p14:nvContentPartPr>
              <p14:xfrm>
                <a:off x="8928793" y="3858569"/>
                <a:ext cx="132480" cy="57600"/>
              </p14:xfrm>
            </p:contentPart>
          </mc:Choice>
          <mc:Fallback>
            <p:pic>
              <p:nvPicPr>
                <p:cNvPr id="438" name="잉크 437">
                  <a:extLst>
                    <a:ext uri="{FF2B5EF4-FFF2-40B4-BE49-F238E27FC236}">
                      <a16:creationId xmlns:a16="http://schemas.microsoft.com/office/drawing/2014/main" id="{AB38EE9E-C96F-64FF-FCB4-A76652529ED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24473" y="3854249"/>
                  <a:ext cx="141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439" name="잉크 438">
                  <a:extLst>
                    <a:ext uri="{FF2B5EF4-FFF2-40B4-BE49-F238E27FC236}">
                      <a16:creationId xmlns:a16="http://schemas.microsoft.com/office/drawing/2014/main" id="{494C46E8-5968-FAF9-8AE3-48D9548BEE9A}"/>
                    </a:ext>
                  </a:extLst>
                </p14:cNvPr>
                <p14:cNvContentPartPr/>
                <p14:nvPr/>
              </p14:nvContentPartPr>
              <p14:xfrm>
                <a:off x="8740153" y="3758129"/>
                <a:ext cx="9360" cy="150840"/>
              </p14:xfrm>
            </p:contentPart>
          </mc:Choice>
          <mc:Fallback>
            <p:pic>
              <p:nvPicPr>
                <p:cNvPr id="439" name="잉크 438">
                  <a:extLst>
                    <a:ext uri="{FF2B5EF4-FFF2-40B4-BE49-F238E27FC236}">
                      <a16:creationId xmlns:a16="http://schemas.microsoft.com/office/drawing/2014/main" id="{494C46E8-5968-FAF9-8AE3-48D9548BEE9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35833" y="3753809"/>
                  <a:ext cx="18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440" name="잉크 439">
                  <a:extLst>
                    <a:ext uri="{FF2B5EF4-FFF2-40B4-BE49-F238E27FC236}">
                      <a16:creationId xmlns:a16="http://schemas.microsoft.com/office/drawing/2014/main" id="{AC3658E3-994F-9F40-5461-80E2563026A1}"/>
                    </a:ext>
                  </a:extLst>
                </p14:cNvPr>
                <p14:cNvContentPartPr/>
                <p14:nvPr/>
              </p14:nvContentPartPr>
              <p14:xfrm>
                <a:off x="8699113" y="3825449"/>
                <a:ext cx="135360" cy="96120"/>
              </p14:xfrm>
            </p:contentPart>
          </mc:Choice>
          <mc:Fallback>
            <p:pic>
              <p:nvPicPr>
                <p:cNvPr id="440" name="잉크 439">
                  <a:extLst>
                    <a:ext uri="{FF2B5EF4-FFF2-40B4-BE49-F238E27FC236}">
                      <a16:creationId xmlns:a16="http://schemas.microsoft.com/office/drawing/2014/main" id="{AC3658E3-994F-9F40-5461-80E2563026A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694793" y="3821129"/>
                  <a:ext cx="14400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그룹 444">
            <a:extLst>
              <a:ext uri="{FF2B5EF4-FFF2-40B4-BE49-F238E27FC236}">
                <a16:creationId xmlns:a16="http://schemas.microsoft.com/office/drawing/2014/main" id="{6BBF6A4E-9023-0A52-006E-10C1F9FAEF71}"/>
              </a:ext>
            </a:extLst>
          </p:cNvPr>
          <p:cNvGrpSpPr/>
          <p:nvPr/>
        </p:nvGrpSpPr>
        <p:grpSpPr>
          <a:xfrm>
            <a:off x="2857753" y="1375289"/>
            <a:ext cx="553320" cy="626400"/>
            <a:chOff x="2857753" y="1375289"/>
            <a:chExt cx="553320" cy="62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443" name="잉크 442">
                  <a:extLst>
                    <a:ext uri="{FF2B5EF4-FFF2-40B4-BE49-F238E27FC236}">
                      <a16:creationId xmlns:a16="http://schemas.microsoft.com/office/drawing/2014/main" id="{E055A034-82DB-942F-F880-04E8CC2608FA}"/>
                    </a:ext>
                  </a:extLst>
                </p14:cNvPr>
                <p14:cNvContentPartPr/>
                <p14:nvPr/>
              </p14:nvContentPartPr>
              <p14:xfrm>
                <a:off x="3086713" y="1484729"/>
                <a:ext cx="43920" cy="285840"/>
              </p14:xfrm>
            </p:contentPart>
          </mc:Choice>
          <mc:Fallback>
            <p:pic>
              <p:nvPicPr>
                <p:cNvPr id="443" name="잉크 442">
                  <a:extLst>
                    <a:ext uri="{FF2B5EF4-FFF2-40B4-BE49-F238E27FC236}">
                      <a16:creationId xmlns:a16="http://schemas.microsoft.com/office/drawing/2014/main" id="{E055A034-82DB-942F-F880-04E8CC2608F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78073" y="1475729"/>
                  <a:ext cx="61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444" name="잉크 443">
                  <a:extLst>
                    <a:ext uri="{FF2B5EF4-FFF2-40B4-BE49-F238E27FC236}">
                      <a16:creationId xmlns:a16="http://schemas.microsoft.com/office/drawing/2014/main" id="{0191E668-BE49-27D0-EB0E-05ABB0EBA2C2}"/>
                    </a:ext>
                  </a:extLst>
                </p14:cNvPr>
                <p14:cNvContentPartPr/>
                <p14:nvPr/>
              </p14:nvContentPartPr>
              <p14:xfrm>
                <a:off x="2857753" y="1375289"/>
                <a:ext cx="553320" cy="626400"/>
              </p14:xfrm>
            </p:contentPart>
          </mc:Choice>
          <mc:Fallback>
            <p:pic>
              <p:nvPicPr>
                <p:cNvPr id="444" name="잉크 443">
                  <a:extLst>
                    <a:ext uri="{FF2B5EF4-FFF2-40B4-BE49-F238E27FC236}">
                      <a16:creationId xmlns:a16="http://schemas.microsoft.com/office/drawing/2014/main" id="{0191E668-BE49-27D0-EB0E-05ABB0EBA2C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849113" y="1366649"/>
                  <a:ext cx="570960" cy="64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9" name="그룹 708">
            <a:extLst>
              <a:ext uri="{FF2B5EF4-FFF2-40B4-BE49-F238E27FC236}">
                <a16:creationId xmlns:a16="http://schemas.microsoft.com/office/drawing/2014/main" id="{9A70766F-7370-4536-4A6F-D8CBAF87D1B6}"/>
              </a:ext>
            </a:extLst>
          </p:cNvPr>
          <p:cNvGrpSpPr/>
          <p:nvPr/>
        </p:nvGrpSpPr>
        <p:grpSpPr>
          <a:xfrm>
            <a:off x="6491953" y="911249"/>
            <a:ext cx="795600" cy="815040"/>
            <a:chOff x="6491953" y="911249"/>
            <a:chExt cx="795600" cy="81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704" name="잉크 703">
                  <a:extLst>
                    <a:ext uri="{FF2B5EF4-FFF2-40B4-BE49-F238E27FC236}">
                      <a16:creationId xmlns:a16="http://schemas.microsoft.com/office/drawing/2014/main" id="{B7B2E0F6-A4A3-ECFD-F834-1AF115FF7430}"/>
                    </a:ext>
                  </a:extLst>
                </p14:cNvPr>
                <p14:cNvContentPartPr/>
                <p14:nvPr/>
              </p14:nvContentPartPr>
              <p14:xfrm>
                <a:off x="6664033" y="1114289"/>
                <a:ext cx="352080" cy="384840"/>
              </p14:xfrm>
            </p:contentPart>
          </mc:Choice>
          <mc:Fallback>
            <p:pic>
              <p:nvPicPr>
                <p:cNvPr id="704" name="잉크 703">
                  <a:extLst>
                    <a:ext uri="{FF2B5EF4-FFF2-40B4-BE49-F238E27FC236}">
                      <a16:creationId xmlns:a16="http://schemas.microsoft.com/office/drawing/2014/main" id="{B7B2E0F6-A4A3-ECFD-F834-1AF115FF7430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655033" y="1105289"/>
                  <a:ext cx="369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705" name="잉크 704">
                  <a:extLst>
                    <a:ext uri="{FF2B5EF4-FFF2-40B4-BE49-F238E27FC236}">
                      <a16:creationId xmlns:a16="http://schemas.microsoft.com/office/drawing/2014/main" id="{9468CDE2-3355-5859-AA64-AB9FBE8AF97B}"/>
                    </a:ext>
                  </a:extLst>
                </p14:cNvPr>
                <p14:cNvContentPartPr/>
                <p14:nvPr/>
              </p14:nvContentPartPr>
              <p14:xfrm>
                <a:off x="6491953" y="911249"/>
                <a:ext cx="795600" cy="815040"/>
              </p14:xfrm>
            </p:contentPart>
          </mc:Choice>
          <mc:Fallback>
            <p:pic>
              <p:nvPicPr>
                <p:cNvPr id="705" name="잉크 704">
                  <a:extLst>
                    <a:ext uri="{FF2B5EF4-FFF2-40B4-BE49-F238E27FC236}">
                      <a16:creationId xmlns:a16="http://schemas.microsoft.com/office/drawing/2014/main" id="{9468CDE2-3355-5859-AA64-AB9FBE8AF97B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482953" y="902249"/>
                  <a:ext cx="813240" cy="83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8" name="그룹 707">
            <a:extLst>
              <a:ext uri="{FF2B5EF4-FFF2-40B4-BE49-F238E27FC236}">
                <a16:creationId xmlns:a16="http://schemas.microsoft.com/office/drawing/2014/main" id="{4299059A-FFF0-35AC-CA37-7D7F70CB1AA6}"/>
              </a:ext>
            </a:extLst>
          </p:cNvPr>
          <p:cNvGrpSpPr/>
          <p:nvPr/>
        </p:nvGrpSpPr>
        <p:grpSpPr>
          <a:xfrm>
            <a:off x="7724953" y="244529"/>
            <a:ext cx="801360" cy="839520"/>
            <a:chOff x="7724953" y="244529"/>
            <a:chExt cx="801360" cy="83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706" name="잉크 705">
                  <a:extLst>
                    <a:ext uri="{FF2B5EF4-FFF2-40B4-BE49-F238E27FC236}">
                      <a16:creationId xmlns:a16="http://schemas.microsoft.com/office/drawing/2014/main" id="{4BA08240-7A60-76B7-EE15-76F319674345}"/>
                    </a:ext>
                  </a:extLst>
                </p14:cNvPr>
                <p14:cNvContentPartPr/>
                <p14:nvPr/>
              </p14:nvContentPartPr>
              <p14:xfrm>
                <a:off x="7950313" y="418049"/>
                <a:ext cx="351360" cy="471600"/>
              </p14:xfrm>
            </p:contentPart>
          </mc:Choice>
          <mc:Fallback>
            <p:pic>
              <p:nvPicPr>
                <p:cNvPr id="706" name="잉크 705">
                  <a:extLst>
                    <a:ext uri="{FF2B5EF4-FFF2-40B4-BE49-F238E27FC236}">
                      <a16:creationId xmlns:a16="http://schemas.microsoft.com/office/drawing/2014/main" id="{4BA08240-7A60-76B7-EE15-76F31967434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941313" y="409409"/>
                  <a:ext cx="36900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707" name="잉크 706">
                  <a:extLst>
                    <a:ext uri="{FF2B5EF4-FFF2-40B4-BE49-F238E27FC236}">
                      <a16:creationId xmlns:a16="http://schemas.microsoft.com/office/drawing/2014/main" id="{31607C5D-C299-BA9A-1C84-20512A693A1A}"/>
                    </a:ext>
                  </a:extLst>
                </p14:cNvPr>
                <p14:cNvContentPartPr/>
                <p14:nvPr/>
              </p14:nvContentPartPr>
              <p14:xfrm>
                <a:off x="7724953" y="244529"/>
                <a:ext cx="801360" cy="839520"/>
              </p14:xfrm>
            </p:contentPart>
          </mc:Choice>
          <mc:Fallback>
            <p:pic>
              <p:nvPicPr>
                <p:cNvPr id="707" name="잉크 706">
                  <a:extLst>
                    <a:ext uri="{FF2B5EF4-FFF2-40B4-BE49-F238E27FC236}">
                      <a16:creationId xmlns:a16="http://schemas.microsoft.com/office/drawing/2014/main" id="{31607C5D-C299-BA9A-1C84-20512A693A1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715953" y="235529"/>
                  <a:ext cx="819000" cy="85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2" name="그룹 731">
            <a:extLst>
              <a:ext uri="{FF2B5EF4-FFF2-40B4-BE49-F238E27FC236}">
                <a16:creationId xmlns:a16="http://schemas.microsoft.com/office/drawing/2014/main" id="{405F8CEF-8E8C-5544-4356-E25B03BB60CD}"/>
              </a:ext>
            </a:extLst>
          </p:cNvPr>
          <p:cNvGrpSpPr/>
          <p:nvPr/>
        </p:nvGrpSpPr>
        <p:grpSpPr>
          <a:xfrm>
            <a:off x="8624593" y="3169889"/>
            <a:ext cx="3129840" cy="1606680"/>
            <a:chOff x="8624593" y="3169889"/>
            <a:chExt cx="3129840" cy="160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400" name="잉크 399">
                  <a:extLst>
                    <a:ext uri="{FF2B5EF4-FFF2-40B4-BE49-F238E27FC236}">
                      <a16:creationId xmlns:a16="http://schemas.microsoft.com/office/drawing/2014/main" id="{100A5A21-6E54-B0D0-C01C-5FB24E6FAFF8}"/>
                    </a:ext>
                  </a:extLst>
                </p14:cNvPr>
                <p14:cNvContentPartPr/>
                <p14:nvPr/>
              </p14:nvContentPartPr>
              <p14:xfrm>
                <a:off x="9010513" y="3245129"/>
                <a:ext cx="96480" cy="252720"/>
              </p14:xfrm>
            </p:contentPart>
          </mc:Choice>
          <mc:Fallback>
            <p:pic>
              <p:nvPicPr>
                <p:cNvPr id="400" name="잉크 399">
                  <a:extLst>
                    <a:ext uri="{FF2B5EF4-FFF2-40B4-BE49-F238E27FC236}">
                      <a16:creationId xmlns:a16="http://schemas.microsoft.com/office/drawing/2014/main" id="{100A5A21-6E54-B0D0-C01C-5FB24E6FAFF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001513" y="3236489"/>
                  <a:ext cx="114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401" name="잉크 400">
                  <a:extLst>
                    <a:ext uri="{FF2B5EF4-FFF2-40B4-BE49-F238E27FC236}">
                      <a16:creationId xmlns:a16="http://schemas.microsoft.com/office/drawing/2014/main" id="{4BAD0583-96F5-6096-3728-4F799EE66620}"/>
                    </a:ext>
                  </a:extLst>
                </p14:cNvPr>
                <p14:cNvContentPartPr/>
                <p14:nvPr/>
              </p14:nvContentPartPr>
              <p14:xfrm>
                <a:off x="9110233" y="3265649"/>
                <a:ext cx="15480" cy="149760"/>
              </p14:xfrm>
            </p:contentPart>
          </mc:Choice>
          <mc:Fallback>
            <p:pic>
              <p:nvPicPr>
                <p:cNvPr id="401" name="잉크 400">
                  <a:extLst>
                    <a:ext uri="{FF2B5EF4-FFF2-40B4-BE49-F238E27FC236}">
                      <a16:creationId xmlns:a16="http://schemas.microsoft.com/office/drawing/2014/main" id="{4BAD0583-96F5-6096-3728-4F799EE66620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101233" y="3257009"/>
                  <a:ext cx="331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403" name="잉크 402">
                  <a:extLst>
                    <a:ext uri="{FF2B5EF4-FFF2-40B4-BE49-F238E27FC236}">
                      <a16:creationId xmlns:a16="http://schemas.microsoft.com/office/drawing/2014/main" id="{D2873F17-A184-901D-8FB1-5A2F5E59566F}"/>
                    </a:ext>
                  </a:extLst>
                </p14:cNvPr>
                <p14:cNvContentPartPr/>
                <p14:nvPr/>
              </p14:nvContentPartPr>
              <p14:xfrm>
                <a:off x="9050833" y="3380489"/>
                <a:ext cx="97200" cy="13680"/>
              </p14:xfrm>
            </p:contentPart>
          </mc:Choice>
          <mc:Fallback>
            <p:pic>
              <p:nvPicPr>
                <p:cNvPr id="403" name="잉크 402">
                  <a:extLst>
                    <a:ext uri="{FF2B5EF4-FFF2-40B4-BE49-F238E27FC236}">
                      <a16:creationId xmlns:a16="http://schemas.microsoft.com/office/drawing/2014/main" id="{D2873F17-A184-901D-8FB1-5A2F5E59566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42193" y="3371489"/>
                  <a:ext cx="114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405" name="잉크 404">
                  <a:extLst>
                    <a:ext uri="{FF2B5EF4-FFF2-40B4-BE49-F238E27FC236}">
                      <a16:creationId xmlns:a16="http://schemas.microsoft.com/office/drawing/2014/main" id="{348086A0-3CDD-7842-9C54-58E1E24F9380}"/>
                    </a:ext>
                  </a:extLst>
                </p14:cNvPr>
                <p14:cNvContentPartPr/>
                <p14:nvPr/>
              </p14:nvContentPartPr>
              <p14:xfrm>
                <a:off x="8624593" y="3461489"/>
                <a:ext cx="1127520" cy="904680"/>
              </p14:xfrm>
            </p:contentPart>
          </mc:Choice>
          <mc:Fallback>
            <p:pic>
              <p:nvPicPr>
                <p:cNvPr id="405" name="잉크 404">
                  <a:extLst>
                    <a:ext uri="{FF2B5EF4-FFF2-40B4-BE49-F238E27FC236}">
                      <a16:creationId xmlns:a16="http://schemas.microsoft.com/office/drawing/2014/main" id="{348086A0-3CDD-7842-9C54-58E1E24F938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615593" y="3452849"/>
                  <a:ext cx="114516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406" name="잉크 405">
                  <a:extLst>
                    <a:ext uri="{FF2B5EF4-FFF2-40B4-BE49-F238E27FC236}">
                      <a16:creationId xmlns:a16="http://schemas.microsoft.com/office/drawing/2014/main" id="{F5A44094-424E-F017-DB52-4356D21F51FB}"/>
                    </a:ext>
                  </a:extLst>
                </p14:cNvPr>
                <p14:cNvContentPartPr/>
                <p14:nvPr/>
              </p14:nvContentPartPr>
              <p14:xfrm>
                <a:off x="9252793" y="3397769"/>
                <a:ext cx="606960" cy="874440"/>
              </p14:xfrm>
            </p:contentPart>
          </mc:Choice>
          <mc:Fallback>
            <p:pic>
              <p:nvPicPr>
                <p:cNvPr id="406" name="잉크 405">
                  <a:extLst>
                    <a:ext uri="{FF2B5EF4-FFF2-40B4-BE49-F238E27FC236}">
                      <a16:creationId xmlns:a16="http://schemas.microsoft.com/office/drawing/2014/main" id="{F5A44094-424E-F017-DB52-4356D21F51F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244153" y="3389129"/>
                  <a:ext cx="624600" cy="89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407" name="잉크 406">
                  <a:extLst>
                    <a:ext uri="{FF2B5EF4-FFF2-40B4-BE49-F238E27FC236}">
                      <a16:creationId xmlns:a16="http://schemas.microsoft.com/office/drawing/2014/main" id="{369309C3-9D1B-B87B-EDAA-7CE1E64B0A10}"/>
                    </a:ext>
                  </a:extLst>
                </p14:cNvPr>
                <p14:cNvContentPartPr/>
                <p14:nvPr/>
              </p14:nvContentPartPr>
              <p14:xfrm>
                <a:off x="10955953" y="3169889"/>
                <a:ext cx="158040" cy="292320"/>
              </p14:xfrm>
            </p:contentPart>
          </mc:Choice>
          <mc:Fallback>
            <p:pic>
              <p:nvPicPr>
                <p:cNvPr id="407" name="잉크 406">
                  <a:extLst>
                    <a:ext uri="{FF2B5EF4-FFF2-40B4-BE49-F238E27FC236}">
                      <a16:creationId xmlns:a16="http://schemas.microsoft.com/office/drawing/2014/main" id="{369309C3-9D1B-B87B-EDAA-7CE1E64B0A1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947313" y="3160889"/>
                  <a:ext cx="17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408" name="잉크 407">
                  <a:extLst>
                    <a:ext uri="{FF2B5EF4-FFF2-40B4-BE49-F238E27FC236}">
                      <a16:creationId xmlns:a16="http://schemas.microsoft.com/office/drawing/2014/main" id="{2497E5A5-87B5-9505-33A6-9265D4CE7624}"/>
                    </a:ext>
                  </a:extLst>
                </p14:cNvPr>
                <p14:cNvContentPartPr/>
                <p14:nvPr/>
              </p14:nvContentPartPr>
              <p14:xfrm>
                <a:off x="10447993" y="3336569"/>
                <a:ext cx="1189800" cy="851760"/>
              </p14:xfrm>
            </p:contentPart>
          </mc:Choice>
          <mc:Fallback>
            <p:pic>
              <p:nvPicPr>
                <p:cNvPr id="408" name="잉크 407">
                  <a:extLst>
                    <a:ext uri="{FF2B5EF4-FFF2-40B4-BE49-F238E27FC236}">
                      <a16:creationId xmlns:a16="http://schemas.microsoft.com/office/drawing/2014/main" id="{2497E5A5-87B5-9505-33A6-9265D4CE762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438993" y="3327569"/>
                  <a:ext cx="120744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415" name="잉크 414">
                  <a:extLst>
                    <a:ext uri="{FF2B5EF4-FFF2-40B4-BE49-F238E27FC236}">
                      <a16:creationId xmlns:a16="http://schemas.microsoft.com/office/drawing/2014/main" id="{490C7A9D-A8F2-283A-9B46-7E039BBE7D40}"/>
                    </a:ext>
                  </a:extLst>
                </p14:cNvPr>
                <p14:cNvContentPartPr/>
                <p14:nvPr/>
              </p14:nvContentPartPr>
              <p14:xfrm>
                <a:off x="11163313" y="3291209"/>
                <a:ext cx="591120" cy="910800"/>
              </p14:xfrm>
            </p:contentPart>
          </mc:Choice>
          <mc:Fallback>
            <p:pic>
              <p:nvPicPr>
                <p:cNvPr id="415" name="잉크 414">
                  <a:extLst>
                    <a:ext uri="{FF2B5EF4-FFF2-40B4-BE49-F238E27FC236}">
                      <a16:creationId xmlns:a16="http://schemas.microsoft.com/office/drawing/2014/main" id="{490C7A9D-A8F2-283A-9B46-7E039BBE7D4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154313" y="3282209"/>
                  <a:ext cx="60876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710" name="잉크 709">
                  <a:extLst>
                    <a:ext uri="{FF2B5EF4-FFF2-40B4-BE49-F238E27FC236}">
                      <a16:creationId xmlns:a16="http://schemas.microsoft.com/office/drawing/2014/main" id="{55E76735-71AC-15A0-9E2E-E6BD164C4082}"/>
                    </a:ext>
                  </a:extLst>
                </p14:cNvPr>
                <p14:cNvContentPartPr/>
                <p14:nvPr/>
              </p14:nvContentPartPr>
              <p14:xfrm>
                <a:off x="9290233" y="4641929"/>
                <a:ext cx="118440" cy="129960"/>
              </p14:xfrm>
            </p:contentPart>
          </mc:Choice>
          <mc:Fallback>
            <p:pic>
              <p:nvPicPr>
                <p:cNvPr id="710" name="잉크 709">
                  <a:extLst>
                    <a:ext uri="{FF2B5EF4-FFF2-40B4-BE49-F238E27FC236}">
                      <a16:creationId xmlns:a16="http://schemas.microsoft.com/office/drawing/2014/main" id="{55E76735-71AC-15A0-9E2E-E6BD164C408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81233" y="4633289"/>
                  <a:ext cx="136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711" name="잉크 710">
                  <a:extLst>
                    <a:ext uri="{FF2B5EF4-FFF2-40B4-BE49-F238E27FC236}">
                      <a16:creationId xmlns:a16="http://schemas.microsoft.com/office/drawing/2014/main" id="{4FD159B0-2DC0-B354-D27E-79AABFCF2D4E}"/>
                    </a:ext>
                  </a:extLst>
                </p14:cNvPr>
                <p14:cNvContentPartPr/>
                <p14:nvPr/>
              </p14:nvContentPartPr>
              <p14:xfrm>
                <a:off x="9428473" y="4587929"/>
                <a:ext cx="45360" cy="188640"/>
              </p14:xfrm>
            </p:contentPart>
          </mc:Choice>
          <mc:Fallback>
            <p:pic>
              <p:nvPicPr>
                <p:cNvPr id="711" name="잉크 710">
                  <a:extLst>
                    <a:ext uri="{FF2B5EF4-FFF2-40B4-BE49-F238E27FC236}">
                      <a16:creationId xmlns:a16="http://schemas.microsoft.com/office/drawing/2014/main" id="{4FD159B0-2DC0-B354-D27E-79AABFCF2D4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19833" y="4579289"/>
                  <a:ext cx="630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712" name="잉크 711">
                  <a:extLst>
                    <a:ext uri="{FF2B5EF4-FFF2-40B4-BE49-F238E27FC236}">
                      <a16:creationId xmlns:a16="http://schemas.microsoft.com/office/drawing/2014/main" id="{DFCE43F5-BC2D-F8E8-608D-CC5C6D0148AB}"/>
                    </a:ext>
                  </a:extLst>
                </p14:cNvPr>
                <p14:cNvContentPartPr/>
                <p14:nvPr/>
              </p14:nvContentPartPr>
              <p14:xfrm>
                <a:off x="9502633" y="4566689"/>
                <a:ext cx="111600" cy="180360"/>
              </p14:xfrm>
            </p:contentPart>
          </mc:Choice>
          <mc:Fallback>
            <p:pic>
              <p:nvPicPr>
                <p:cNvPr id="712" name="잉크 711">
                  <a:extLst>
                    <a:ext uri="{FF2B5EF4-FFF2-40B4-BE49-F238E27FC236}">
                      <a16:creationId xmlns:a16="http://schemas.microsoft.com/office/drawing/2014/main" id="{DFCE43F5-BC2D-F8E8-608D-CC5C6D0148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493993" y="4558049"/>
                  <a:ext cx="129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713" name="잉크 712">
                  <a:extLst>
                    <a:ext uri="{FF2B5EF4-FFF2-40B4-BE49-F238E27FC236}">
                      <a16:creationId xmlns:a16="http://schemas.microsoft.com/office/drawing/2014/main" id="{5EAEAD4D-5F19-BBEC-2723-20BE054FE749}"/>
                    </a:ext>
                  </a:extLst>
                </p14:cNvPr>
                <p14:cNvContentPartPr/>
                <p14:nvPr/>
              </p14:nvContentPartPr>
              <p14:xfrm>
                <a:off x="9568513" y="4638689"/>
                <a:ext cx="41040" cy="20520"/>
              </p14:xfrm>
            </p:contentPart>
          </mc:Choice>
          <mc:Fallback>
            <p:pic>
              <p:nvPicPr>
                <p:cNvPr id="713" name="잉크 712">
                  <a:extLst>
                    <a:ext uri="{FF2B5EF4-FFF2-40B4-BE49-F238E27FC236}">
                      <a16:creationId xmlns:a16="http://schemas.microsoft.com/office/drawing/2014/main" id="{5EAEAD4D-5F19-BBEC-2723-20BE054FE74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559513" y="4630049"/>
                  <a:ext cx="58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714" name="잉크 713">
                  <a:extLst>
                    <a:ext uri="{FF2B5EF4-FFF2-40B4-BE49-F238E27FC236}">
                      <a16:creationId xmlns:a16="http://schemas.microsoft.com/office/drawing/2014/main" id="{553AF3B4-DB5E-9085-C538-3BDF0635C4B8}"/>
                    </a:ext>
                  </a:extLst>
                </p14:cNvPr>
                <p14:cNvContentPartPr/>
                <p14:nvPr/>
              </p14:nvContentPartPr>
              <p14:xfrm>
                <a:off x="9613153" y="4561289"/>
                <a:ext cx="52560" cy="142920"/>
              </p14:xfrm>
            </p:contentPart>
          </mc:Choice>
          <mc:Fallback>
            <p:pic>
              <p:nvPicPr>
                <p:cNvPr id="714" name="잉크 713">
                  <a:extLst>
                    <a:ext uri="{FF2B5EF4-FFF2-40B4-BE49-F238E27FC236}">
                      <a16:creationId xmlns:a16="http://schemas.microsoft.com/office/drawing/2014/main" id="{553AF3B4-DB5E-9085-C538-3BDF0635C4B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9604513" y="4552649"/>
                  <a:ext cx="702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715" name="잉크 714">
                  <a:extLst>
                    <a:ext uri="{FF2B5EF4-FFF2-40B4-BE49-F238E27FC236}">
                      <a16:creationId xmlns:a16="http://schemas.microsoft.com/office/drawing/2014/main" id="{AF47104B-B50B-16AA-B583-5251C423D7C4}"/>
                    </a:ext>
                  </a:extLst>
                </p14:cNvPr>
                <p14:cNvContentPartPr/>
                <p14:nvPr/>
              </p14:nvContentPartPr>
              <p14:xfrm>
                <a:off x="9705673" y="4523489"/>
                <a:ext cx="129600" cy="170280"/>
              </p14:xfrm>
            </p:contentPart>
          </mc:Choice>
          <mc:Fallback>
            <p:pic>
              <p:nvPicPr>
                <p:cNvPr id="715" name="잉크 714">
                  <a:extLst>
                    <a:ext uri="{FF2B5EF4-FFF2-40B4-BE49-F238E27FC236}">
                      <a16:creationId xmlns:a16="http://schemas.microsoft.com/office/drawing/2014/main" id="{AF47104B-B50B-16AA-B583-5251C423D7C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9697033" y="4514489"/>
                  <a:ext cx="147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716" name="잉크 715">
                  <a:extLst>
                    <a:ext uri="{FF2B5EF4-FFF2-40B4-BE49-F238E27FC236}">
                      <a16:creationId xmlns:a16="http://schemas.microsoft.com/office/drawing/2014/main" id="{D0AEE4D7-CCF8-9ADA-ECBA-2E3FED9F512E}"/>
                    </a:ext>
                  </a:extLst>
                </p14:cNvPr>
                <p14:cNvContentPartPr/>
                <p14:nvPr/>
              </p14:nvContentPartPr>
              <p14:xfrm>
                <a:off x="9865153" y="4474529"/>
                <a:ext cx="30600" cy="270720"/>
              </p14:xfrm>
            </p:contentPart>
          </mc:Choice>
          <mc:Fallback>
            <p:pic>
              <p:nvPicPr>
                <p:cNvPr id="716" name="잉크 715">
                  <a:extLst>
                    <a:ext uri="{FF2B5EF4-FFF2-40B4-BE49-F238E27FC236}">
                      <a16:creationId xmlns:a16="http://schemas.microsoft.com/office/drawing/2014/main" id="{D0AEE4D7-CCF8-9ADA-ECBA-2E3FED9F512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9856153" y="4465529"/>
                  <a:ext cx="48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717" name="잉크 716">
                  <a:extLst>
                    <a:ext uri="{FF2B5EF4-FFF2-40B4-BE49-F238E27FC236}">
                      <a16:creationId xmlns:a16="http://schemas.microsoft.com/office/drawing/2014/main" id="{7BCC7AEC-2590-6E0B-674D-0042531919AB}"/>
                    </a:ext>
                  </a:extLst>
                </p14:cNvPr>
                <p14:cNvContentPartPr/>
                <p14:nvPr/>
              </p14:nvContentPartPr>
              <p14:xfrm>
                <a:off x="10056673" y="4446449"/>
                <a:ext cx="108000" cy="124200"/>
              </p14:xfrm>
            </p:contentPart>
          </mc:Choice>
          <mc:Fallback>
            <p:pic>
              <p:nvPicPr>
                <p:cNvPr id="717" name="잉크 716">
                  <a:extLst>
                    <a:ext uri="{FF2B5EF4-FFF2-40B4-BE49-F238E27FC236}">
                      <a16:creationId xmlns:a16="http://schemas.microsoft.com/office/drawing/2014/main" id="{7BCC7AEC-2590-6E0B-674D-0042531919A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047673" y="4437809"/>
                  <a:ext cx="1256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718" name="잉크 717">
                  <a:extLst>
                    <a:ext uri="{FF2B5EF4-FFF2-40B4-BE49-F238E27FC236}">
                      <a16:creationId xmlns:a16="http://schemas.microsoft.com/office/drawing/2014/main" id="{3F4E087E-EE52-A126-5B5F-8F0E5051C705}"/>
                    </a:ext>
                  </a:extLst>
                </p14:cNvPr>
                <p14:cNvContentPartPr/>
                <p14:nvPr/>
              </p14:nvContentPartPr>
              <p14:xfrm>
                <a:off x="10033273" y="4559489"/>
                <a:ext cx="146160" cy="144360"/>
              </p14:xfrm>
            </p:contentPart>
          </mc:Choice>
          <mc:Fallback>
            <p:pic>
              <p:nvPicPr>
                <p:cNvPr id="718" name="잉크 717">
                  <a:extLst>
                    <a:ext uri="{FF2B5EF4-FFF2-40B4-BE49-F238E27FC236}">
                      <a16:creationId xmlns:a16="http://schemas.microsoft.com/office/drawing/2014/main" id="{3F4E087E-EE52-A126-5B5F-8F0E5051C70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024273" y="4550849"/>
                  <a:ext cx="1638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719" name="잉크 718">
                  <a:extLst>
                    <a:ext uri="{FF2B5EF4-FFF2-40B4-BE49-F238E27FC236}">
                      <a16:creationId xmlns:a16="http://schemas.microsoft.com/office/drawing/2014/main" id="{C5FD3C75-72D8-F351-CD8B-08B6F30FDA2D}"/>
                    </a:ext>
                  </a:extLst>
                </p14:cNvPr>
                <p14:cNvContentPartPr/>
                <p14:nvPr/>
              </p14:nvContentPartPr>
              <p14:xfrm>
                <a:off x="10223713" y="4403609"/>
                <a:ext cx="90000" cy="133920"/>
              </p14:xfrm>
            </p:contentPart>
          </mc:Choice>
          <mc:Fallback>
            <p:pic>
              <p:nvPicPr>
                <p:cNvPr id="719" name="잉크 718">
                  <a:extLst>
                    <a:ext uri="{FF2B5EF4-FFF2-40B4-BE49-F238E27FC236}">
                      <a16:creationId xmlns:a16="http://schemas.microsoft.com/office/drawing/2014/main" id="{C5FD3C75-72D8-F351-CD8B-08B6F30FDA2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0215073" y="4394969"/>
                  <a:ext cx="107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720" name="잉크 719">
                  <a:extLst>
                    <a:ext uri="{FF2B5EF4-FFF2-40B4-BE49-F238E27FC236}">
                      <a16:creationId xmlns:a16="http://schemas.microsoft.com/office/drawing/2014/main" id="{23728F26-3648-5679-8851-E9B57DC6A517}"/>
                    </a:ext>
                  </a:extLst>
                </p14:cNvPr>
                <p14:cNvContentPartPr/>
                <p14:nvPr/>
              </p14:nvContentPartPr>
              <p14:xfrm>
                <a:off x="10180513" y="4485689"/>
                <a:ext cx="173160" cy="111600"/>
              </p14:xfrm>
            </p:contentPart>
          </mc:Choice>
          <mc:Fallback>
            <p:pic>
              <p:nvPicPr>
                <p:cNvPr id="720" name="잉크 719">
                  <a:extLst>
                    <a:ext uri="{FF2B5EF4-FFF2-40B4-BE49-F238E27FC236}">
                      <a16:creationId xmlns:a16="http://schemas.microsoft.com/office/drawing/2014/main" id="{23728F26-3648-5679-8851-E9B57DC6A51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171873" y="4477049"/>
                  <a:ext cx="190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721" name="잉크 720">
                  <a:extLst>
                    <a:ext uri="{FF2B5EF4-FFF2-40B4-BE49-F238E27FC236}">
                      <a16:creationId xmlns:a16="http://schemas.microsoft.com/office/drawing/2014/main" id="{D10754A5-ED83-046F-13A5-0F2E8790EED9}"/>
                    </a:ext>
                  </a:extLst>
                </p14:cNvPr>
                <p14:cNvContentPartPr/>
                <p14:nvPr/>
              </p14:nvContentPartPr>
              <p14:xfrm>
                <a:off x="10234513" y="4573169"/>
                <a:ext cx="117000" cy="93240"/>
              </p14:xfrm>
            </p:contentPart>
          </mc:Choice>
          <mc:Fallback>
            <p:pic>
              <p:nvPicPr>
                <p:cNvPr id="721" name="잉크 720">
                  <a:extLst>
                    <a:ext uri="{FF2B5EF4-FFF2-40B4-BE49-F238E27FC236}">
                      <a16:creationId xmlns:a16="http://schemas.microsoft.com/office/drawing/2014/main" id="{D10754A5-ED83-046F-13A5-0F2E8790EED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225873" y="4564529"/>
                  <a:ext cx="1346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722" name="잉크 721">
                  <a:extLst>
                    <a:ext uri="{FF2B5EF4-FFF2-40B4-BE49-F238E27FC236}">
                      <a16:creationId xmlns:a16="http://schemas.microsoft.com/office/drawing/2014/main" id="{B94063B4-B82E-E967-0DF3-96327BA3F730}"/>
                    </a:ext>
                  </a:extLst>
                </p14:cNvPr>
                <p14:cNvContentPartPr/>
                <p14:nvPr/>
              </p14:nvContentPartPr>
              <p14:xfrm>
                <a:off x="10416673" y="4353569"/>
                <a:ext cx="32760" cy="12600"/>
              </p14:xfrm>
            </p:contentPart>
          </mc:Choice>
          <mc:Fallback>
            <p:pic>
              <p:nvPicPr>
                <p:cNvPr id="722" name="잉크 721">
                  <a:extLst>
                    <a:ext uri="{FF2B5EF4-FFF2-40B4-BE49-F238E27FC236}">
                      <a16:creationId xmlns:a16="http://schemas.microsoft.com/office/drawing/2014/main" id="{B94063B4-B82E-E967-0DF3-96327BA3F73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408033" y="4344569"/>
                  <a:ext cx="50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723" name="잉크 722">
                  <a:extLst>
                    <a:ext uri="{FF2B5EF4-FFF2-40B4-BE49-F238E27FC236}">
                      <a16:creationId xmlns:a16="http://schemas.microsoft.com/office/drawing/2014/main" id="{0AB0C4D2-4D4E-43CD-555E-48987D98D17F}"/>
                    </a:ext>
                  </a:extLst>
                </p14:cNvPr>
                <p14:cNvContentPartPr/>
                <p14:nvPr/>
              </p14:nvContentPartPr>
              <p14:xfrm>
                <a:off x="10399033" y="4420529"/>
                <a:ext cx="59760" cy="115560"/>
              </p14:xfrm>
            </p:contentPart>
          </mc:Choice>
          <mc:Fallback>
            <p:pic>
              <p:nvPicPr>
                <p:cNvPr id="723" name="잉크 722">
                  <a:extLst>
                    <a:ext uri="{FF2B5EF4-FFF2-40B4-BE49-F238E27FC236}">
                      <a16:creationId xmlns:a16="http://schemas.microsoft.com/office/drawing/2014/main" id="{0AB0C4D2-4D4E-43CD-555E-48987D98D17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90393" y="4411889"/>
                  <a:ext cx="77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724" name="잉크 723">
                  <a:extLst>
                    <a:ext uri="{FF2B5EF4-FFF2-40B4-BE49-F238E27FC236}">
                      <a16:creationId xmlns:a16="http://schemas.microsoft.com/office/drawing/2014/main" id="{E037FFE6-C2A4-1658-DB69-2738E22FC195}"/>
                    </a:ext>
                  </a:extLst>
                </p14:cNvPr>
                <p14:cNvContentPartPr/>
                <p14:nvPr/>
              </p14:nvContentPartPr>
              <p14:xfrm>
                <a:off x="10494433" y="4416569"/>
                <a:ext cx="54000" cy="68400"/>
              </p14:xfrm>
            </p:contentPart>
          </mc:Choice>
          <mc:Fallback>
            <p:pic>
              <p:nvPicPr>
                <p:cNvPr id="724" name="잉크 723">
                  <a:extLst>
                    <a:ext uri="{FF2B5EF4-FFF2-40B4-BE49-F238E27FC236}">
                      <a16:creationId xmlns:a16="http://schemas.microsoft.com/office/drawing/2014/main" id="{E037FFE6-C2A4-1658-DB69-2738E22FC19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485433" y="4407569"/>
                  <a:ext cx="71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725" name="잉크 724">
                  <a:extLst>
                    <a:ext uri="{FF2B5EF4-FFF2-40B4-BE49-F238E27FC236}">
                      <a16:creationId xmlns:a16="http://schemas.microsoft.com/office/drawing/2014/main" id="{5355F931-B775-3DD7-6A7C-9AB337811CB2}"/>
                    </a:ext>
                  </a:extLst>
                </p14:cNvPr>
                <p14:cNvContentPartPr/>
                <p14:nvPr/>
              </p14:nvContentPartPr>
              <p14:xfrm>
                <a:off x="10411993" y="4563449"/>
                <a:ext cx="258840" cy="93240"/>
              </p14:xfrm>
            </p:contentPart>
          </mc:Choice>
          <mc:Fallback>
            <p:pic>
              <p:nvPicPr>
                <p:cNvPr id="725" name="잉크 724">
                  <a:extLst>
                    <a:ext uri="{FF2B5EF4-FFF2-40B4-BE49-F238E27FC236}">
                      <a16:creationId xmlns:a16="http://schemas.microsoft.com/office/drawing/2014/main" id="{5355F931-B775-3DD7-6A7C-9AB337811CB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403353" y="4554809"/>
                  <a:ext cx="2764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726" name="잉크 725">
                  <a:extLst>
                    <a:ext uri="{FF2B5EF4-FFF2-40B4-BE49-F238E27FC236}">
                      <a16:creationId xmlns:a16="http://schemas.microsoft.com/office/drawing/2014/main" id="{FE747D6E-2929-593B-5AA7-0F0B656A401A}"/>
                    </a:ext>
                  </a:extLst>
                </p14:cNvPr>
                <p14:cNvContentPartPr/>
                <p14:nvPr/>
              </p14:nvContentPartPr>
              <p14:xfrm>
                <a:off x="10692793" y="4339889"/>
                <a:ext cx="171360" cy="154440"/>
              </p14:xfrm>
            </p:contentPart>
          </mc:Choice>
          <mc:Fallback>
            <p:pic>
              <p:nvPicPr>
                <p:cNvPr id="726" name="잉크 725">
                  <a:extLst>
                    <a:ext uri="{FF2B5EF4-FFF2-40B4-BE49-F238E27FC236}">
                      <a16:creationId xmlns:a16="http://schemas.microsoft.com/office/drawing/2014/main" id="{FE747D6E-2929-593B-5AA7-0F0B656A401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683793" y="4330889"/>
                  <a:ext cx="189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727" name="잉크 726">
                  <a:extLst>
                    <a:ext uri="{FF2B5EF4-FFF2-40B4-BE49-F238E27FC236}">
                      <a16:creationId xmlns:a16="http://schemas.microsoft.com/office/drawing/2014/main" id="{40EC8134-1767-56E3-D04C-DD2F1A40066F}"/>
                    </a:ext>
                  </a:extLst>
                </p14:cNvPr>
                <p14:cNvContentPartPr/>
                <p14:nvPr/>
              </p14:nvContentPartPr>
              <p14:xfrm>
                <a:off x="10748953" y="4487849"/>
                <a:ext cx="172800" cy="176040"/>
              </p14:xfrm>
            </p:contentPart>
          </mc:Choice>
          <mc:Fallback>
            <p:pic>
              <p:nvPicPr>
                <p:cNvPr id="727" name="잉크 726">
                  <a:extLst>
                    <a:ext uri="{FF2B5EF4-FFF2-40B4-BE49-F238E27FC236}">
                      <a16:creationId xmlns:a16="http://schemas.microsoft.com/office/drawing/2014/main" id="{40EC8134-1767-56E3-D04C-DD2F1A40066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0740313" y="4479209"/>
                  <a:ext cx="190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728" name="잉크 727">
                  <a:extLst>
                    <a:ext uri="{FF2B5EF4-FFF2-40B4-BE49-F238E27FC236}">
                      <a16:creationId xmlns:a16="http://schemas.microsoft.com/office/drawing/2014/main" id="{66DFF861-A3B6-D5B8-AF3D-D997A2D7F486}"/>
                    </a:ext>
                  </a:extLst>
                </p14:cNvPr>
                <p14:cNvContentPartPr/>
                <p14:nvPr/>
              </p14:nvContentPartPr>
              <p14:xfrm>
                <a:off x="10972513" y="4202369"/>
                <a:ext cx="17640" cy="236520"/>
              </p14:xfrm>
            </p:contentPart>
          </mc:Choice>
          <mc:Fallback>
            <p:pic>
              <p:nvPicPr>
                <p:cNvPr id="728" name="잉크 727">
                  <a:extLst>
                    <a:ext uri="{FF2B5EF4-FFF2-40B4-BE49-F238E27FC236}">
                      <a16:creationId xmlns:a16="http://schemas.microsoft.com/office/drawing/2014/main" id="{66DFF861-A3B6-D5B8-AF3D-D997A2D7F4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0963873" y="4193729"/>
                  <a:ext cx="352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729" name="잉크 728">
                  <a:extLst>
                    <a:ext uri="{FF2B5EF4-FFF2-40B4-BE49-F238E27FC236}">
                      <a16:creationId xmlns:a16="http://schemas.microsoft.com/office/drawing/2014/main" id="{57B6C4DC-DFA5-88CD-56F0-2716DC0F78E8}"/>
                    </a:ext>
                  </a:extLst>
                </p14:cNvPr>
                <p14:cNvContentPartPr/>
                <p14:nvPr/>
              </p14:nvContentPartPr>
              <p14:xfrm>
                <a:off x="10973233" y="4201649"/>
                <a:ext cx="64800" cy="222480"/>
              </p14:xfrm>
            </p:contentPart>
          </mc:Choice>
          <mc:Fallback>
            <p:pic>
              <p:nvPicPr>
                <p:cNvPr id="729" name="잉크 728">
                  <a:extLst>
                    <a:ext uri="{FF2B5EF4-FFF2-40B4-BE49-F238E27FC236}">
                      <a16:creationId xmlns:a16="http://schemas.microsoft.com/office/drawing/2014/main" id="{57B6C4DC-DFA5-88CD-56F0-2716DC0F78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964233" y="4193009"/>
                  <a:ext cx="82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730" name="잉크 729">
                  <a:extLst>
                    <a:ext uri="{FF2B5EF4-FFF2-40B4-BE49-F238E27FC236}">
                      <a16:creationId xmlns:a16="http://schemas.microsoft.com/office/drawing/2014/main" id="{F32A167E-16E1-C82C-EB46-A2C0A13B9E43}"/>
                    </a:ext>
                  </a:extLst>
                </p14:cNvPr>
                <p14:cNvContentPartPr/>
                <p14:nvPr/>
              </p14:nvContentPartPr>
              <p14:xfrm>
                <a:off x="10991593" y="4529249"/>
                <a:ext cx="78120" cy="97200"/>
              </p14:xfrm>
            </p:contentPart>
          </mc:Choice>
          <mc:Fallback>
            <p:pic>
              <p:nvPicPr>
                <p:cNvPr id="730" name="잉크 729">
                  <a:extLst>
                    <a:ext uri="{FF2B5EF4-FFF2-40B4-BE49-F238E27FC236}">
                      <a16:creationId xmlns:a16="http://schemas.microsoft.com/office/drawing/2014/main" id="{F32A167E-16E1-C82C-EB46-A2C0A13B9E4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982953" y="4520249"/>
                  <a:ext cx="95760" cy="11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733" name="잉크 732">
                <a:extLst>
                  <a:ext uri="{FF2B5EF4-FFF2-40B4-BE49-F238E27FC236}">
                    <a16:creationId xmlns:a16="http://schemas.microsoft.com/office/drawing/2014/main" id="{C2068CA2-C38C-0B8C-1BAF-E0EB994EAD4E}"/>
                  </a:ext>
                </a:extLst>
              </p14:cNvPr>
              <p14:cNvContentPartPr/>
              <p14:nvPr/>
            </p14:nvContentPartPr>
            <p14:xfrm>
              <a:off x="9041113" y="4177889"/>
              <a:ext cx="2515680" cy="1064880"/>
            </p14:xfrm>
          </p:contentPart>
        </mc:Choice>
        <mc:Fallback>
          <p:pic>
            <p:nvPicPr>
              <p:cNvPr id="733" name="잉크 732">
                <a:extLst>
                  <a:ext uri="{FF2B5EF4-FFF2-40B4-BE49-F238E27FC236}">
                    <a16:creationId xmlns:a16="http://schemas.microsoft.com/office/drawing/2014/main" id="{C2068CA2-C38C-0B8C-1BAF-E0EB994EAD4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036793" y="4173569"/>
                <a:ext cx="2524320" cy="10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7" name="그룹 736">
            <a:extLst>
              <a:ext uri="{FF2B5EF4-FFF2-40B4-BE49-F238E27FC236}">
                <a16:creationId xmlns:a16="http://schemas.microsoft.com/office/drawing/2014/main" id="{E5BAD347-D516-9E13-9F39-EBD1D50A1624}"/>
              </a:ext>
            </a:extLst>
          </p:cNvPr>
          <p:cNvGrpSpPr/>
          <p:nvPr/>
        </p:nvGrpSpPr>
        <p:grpSpPr>
          <a:xfrm>
            <a:off x="9157753" y="4299929"/>
            <a:ext cx="518400" cy="526320"/>
            <a:chOff x="9157753" y="4299929"/>
            <a:chExt cx="51840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734" name="잉크 733">
                  <a:extLst>
                    <a:ext uri="{FF2B5EF4-FFF2-40B4-BE49-F238E27FC236}">
                      <a16:creationId xmlns:a16="http://schemas.microsoft.com/office/drawing/2014/main" id="{91823928-DC2A-2F0A-3181-0202001F9E8E}"/>
                    </a:ext>
                  </a:extLst>
                </p14:cNvPr>
                <p14:cNvContentPartPr/>
                <p14:nvPr/>
              </p14:nvContentPartPr>
              <p14:xfrm>
                <a:off x="9322993" y="4763969"/>
                <a:ext cx="353160" cy="62280"/>
              </p14:xfrm>
            </p:contentPart>
          </mc:Choice>
          <mc:Fallback>
            <p:pic>
              <p:nvPicPr>
                <p:cNvPr id="734" name="잉크 733">
                  <a:extLst>
                    <a:ext uri="{FF2B5EF4-FFF2-40B4-BE49-F238E27FC236}">
                      <a16:creationId xmlns:a16="http://schemas.microsoft.com/office/drawing/2014/main" id="{91823928-DC2A-2F0A-3181-0202001F9E8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318673" y="4759649"/>
                  <a:ext cx="361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735" name="잉크 734">
                  <a:extLst>
                    <a:ext uri="{FF2B5EF4-FFF2-40B4-BE49-F238E27FC236}">
                      <a16:creationId xmlns:a16="http://schemas.microsoft.com/office/drawing/2014/main" id="{EB8835F3-9C17-A940-CA77-0750A25C6A94}"/>
                    </a:ext>
                  </a:extLst>
                </p14:cNvPr>
                <p14:cNvContentPartPr/>
                <p14:nvPr/>
              </p14:nvContentPartPr>
              <p14:xfrm>
                <a:off x="9157753" y="4409009"/>
                <a:ext cx="223920" cy="216360"/>
              </p14:xfrm>
            </p:contentPart>
          </mc:Choice>
          <mc:Fallback>
            <p:pic>
              <p:nvPicPr>
                <p:cNvPr id="735" name="잉크 734">
                  <a:extLst>
                    <a:ext uri="{FF2B5EF4-FFF2-40B4-BE49-F238E27FC236}">
                      <a16:creationId xmlns:a16="http://schemas.microsoft.com/office/drawing/2014/main" id="{EB8835F3-9C17-A940-CA77-0750A25C6A9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53433" y="4404689"/>
                  <a:ext cx="232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736" name="잉크 735">
                  <a:extLst>
                    <a:ext uri="{FF2B5EF4-FFF2-40B4-BE49-F238E27FC236}">
                      <a16:creationId xmlns:a16="http://schemas.microsoft.com/office/drawing/2014/main" id="{F8A6C719-D76E-A64C-18C4-B952A28ED1B7}"/>
                    </a:ext>
                  </a:extLst>
                </p14:cNvPr>
                <p14:cNvContentPartPr/>
                <p14:nvPr/>
              </p14:nvContentPartPr>
              <p14:xfrm>
                <a:off x="9542593" y="4299929"/>
                <a:ext cx="118440" cy="191520"/>
              </p14:xfrm>
            </p:contentPart>
          </mc:Choice>
          <mc:Fallback>
            <p:pic>
              <p:nvPicPr>
                <p:cNvPr id="736" name="잉크 735">
                  <a:extLst>
                    <a:ext uri="{FF2B5EF4-FFF2-40B4-BE49-F238E27FC236}">
                      <a16:creationId xmlns:a16="http://schemas.microsoft.com/office/drawing/2014/main" id="{F8A6C719-D76E-A64C-18C4-B952A28ED1B7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538273" y="4295609"/>
                  <a:ext cx="12708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8" name="그룹 757">
            <a:extLst>
              <a:ext uri="{FF2B5EF4-FFF2-40B4-BE49-F238E27FC236}">
                <a16:creationId xmlns:a16="http://schemas.microsoft.com/office/drawing/2014/main" id="{74C3C949-D7F2-8D4F-8AA6-DADCB8B6E4A4}"/>
              </a:ext>
            </a:extLst>
          </p:cNvPr>
          <p:cNvGrpSpPr/>
          <p:nvPr/>
        </p:nvGrpSpPr>
        <p:grpSpPr>
          <a:xfrm>
            <a:off x="292753" y="5109905"/>
            <a:ext cx="1755000" cy="1128984"/>
            <a:chOff x="292753" y="5109905"/>
            <a:chExt cx="1755000" cy="112898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EB797CFE-C375-F6D8-9A9D-80FAD9BB572A}"/>
                    </a:ext>
                  </a:extLst>
                </p14:cNvPr>
                <p14:cNvContentPartPr/>
                <p14:nvPr/>
              </p14:nvContentPartPr>
              <p14:xfrm>
                <a:off x="841539" y="5191625"/>
                <a:ext cx="16920" cy="197640"/>
              </p14:xfrm>
            </p:contentPart>
          </mc:Choice>
          <mc:Fallback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EB797CFE-C375-F6D8-9A9D-80FAD9BB572A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37219" y="5187305"/>
                  <a:ext cx="25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FA5B0211-753C-C988-F2E0-833008467F10}"/>
                    </a:ext>
                  </a:extLst>
                </p14:cNvPr>
                <p14:cNvContentPartPr/>
                <p14:nvPr/>
              </p14:nvContentPartPr>
              <p14:xfrm>
                <a:off x="777819" y="5295305"/>
                <a:ext cx="151200" cy="11700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FA5B0211-753C-C988-F2E0-833008467F1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73499" y="5290985"/>
                  <a:ext cx="159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41" name="잉크 240">
                  <a:extLst>
                    <a:ext uri="{FF2B5EF4-FFF2-40B4-BE49-F238E27FC236}">
                      <a16:creationId xmlns:a16="http://schemas.microsoft.com/office/drawing/2014/main" id="{F0E77A63-E567-8A69-B119-494876DAC998}"/>
                    </a:ext>
                  </a:extLst>
                </p14:cNvPr>
                <p14:cNvContentPartPr/>
                <p14:nvPr/>
              </p14:nvContentPartPr>
              <p14:xfrm>
                <a:off x="1142859" y="5154905"/>
                <a:ext cx="15480" cy="201240"/>
              </p14:xfrm>
            </p:contentPart>
          </mc:Choice>
          <mc:Fallback>
            <p:pic>
              <p:nvPicPr>
                <p:cNvPr id="241" name="잉크 240">
                  <a:extLst>
                    <a:ext uri="{FF2B5EF4-FFF2-40B4-BE49-F238E27FC236}">
                      <a16:creationId xmlns:a16="http://schemas.microsoft.com/office/drawing/2014/main" id="{F0E77A63-E567-8A69-B119-494876DAC998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138539" y="5150585"/>
                  <a:ext cx="24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F0D858C1-DCF0-704E-C1DA-612FD9F536B0}"/>
                    </a:ext>
                  </a:extLst>
                </p14:cNvPr>
                <p14:cNvContentPartPr/>
                <p14:nvPr/>
              </p14:nvContentPartPr>
              <p14:xfrm>
                <a:off x="1073019" y="5305745"/>
                <a:ext cx="171000" cy="10152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F0D858C1-DCF0-704E-C1DA-612FD9F536B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68699" y="5301425"/>
                  <a:ext cx="179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8D9E0CF4-F7E2-34F9-67A6-DCF7AF278070}"/>
                    </a:ext>
                  </a:extLst>
                </p14:cNvPr>
                <p14:cNvContentPartPr/>
                <p14:nvPr/>
              </p14:nvContentPartPr>
              <p14:xfrm>
                <a:off x="1856739" y="5109905"/>
                <a:ext cx="24480" cy="22140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8D9E0CF4-F7E2-34F9-67A6-DCF7AF27807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852419" y="5105585"/>
                  <a:ext cx="33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A839174E-5D42-77ED-FE5D-02E023ACF446}"/>
                    </a:ext>
                  </a:extLst>
                </p14:cNvPr>
                <p14:cNvContentPartPr/>
                <p14:nvPr/>
              </p14:nvContentPartPr>
              <p14:xfrm>
                <a:off x="1802739" y="5270105"/>
                <a:ext cx="152640" cy="9540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A839174E-5D42-77ED-FE5D-02E023ACF44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98419" y="5265785"/>
                  <a:ext cx="161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738" name="잉크 737">
                  <a:extLst>
                    <a:ext uri="{FF2B5EF4-FFF2-40B4-BE49-F238E27FC236}">
                      <a16:creationId xmlns:a16="http://schemas.microsoft.com/office/drawing/2014/main" id="{549B645B-CCF2-078B-F1B7-A04820404FB2}"/>
                    </a:ext>
                  </a:extLst>
                </p14:cNvPr>
                <p14:cNvContentPartPr/>
                <p14:nvPr/>
              </p14:nvContentPartPr>
              <p14:xfrm>
                <a:off x="292753" y="5291009"/>
                <a:ext cx="420120" cy="860040"/>
              </p14:xfrm>
            </p:contentPart>
          </mc:Choice>
          <mc:Fallback>
            <p:pic>
              <p:nvPicPr>
                <p:cNvPr id="738" name="잉크 737">
                  <a:extLst>
                    <a:ext uri="{FF2B5EF4-FFF2-40B4-BE49-F238E27FC236}">
                      <a16:creationId xmlns:a16="http://schemas.microsoft.com/office/drawing/2014/main" id="{549B645B-CCF2-078B-F1B7-A04820404FB2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88433" y="5286689"/>
                  <a:ext cx="42876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739" name="잉크 738">
                  <a:extLst>
                    <a:ext uri="{FF2B5EF4-FFF2-40B4-BE49-F238E27FC236}">
                      <a16:creationId xmlns:a16="http://schemas.microsoft.com/office/drawing/2014/main" id="{D7A284EF-665B-E569-CB71-03BE090F1A5B}"/>
                    </a:ext>
                  </a:extLst>
                </p14:cNvPr>
                <p14:cNvContentPartPr/>
                <p14:nvPr/>
              </p14:nvContentPartPr>
              <p14:xfrm>
                <a:off x="745993" y="6076889"/>
                <a:ext cx="80280" cy="90360"/>
              </p14:xfrm>
            </p:contentPart>
          </mc:Choice>
          <mc:Fallback>
            <p:pic>
              <p:nvPicPr>
                <p:cNvPr id="739" name="잉크 738">
                  <a:extLst>
                    <a:ext uri="{FF2B5EF4-FFF2-40B4-BE49-F238E27FC236}">
                      <a16:creationId xmlns:a16="http://schemas.microsoft.com/office/drawing/2014/main" id="{D7A284EF-665B-E569-CB71-03BE090F1A5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41673" y="6072569"/>
                  <a:ext cx="88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740" name="잉크 739">
                  <a:extLst>
                    <a:ext uri="{FF2B5EF4-FFF2-40B4-BE49-F238E27FC236}">
                      <a16:creationId xmlns:a16="http://schemas.microsoft.com/office/drawing/2014/main" id="{0B40FD40-C735-8DF4-E368-2B35C0FADA85}"/>
                    </a:ext>
                  </a:extLst>
                </p14:cNvPr>
                <p14:cNvContentPartPr/>
                <p14:nvPr/>
              </p14:nvContentPartPr>
              <p14:xfrm>
                <a:off x="799993" y="6088769"/>
                <a:ext cx="52920" cy="59760"/>
              </p14:xfrm>
            </p:contentPart>
          </mc:Choice>
          <mc:Fallback>
            <p:pic>
              <p:nvPicPr>
                <p:cNvPr id="740" name="잉크 739">
                  <a:extLst>
                    <a:ext uri="{FF2B5EF4-FFF2-40B4-BE49-F238E27FC236}">
                      <a16:creationId xmlns:a16="http://schemas.microsoft.com/office/drawing/2014/main" id="{0B40FD40-C735-8DF4-E368-2B35C0FADA8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5673" y="6084449"/>
                  <a:ext cx="61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741" name="잉크 740">
                  <a:extLst>
                    <a:ext uri="{FF2B5EF4-FFF2-40B4-BE49-F238E27FC236}">
                      <a16:creationId xmlns:a16="http://schemas.microsoft.com/office/drawing/2014/main" id="{9F924792-BE9A-4C23-B6DB-74D2E07B7882}"/>
                    </a:ext>
                  </a:extLst>
                </p14:cNvPr>
                <p14:cNvContentPartPr/>
                <p14:nvPr/>
              </p14:nvContentPartPr>
              <p14:xfrm>
                <a:off x="781273" y="6059609"/>
                <a:ext cx="33120" cy="14040"/>
              </p14:xfrm>
            </p:contentPart>
          </mc:Choice>
          <mc:Fallback>
            <p:pic>
              <p:nvPicPr>
                <p:cNvPr id="741" name="잉크 740">
                  <a:extLst>
                    <a:ext uri="{FF2B5EF4-FFF2-40B4-BE49-F238E27FC236}">
                      <a16:creationId xmlns:a16="http://schemas.microsoft.com/office/drawing/2014/main" id="{9F924792-BE9A-4C23-B6DB-74D2E07B7882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76953" y="6055289"/>
                  <a:ext cx="417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742" name="잉크 741">
                  <a:extLst>
                    <a:ext uri="{FF2B5EF4-FFF2-40B4-BE49-F238E27FC236}">
                      <a16:creationId xmlns:a16="http://schemas.microsoft.com/office/drawing/2014/main" id="{81FFABA8-B973-688B-CF3D-1D9FCF1883D5}"/>
                    </a:ext>
                  </a:extLst>
                </p14:cNvPr>
                <p14:cNvContentPartPr/>
                <p14:nvPr/>
              </p14:nvContentPartPr>
              <p14:xfrm>
                <a:off x="830233" y="6081929"/>
                <a:ext cx="24480" cy="5400"/>
              </p14:xfrm>
            </p:contentPart>
          </mc:Choice>
          <mc:Fallback>
            <p:pic>
              <p:nvPicPr>
                <p:cNvPr id="742" name="잉크 741">
                  <a:extLst>
                    <a:ext uri="{FF2B5EF4-FFF2-40B4-BE49-F238E27FC236}">
                      <a16:creationId xmlns:a16="http://schemas.microsoft.com/office/drawing/2014/main" id="{81FFABA8-B973-688B-CF3D-1D9FCF1883D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25913" y="6077609"/>
                  <a:ext cx="33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743" name="잉크 742">
                  <a:extLst>
                    <a:ext uri="{FF2B5EF4-FFF2-40B4-BE49-F238E27FC236}">
                      <a16:creationId xmlns:a16="http://schemas.microsoft.com/office/drawing/2014/main" id="{79F62DB5-3F3F-6C20-9FE4-7E35DBEF062A}"/>
                    </a:ext>
                  </a:extLst>
                </p14:cNvPr>
                <p14:cNvContentPartPr/>
                <p14:nvPr/>
              </p14:nvContentPartPr>
              <p14:xfrm>
                <a:off x="850393" y="6039449"/>
                <a:ext cx="42120" cy="88920"/>
              </p14:xfrm>
            </p:contentPart>
          </mc:Choice>
          <mc:Fallback>
            <p:pic>
              <p:nvPicPr>
                <p:cNvPr id="743" name="잉크 742">
                  <a:extLst>
                    <a:ext uri="{FF2B5EF4-FFF2-40B4-BE49-F238E27FC236}">
                      <a16:creationId xmlns:a16="http://schemas.microsoft.com/office/drawing/2014/main" id="{79F62DB5-3F3F-6C20-9FE4-7E35DBEF06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46073" y="6035129"/>
                  <a:ext cx="507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744" name="잉크 743">
                  <a:extLst>
                    <a:ext uri="{FF2B5EF4-FFF2-40B4-BE49-F238E27FC236}">
                      <a16:creationId xmlns:a16="http://schemas.microsoft.com/office/drawing/2014/main" id="{5B559CB6-2D1D-75CD-3A1A-C359145DDF42}"/>
                    </a:ext>
                  </a:extLst>
                </p14:cNvPr>
                <p14:cNvContentPartPr/>
                <p14:nvPr/>
              </p14:nvContentPartPr>
              <p14:xfrm>
                <a:off x="870193" y="6166529"/>
                <a:ext cx="83880" cy="72360"/>
              </p14:xfrm>
            </p:contentPart>
          </mc:Choice>
          <mc:Fallback>
            <p:pic>
              <p:nvPicPr>
                <p:cNvPr id="744" name="잉크 743">
                  <a:extLst>
                    <a:ext uri="{FF2B5EF4-FFF2-40B4-BE49-F238E27FC236}">
                      <a16:creationId xmlns:a16="http://schemas.microsoft.com/office/drawing/2014/main" id="{5B559CB6-2D1D-75CD-3A1A-C359145DDF42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65873" y="6162209"/>
                  <a:ext cx="925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745" name="잉크 744">
                  <a:extLst>
                    <a:ext uri="{FF2B5EF4-FFF2-40B4-BE49-F238E27FC236}">
                      <a16:creationId xmlns:a16="http://schemas.microsoft.com/office/drawing/2014/main" id="{C450E047-01C3-854B-9210-EF3442A0501B}"/>
                    </a:ext>
                  </a:extLst>
                </p14:cNvPr>
                <p14:cNvContentPartPr/>
                <p14:nvPr/>
              </p14:nvContentPartPr>
              <p14:xfrm>
                <a:off x="931753" y="6081569"/>
                <a:ext cx="99360" cy="84960"/>
              </p14:xfrm>
            </p:contentPart>
          </mc:Choice>
          <mc:Fallback>
            <p:pic>
              <p:nvPicPr>
                <p:cNvPr id="745" name="잉크 744">
                  <a:extLst>
                    <a:ext uri="{FF2B5EF4-FFF2-40B4-BE49-F238E27FC236}">
                      <a16:creationId xmlns:a16="http://schemas.microsoft.com/office/drawing/2014/main" id="{C450E047-01C3-854B-9210-EF3442A0501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27433" y="6077249"/>
                  <a:ext cx="108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746" name="잉크 745">
                  <a:extLst>
                    <a:ext uri="{FF2B5EF4-FFF2-40B4-BE49-F238E27FC236}">
                      <a16:creationId xmlns:a16="http://schemas.microsoft.com/office/drawing/2014/main" id="{FA1B610A-BA62-69EC-237F-3FDF1AE6D4F4}"/>
                    </a:ext>
                  </a:extLst>
                </p14:cNvPr>
                <p14:cNvContentPartPr/>
                <p14:nvPr/>
              </p14:nvContentPartPr>
              <p14:xfrm>
                <a:off x="1014553" y="6045929"/>
                <a:ext cx="92880" cy="146520"/>
              </p14:xfrm>
            </p:contentPart>
          </mc:Choice>
          <mc:Fallback>
            <p:pic>
              <p:nvPicPr>
                <p:cNvPr id="746" name="잉크 745">
                  <a:extLst>
                    <a:ext uri="{FF2B5EF4-FFF2-40B4-BE49-F238E27FC236}">
                      <a16:creationId xmlns:a16="http://schemas.microsoft.com/office/drawing/2014/main" id="{FA1B610A-BA62-69EC-237F-3FDF1AE6D4F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10233" y="6041609"/>
                  <a:ext cx="101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747" name="잉크 746">
                  <a:extLst>
                    <a:ext uri="{FF2B5EF4-FFF2-40B4-BE49-F238E27FC236}">
                      <a16:creationId xmlns:a16="http://schemas.microsoft.com/office/drawing/2014/main" id="{6B2E3DFC-2E3A-0F0C-C1CD-2C7272BF8AB7}"/>
                    </a:ext>
                  </a:extLst>
                </p14:cNvPr>
                <p14:cNvContentPartPr/>
                <p14:nvPr/>
              </p14:nvContentPartPr>
              <p14:xfrm>
                <a:off x="1062073" y="5998049"/>
                <a:ext cx="151560" cy="122400"/>
              </p14:xfrm>
            </p:contentPart>
          </mc:Choice>
          <mc:Fallback>
            <p:pic>
              <p:nvPicPr>
                <p:cNvPr id="747" name="잉크 746">
                  <a:extLst>
                    <a:ext uri="{FF2B5EF4-FFF2-40B4-BE49-F238E27FC236}">
                      <a16:creationId xmlns:a16="http://schemas.microsoft.com/office/drawing/2014/main" id="{6B2E3DFC-2E3A-0F0C-C1CD-2C7272BF8AB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57753" y="5993729"/>
                  <a:ext cx="160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748" name="잉크 747">
                  <a:extLst>
                    <a:ext uri="{FF2B5EF4-FFF2-40B4-BE49-F238E27FC236}">
                      <a16:creationId xmlns:a16="http://schemas.microsoft.com/office/drawing/2014/main" id="{17634E3B-51B4-8D23-D09A-C2C14ED137A9}"/>
                    </a:ext>
                  </a:extLst>
                </p14:cNvPr>
                <p14:cNvContentPartPr/>
                <p14:nvPr/>
              </p14:nvContentPartPr>
              <p14:xfrm>
                <a:off x="1160713" y="5956289"/>
                <a:ext cx="305280" cy="146880"/>
              </p14:xfrm>
            </p:contentPart>
          </mc:Choice>
          <mc:Fallback>
            <p:pic>
              <p:nvPicPr>
                <p:cNvPr id="748" name="잉크 747">
                  <a:extLst>
                    <a:ext uri="{FF2B5EF4-FFF2-40B4-BE49-F238E27FC236}">
                      <a16:creationId xmlns:a16="http://schemas.microsoft.com/office/drawing/2014/main" id="{17634E3B-51B4-8D23-D09A-C2C14ED137A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156393" y="5951969"/>
                  <a:ext cx="3139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749" name="잉크 748">
                  <a:extLst>
                    <a:ext uri="{FF2B5EF4-FFF2-40B4-BE49-F238E27FC236}">
                      <a16:creationId xmlns:a16="http://schemas.microsoft.com/office/drawing/2014/main" id="{C597889C-0264-1030-4F4F-ADB73847188E}"/>
                    </a:ext>
                  </a:extLst>
                </p14:cNvPr>
                <p14:cNvContentPartPr/>
                <p14:nvPr/>
              </p14:nvContentPartPr>
              <p14:xfrm>
                <a:off x="1415953" y="5859449"/>
                <a:ext cx="146520" cy="87120"/>
              </p14:xfrm>
            </p:contentPart>
          </mc:Choice>
          <mc:Fallback>
            <p:pic>
              <p:nvPicPr>
                <p:cNvPr id="749" name="잉크 748">
                  <a:extLst>
                    <a:ext uri="{FF2B5EF4-FFF2-40B4-BE49-F238E27FC236}">
                      <a16:creationId xmlns:a16="http://schemas.microsoft.com/office/drawing/2014/main" id="{C597889C-0264-1030-4F4F-ADB73847188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411633" y="5855129"/>
                  <a:ext cx="155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750" name="잉크 749">
                  <a:extLst>
                    <a:ext uri="{FF2B5EF4-FFF2-40B4-BE49-F238E27FC236}">
                      <a16:creationId xmlns:a16="http://schemas.microsoft.com/office/drawing/2014/main" id="{6E941148-256F-24F2-D98F-DD5BEFDE5FC4}"/>
                    </a:ext>
                  </a:extLst>
                </p14:cNvPr>
                <p14:cNvContentPartPr/>
                <p14:nvPr/>
              </p14:nvContentPartPr>
              <p14:xfrm>
                <a:off x="1523233" y="5947289"/>
                <a:ext cx="42480" cy="73080"/>
              </p14:xfrm>
            </p:contentPart>
          </mc:Choice>
          <mc:Fallback>
            <p:pic>
              <p:nvPicPr>
                <p:cNvPr id="750" name="잉크 749">
                  <a:extLst>
                    <a:ext uri="{FF2B5EF4-FFF2-40B4-BE49-F238E27FC236}">
                      <a16:creationId xmlns:a16="http://schemas.microsoft.com/office/drawing/2014/main" id="{6E941148-256F-24F2-D98F-DD5BEFDE5FC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518913" y="5942969"/>
                  <a:ext cx="5112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751" name="잉크 750">
                  <a:extLst>
                    <a:ext uri="{FF2B5EF4-FFF2-40B4-BE49-F238E27FC236}">
                      <a16:creationId xmlns:a16="http://schemas.microsoft.com/office/drawing/2014/main" id="{79A6E059-BD50-4D97-730F-5A171BE12C86}"/>
                    </a:ext>
                  </a:extLst>
                </p14:cNvPr>
                <p14:cNvContentPartPr/>
                <p14:nvPr/>
              </p14:nvContentPartPr>
              <p14:xfrm>
                <a:off x="1604593" y="5855129"/>
                <a:ext cx="48240" cy="106560"/>
              </p14:xfrm>
            </p:contentPart>
          </mc:Choice>
          <mc:Fallback>
            <p:pic>
              <p:nvPicPr>
                <p:cNvPr id="751" name="잉크 750">
                  <a:extLst>
                    <a:ext uri="{FF2B5EF4-FFF2-40B4-BE49-F238E27FC236}">
                      <a16:creationId xmlns:a16="http://schemas.microsoft.com/office/drawing/2014/main" id="{79A6E059-BD50-4D97-730F-5A171BE12C86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600273" y="5850809"/>
                  <a:ext cx="568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752" name="잉크 751">
                  <a:extLst>
                    <a:ext uri="{FF2B5EF4-FFF2-40B4-BE49-F238E27FC236}">
                      <a16:creationId xmlns:a16="http://schemas.microsoft.com/office/drawing/2014/main" id="{CB676126-DBFC-AF41-5CD1-79D4FC9E2852}"/>
                    </a:ext>
                  </a:extLst>
                </p14:cNvPr>
                <p14:cNvContentPartPr/>
                <p14:nvPr/>
              </p14:nvContentPartPr>
              <p14:xfrm>
                <a:off x="1626913" y="5854049"/>
                <a:ext cx="87840" cy="101520"/>
              </p14:xfrm>
            </p:contentPart>
          </mc:Choice>
          <mc:Fallback>
            <p:pic>
              <p:nvPicPr>
                <p:cNvPr id="752" name="잉크 751">
                  <a:extLst>
                    <a:ext uri="{FF2B5EF4-FFF2-40B4-BE49-F238E27FC236}">
                      <a16:creationId xmlns:a16="http://schemas.microsoft.com/office/drawing/2014/main" id="{CB676126-DBFC-AF41-5CD1-79D4FC9E2852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622593" y="5849729"/>
                  <a:ext cx="96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753" name="잉크 752">
                  <a:extLst>
                    <a:ext uri="{FF2B5EF4-FFF2-40B4-BE49-F238E27FC236}">
                      <a16:creationId xmlns:a16="http://schemas.microsoft.com/office/drawing/2014/main" id="{7EEA6351-D04E-1BEC-241B-E7FA94CE7E55}"/>
                    </a:ext>
                  </a:extLst>
                </p14:cNvPr>
                <p14:cNvContentPartPr/>
                <p14:nvPr/>
              </p14:nvContentPartPr>
              <p14:xfrm>
                <a:off x="1696753" y="5840009"/>
                <a:ext cx="78120" cy="128880"/>
              </p14:xfrm>
            </p:contentPart>
          </mc:Choice>
          <mc:Fallback>
            <p:pic>
              <p:nvPicPr>
                <p:cNvPr id="753" name="잉크 752">
                  <a:extLst>
                    <a:ext uri="{FF2B5EF4-FFF2-40B4-BE49-F238E27FC236}">
                      <a16:creationId xmlns:a16="http://schemas.microsoft.com/office/drawing/2014/main" id="{7EEA6351-D04E-1BEC-241B-E7FA94CE7E55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692433" y="5835689"/>
                  <a:ext cx="86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754" name="잉크 753">
                  <a:extLst>
                    <a:ext uri="{FF2B5EF4-FFF2-40B4-BE49-F238E27FC236}">
                      <a16:creationId xmlns:a16="http://schemas.microsoft.com/office/drawing/2014/main" id="{C38AD5CE-670F-F110-4FDC-2AEAE991B0B2}"/>
                    </a:ext>
                  </a:extLst>
                </p14:cNvPr>
                <p14:cNvContentPartPr/>
                <p14:nvPr/>
              </p14:nvContentPartPr>
              <p14:xfrm>
                <a:off x="1742833" y="5803289"/>
                <a:ext cx="29160" cy="28800"/>
              </p14:xfrm>
            </p:contentPart>
          </mc:Choice>
          <mc:Fallback>
            <p:pic>
              <p:nvPicPr>
                <p:cNvPr id="754" name="잉크 753">
                  <a:extLst>
                    <a:ext uri="{FF2B5EF4-FFF2-40B4-BE49-F238E27FC236}">
                      <a16:creationId xmlns:a16="http://schemas.microsoft.com/office/drawing/2014/main" id="{C38AD5CE-670F-F110-4FDC-2AEAE991B0B2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738513" y="5798969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755" name="잉크 754">
                  <a:extLst>
                    <a:ext uri="{FF2B5EF4-FFF2-40B4-BE49-F238E27FC236}">
                      <a16:creationId xmlns:a16="http://schemas.microsoft.com/office/drawing/2014/main" id="{86A2A2B7-E823-EADF-58BE-1748AE94D703}"/>
                    </a:ext>
                  </a:extLst>
                </p14:cNvPr>
                <p14:cNvContentPartPr/>
                <p14:nvPr/>
              </p14:nvContentPartPr>
              <p14:xfrm>
                <a:off x="1759033" y="5757569"/>
                <a:ext cx="48960" cy="63360"/>
              </p14:xfrm>
            </p:contentPart>
          </mc:Choice>
          <mc:Fallback>
            <p:pic>
              <p:nvPicPr>
                <p:cNvPr id="755" name="잉크 754">
                  <a:extLst>
                    <a:ext uri="{FF2B5EF4-FFF2-40B4-BE49-F238E27FC236}">
                      <a16:creationId xmlns:a16="http://schemas.microsoft.com/office/drawing/2014/main" id="{86A2A2B7-E823-EADF-58BE-1748AE94D70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754713" y="5753249"/>
                  <a:ext cx="57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756" name="잉크 755">
                  <a:extLst>
                    <a:ext uri="{FF2B5EF4-FFF2-40B4-BE49-F238E27FC236}">
                      <a16:creationId xmlns:a16="http://schemas.microsoft.com/office/drawing/2014/main" id="{8699EE92-8055-6ADD-2442-B234E026A4C3}"/>
                    </a:ext>
                  </a:extLst>
                </p14:cNvPr>
                <p14:cNvContentPartPr/>
                <p14:nvPr/>
              </p14:nvContentPartPr>
              <p14:xfrm>
                <a:off x="1769473" y="5825969"/>
                <a:ext cx="75240" cy="83880"/>
              </p14:xfrm>
            </p:contentPart>
          </mc:Choice>
          <mc:Fallback>
            <p:pic>
              <p:nvPicPr>
                <p:cNvPr id="756" name="잉크 755">
                  <a:extLst>
                    <a:ext uri="{FF2B5EF4-FFF2-40B4-BE49-F238E27FC236}">
                      <a16:creationId xmlns:a16="http://schemas.microsoft.com/office/drawing/2014/main" id="{8699EE92-8055-6ADD-2442-B234E026A4C3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765153" y="5821649"/>
                  <a:ext cx="838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757" name="잉크 756">
                  <a:extLst>
                    <a:ext uri="{FF2B5EF4-FFF2-40B4-BE49-F238E27FC236}">
                      <a16:creationId xmlns:a16="http://schemas.microsoft.com/office/drawing/2014/main" id="{E382B850-5BF1-9EED-1630-0AD68BA9FD0B}"/>
                    </a:ext>
                  </a:extLst>
                </p14:cNvPr>
                <p14:cNvContentPartPr/>
                <p14:nvPr/>
              </p14:nvContentPartPr>
              <p14:xfrm>
                <a:off x="1816273" y="5898329"/>
                <a:ext cx="231480" cy="100440"/>
              </p14:xfrm>
            </p:contentPart>
          </mc:Choice>
          <mc:Fallback>
            <p:pic>
              <p:nvPicPr>
                <p:cNvPr id="757" name="잉크 756">
                  <a:extLst>
                    <a:ext uri="{FF2B5EF4-FFF2-40B4-BE49-F238E27FC236}">
                      <a16:creationId xmlns:a16="http://schemas.microsoft.com/office/drawing/2014/main" id="{E382B850-5BF1-9EED-1630-0AD68BA9FD0B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811953" y="5894009"/>
                  <a:ext cx="24012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0" name="그룹 779">
            <a:extLst>
              <a:ext uri="{FF2B5EF4-FFF2-40B4-BE49-F238E27FC236}">
                <a16:creationId xmlns:a16="http://schemas.microsoft.com/office/drawing/2014/main" id="{40964D5F-4966-BB3C-48EB-619EDC7665E7}"/>
              </a:ext>
            </a:extLst>
          </p:cNvPr>
          <p:cNvGrpSpPr/>
          <p:nvPr/>
        </p:nvGrpSpPr>
        <p:grpSpPr>
          <a:xfrm>
            <a:off x="4212433" y="116009"/>
            <a:ext cx="1904400" cy="555840"/>
            <a:chOff x="4212433" y="116009"/>
            <a:chExt cx="190440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759" name="잉크 758">
                  <a:extLst>
                    <a:ext uri="{FF2B5EF4-FFF2-40B4-BE49-F238E27FC236}">
                      <a16:creationId xmlns:a16="http://schemas.microsoft.com/office/drawing/2014/main" id="{F138DC5F-B46D-49EA-335A-C713CE2983A6}"/>
                    </a:ext>
                  </a:extLst>
                </p14:cNvPr>
                <p14:cNvContentPartPr/>
                <p14:nvPr/>
              </p14:nvContentPartPr>
              <p14:xfrm>
                <a:off x="4212433" y="343529"/>
                <a:ext cx="122400" cy="306720"/>
              </p14:xfrm>
            </p:contentPart>
          </mc:Choice>
          <mc:Fallback>
            <p:pic>
              <p:nvPicPr>
                <p:cNvPr id="759" name="잉크 758">
                  <a:extLst>
                    <a:ext uri="{FF2B5EF4-FFF2-40B4-BE49-F238E27FC236}">
                      <a16:creationId xmlns:a16="http://schemas.microsoft.com/office/drawing/2014/main" id="{F138DC5F-B46D-49EA-335A-C713CE2983A6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208113" y="339209"/>
                  <a:ext cx="1310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760" name="잉크 759">
                  <a:extLst>
                    <a:ext uri="{FF2B5EF4-FFF2-40B4-BE49-F238E27FC236}">
                      <a16:creationId xmlns:a16="http://schemas.microsoft.com/office/drawing/2014/main" id="{34150BB1-3267-DDE9-5330-844FEB4F22E9}"/>
                    </a:ext>
                  </a:extLst>
                </p14:cNvPr>
                <p14:cNvContentPartPr/>
                <p14:nvPr/>
              </p14:nvContentPartPr>
              <p14:xfrm>
                <a:off x="4395313" y="393929"/>
                <a:ext cx="17640" cy="209520"/>
              </p14:xfrm>
            </p:contentPart>
          </mc:Choice>
          <mc:Fallback>
            <p:pic>
              <p:nvPicPr>
                <p:cNvPr id="760" name="잉크 759">
                  <a:extLst>
                    <a:ext uri="{FF2B5EF4-FFF2-40B4-BE49-F238E27FC236}">
                      <a16:creationId xmlns:a16="http://schemas.microsoft.com/office/drawing/2014/main" id="{34150BB1-3267-DDE9-5330-844FEB4F22E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390993" y="389609"/>
                  <a:ext cx="262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761" name="잉크 760">
                  <a:extLst>
                    <a:ext uri="{FF2B5EF4-FFF2-40B4-BE49-F238E27FC236}">
                      <a16:creationId xmlns:a16="http://schemas.microsoft.com/office/drawing/2014/main" id="{5F9762FE-FCFC-1723-4B07-A536C7EB9998}"/>
                    </a:ext>
                  </a:extLst>
                </p14:cNvPr>
                <p14:cNvContentPartPr/>
                <p14:nvPr/>
              </p14:nvContentPartPr>
              <p14:xfrm>
                <a:off x="4338793" y="600929"/>
                <a:ext cx="173880" cy="70920"/>
              </p14:xfrm>
            </p:contentPart>
          </mc:Choice>
          <mc:Fallback>
            <p:pic>
              <p:nvPicPr>
                <p:cNvPr id="761" name="잉크 760">
                  <a:extLst>
                    <a:ext uri="{FF2B5EF4-FFF2-40B4-BE49-F238E27FC236}">
                      <a16:creationId xmlns:a16="http://schemas.microsoft.com/office/drawing/2014/main" id="{5F9762FE-FCFC-1723-4B07-A536C7EB9998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334473" y="596609"/>
                  <a:ext cx="1825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762" name="잉크 761">
                  <a:extLst>
                    <a:ext uri="{FF2B5EF4-FFF2-40B4-BE49-F238E27FC236}">
                      <a16:creationId xmlns:a16="http://schemas.microsoft.com/office/drawing/2014/main" id="{6D2B8B0D-FC6F-8362-683C-D9F851D08430}"/>
                    </a:ext>
                  </a:extLst>
                </p14:cNvPr>
                <p14:cNvContentPartPr/>
                <p14:nvPr/>
              </p14:nvContentPartPr>
              <p14:xfrm>
                <a:off x="4531033" y="377009"/>
                <a:ext cx="90000" cy="168120"/>
              </p14:xfrm>
            </p:contentPart>
          </mc:Choice>
          <mc:Fallback>
            <p:pic>
              <p:nvPicPr>
                <p:cNvPr id="762" name="잉크 761">
                  <a:extLst>
                    <a:ext uri="{FF2B5EF4-FFF2-40B4-BE49-F238E27FC236}">
                      <a16:creationId xmlns:a16="http://schemas.microsoft.com/office/drawing/2014/main" id="{6D2B8B0D-FC6F-8362-683C-D9F851D0843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4526713" y="372689"/>
                  <a:ext cx="98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763" name="잉크 762">
                  <a:extLst>
                    <a:ext uri="{FF2B5EF4-FFF2-40B4-BE49-F238E27FC236}">
                      <a16:creationId xmlns:a16="http://schemas.microsoft.com/office/drawing/2014/main" id="{CAD70DA5-B594-3E8B-426D-8732AB38BD33}"/>
                    </a:ext>
                  </a:extLst>
                </p14:cNvPr>
                <p14:cNvContentPartPr/>
                <p14:nvPr/>
              </p14:nvContentPartPr>
              <p14:xfrm>
                <a:off x="4538233" y="455489"/>
                <a:ext cx="66240" cy="30960"/>
              </p14:xfrm>
            </p:contentPart>
          </mc:Choice>
          <mc:Fallback>
            <p:pic>
              <p:nvPicPr>
                <p:cNvPr id="763" name="잉크 762">
                  <a:extLst>
                    <a:ext uri="{FF2B5EF4-FFF2-40B4-BE49-F238E27FC236}">
                      <a16:creationId xmlns:a16="http://schemas.microsoft.com/office/drawing/2014/main" id="{CAD70DA5-B594-3E8B-426D-8732AB38BD3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4533913" y="451169"/>
                  <a:ext cx="74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764" name="잉크 763">
                  <a:extLst>
                    <a:ext uri="{FF2B5EF4-FFF2-40B4-BE49-F238E27FC236}">
                      <a16:creationId xmlns:a16="http://schemas.microsoft.com/office/drawing/2014/main" id="{14CE9638-3C6F-F4CC-3A0C-F044A9516BB1}"/>
                    </a:ext>
                  </a:extLst>
                </p14:cNvPr>
                <p14:cNvContentPartPr/>
                <p14:nvPr/>
              </p14:nvContentPartPr>
              <p14:xfrm>
                <a:off x="4666393" y="310049"/>
                <a:ext cx="71280" cy="195840"/>
              </p14:xfrm>
            </p:contentPart>
          </mc:Choice>
          <mc:Fallback>
            <p:pic>
              <p:nvPicPr>
                <p:cNvPr id="764" name="잉크 763">
                  <a:extLst>
                    <a:ext uri="{FF2B5EF4-FFF2-40B4-BE49-F238E27FC236}">
                      <a16:creationId xmlns:a16="http://schemas.microsoft.com/office/drawing/2014/main" id="{14CE9638-3C6F-F4CC-3A0C-F044A9516BB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662073" y="305729"/>
                  <a:ext cx="79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765" name="잉크 764">
                  <a:extLst>
                    <a:ext uri="{FF2B5EF4-FFF2-40B4-BE49-F238E27FC236}">
                      <a16:creationId xmlns:a16="http://schemas.microsoft.com/office/drawing/2014/main" id="{D27BF906-B501-53B7-8B16-BDEAD4C2C5D0}"/>
                    </a:ext>
                  </a:extLst>
                </p14:cNvPr>
                <p14:cNvContentPartPr/>
                <p14:nvPr/>
              </p14:nvContentPartPr>
              <p14:xfrm>
                <a:off x="4739113" y="358649"/>
                <a:ext cx="9720" cy="119160"/>
              </p14:xfrm>
            </p:contentPart>
          </mc:Choice>
          <mc:Fallback>
            <p:pic>
              <p:nvPicPr>
                <p:cNvPr id="765" name="잉크 764">
                  <a:extLst>
                    <a:ext uri="{FF2B5EF4-FFF2-40B4-BE49-F238E27FC236}">
                      <a16:creationId xmlns:a16="http://schemas.microsoft.com/office/drawing/2014/main" id="{D27BF906-B501-53B7-8B16-BDEAD4C2C5D0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4734793" y="354329"/>
                  <a:ext cx="18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766" name="잉크 765">
                  <a:extLst>
                    <a:ext uri="{FF2B5EF4-FFF2-40B4-BE49-F238E27FC236}">
                      <a16:creationId xmlns:a16="http://schemas.microsoft.com/office/drawing/2014/main" id="{E2E22455-4A5E-2260-0BB7-8A3071D82E14}"/>
                    </a:ext>
                  </a:extLst>
                </p14:cNvPr>
                <p14:cNvContentPartPr/>
                <p14:nvPr/>
              </p14:nvContentPartPr>
              <p14:xfrm>
                <a:off x="4624633" y="528929"/>
                <a:ext cx="198360" cy="96480"/>
              </p14:xfrm>
            </p:contentPart>
          </mc:Choice>
          <mc:Fallback>
            <p:pic>
              <p:nvPicPr>
                <p:cNvPr id="766" name="잉크 765">
                  <a:extLst>
                    <a:ext uri="{FF2B5EF4-FFF2-40B4-BE49-F238E27FC236}">
                      <a16:creationId xmlns:a16="http://schemas.microsoft.com/office/drawing/2014/main" id="{E2E22455-4A5E-2260-0BB7-8A3071D82E1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620313" y="524609"/>
                  <a:ext cx="207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767" name="잉크 766">
                  <a:extLst>
                    <a:ext uri="{FF2B5EF4-FFF2-40B4-BE49-F238E27FC236}">
                      <a16:creationId xmlns:a16="http://schemas.microsoft.com/office/drawing/2014/main" id="{E1C3141E-1917-A4C0-61B7-3DB5DE3ACF70}"/>
                    </a:ext>
                  </a:extLst>
                </p14:cNvPr>
                <p14:cNvContentPartPr/>
                <p14:nvPr/>
              </p14:nvContentPartPr>
              <p14:xfrm>
                <a:off x="4781233" y="390689"/>
                <a:ext cx="233640" cy="175680"/>
              </p14:xfrm>
            </p:contentPart>
          </mc:Choice>
          <mc:Fallback>
            <p:pic>
              <p:nvPicPr>
                <p:cNvPr id="767" name="잉크 766">
                  <a:extLst>
                    <a:ext uri="{FF2B5EF4-FFF2-40B4-BE49-F238E27FC236}">
                      <a16:creationId xmlns:a16="http://schemas.microsoft.com/office/drawing/2014/main" id="{E1C3141E-1917-A4C0-61B7-3DB5DE3ACF70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776913" y="386369"/>
                  <a:ext cx="2422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768" name="잉크 767">
                  <a:extLst>
                    <a:ext uri="{FF2B5EF4-FFF2-40B4-BE49-F238E27FC236}">
                      <a16:creationId xmlns:a16="http://schemas.microsoft.com/office/drawing/2014/main" id="{556DA39B-2BBA-7E61-8E84-D82C27E5ACAC}"/>
                    </a:ext>
                  </a:extLst>
                </p14:cNvPr>
                <p14:cNvContentPartPr/>
                <p14:nvPr/>
              </p14:nvContentPartPr>
              <p14:xfrm>
                <a:off x="5015953" y="319409"/>
                <a:ext cx="65160" cy="351720"/>
              </p14:xfrm>
            </p:contentPart>
          </mc:Choice>
          <mc:Fallback>
            <p:pic>
              <p:nvPicPr>
                <p:cNvPr id="768" name="잉크 767">
                  <a:extLst>
                    <a:ext uri="{FF2B5EF4-FFF2-40B4-BE49-F238E27FC236}">
                      <a16:creationId xmlns:a16="http://schemas.microsoft.com/office/drawing/2014/main" id="{556DA39B-2BBA-7E61-8E84-D82C27E5ACA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5011633" y="315089"/>
                  <a:ext cx="73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769" name="잉크 768">
                  <a:extLst>
                    <a:ext uri="{FF2B5EF4-FFF2-40B4-BE49-F238E27FC236}">
                      <a16:creationId xmlns:a16="http://schemas.microsoft.com/office/drawing/2014/main" id="{CDBA9761-8AC4-DADB-5215-8670AEEC5269}"/>
                    </a:ext>
                  </a:extLst>
                </p14:cNvPr>
                <p14:cNvContentPartPr/>
                <p14:nvPr/>
              </p14:nvContentPartPr>
              <p14:xfrm>
                <a:off x="5238073" y="284849"/>
                <a:ext cx="144720" cy="296640"/>
              </p14:xfrm>
            </p:contentPart>
          </mc:Choice>
          <mc:Fallback>
            <p:pic>
              <p:nvPicPr>
                <p:cNvPr id="769" name="잉크 768">
                  <a:extLst>
                    <a:ext uri="{FF2B5EF4-FFF2-40B4-BE49-F238E27FC236}">
                      <a16:creationId xmlns:a16="http://schemas.microsoft.com/office/drawing/2014/main" id="{CDBA9761-8AC4-DADB-5215-8670AEEC5269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5233753" y="280529"/>
                  <a:ext cx="1533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770" name="잉크 769">
                  <a:extLst>
                    <a:ext uri="{FF2B5EF4-FFF2-40B4-BE49-F238E27FC236}">
                      <a16:creationId xmlns:a16="http://schemas.microsoft.com/office/drawing/2014/main" id="{A498BDA7-0098-D6A0-79A6-4585A332D4F2}"/>
                    </a:ext>
                  </a:extLst>
                </p14:cNvPr>
                <p14:cNvContentPartPr/>
                <p14:nvPr/>
              </p14:nvContentPartPr>
              <p14:xfrm>
                <a:off x="5277673" y="499049"/>
                <a:ext cx="138240" cy="142200"/>
              </p14:xfrm>
            </p:contentPart>
          </mc:Choice>
          <mc:Fallback>
            <p:pic>
              <p:nvPicPr>
                <p:cNvPr id="770" name="잉크 769">
                  <a:extLst>
                    <a:ext uri="{FF2B5EF4-FFF2-40B4-BE49-F238E27FC236}">
                      <a16:creationId xmlns:a16="http://schemas.microsoft.com/office/drawing/2014/main" id="{A498BDA7-0098-D6A0-79A6-4585A332D4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273353" y="494729"/>
                  <a:ext cx="146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771" name="잉크 770">
                  <a:extLst>
                    <a:ext uri="{FF2B5EF4-FFF2-40B4-BE49-F238E27FC236}">
                      <a16:creationId xmlns:a16="http://schemas.microsoft.com/office/drawing/2014/main" id="{A6D1AAA9-EEB7-E6F2-666D-0E3CEA0E9952}"/>
                    </a:ext>
                  </a:extLst>
                </p14:cNvPr>
                <p14:cNvContentPartPr/>
                <p14:nvPr/>
              </p14:nvContentPartPr>
              <p14:xfrm>
                <a:off x="5421673" y="338489"/>
                <a:ext cx="234360" cy="170280"/>
              </p14:xfrm>
            </p:contentPart>
          </mc:Choice>
          <mc:Fallback>
            <p:pic>
              <p:nvPicPr>
                <p:cNvPr id="771" name="잉크 770">
                  <a:extLst>
                    <a:ext uri="{FF2B5EF4-FFF2-40B4-BE49-F238E27FC236}">
                      <a16:creationId xmlns:a16="http://schemas.microsoft.com/office/drawing/2014/main" id="{A6D1AAA9-EEB7-E6F2-666D-0E3CEA0E995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417353" y="334169"/>
                  <a:ext cx="243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772" name="잉크 771">
                  <a:extLst>
                    <a:ext uri="{FF2B5EF4-FFF2-40B4-BE49-F238E27FC236}">
                      <a16:creationId xmlns:a16="http://schemas.microsoft.com/office/drawing/2014/main" id="{3D49C63F-C6E8-0E5B-E628-9FAB96AE0695}"/>
                    </a:ext>
                  </a:extLst>
                </p14:cNvPr>
                <p14:cNvContentPartPr/>
                <p14:nvPr/>
              </p14:nvContentPartPr>
              <p14:xfrm>
                <a:off x="5617153" y="273329"/>
                <a:ext cx="133200" cy="106560"/>
              </p14:xfrm>
            </p:contentPart>
          </mc:Choice>
          <mc:Fallback>
            <p:pic>
              <p:nvPicPr>
                <p:cNvPr id="772" name="잉크 771">
                  <a:extLst>
                    <a:ext uri="{FF2B5EF4-FFF2-40B4-BE49-F238E27FC236}">
                      <a16:creationId xmlns:a16="http://schemas.microsoft.com/office/drawing/2014/main" id="{3D49C63F-C6E8-0E5B-E628-9FAB96AE069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12833" y="269009"/>
                  <a:ext cx="141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773" name="잉크 772">
                  <a:extLst>
                    <a:ext uri="{FF2B5EF4-FFF2-40B4-BE49-F238E27FC236}">
                      <a16:creationId xmlns:a16="http://schemas.microsoft.com/office/drawing/2014/main" id="{17369FD0-047A-DD6F-4DF7-B55E96586579}"/>
                    </a:ext>
                  </a:extLst>
                </p14:cNvPr>
                <p14:cNvContentPartPr/>
                <p14:nvPr/>
              </p14:nvContentPartPr>
              <p14:xfrm>
                <a:off x="5695993" y="217169"/>
                <a:ext cx="113400" cy="295560"/>
              </p14:xfrm>
            </p:contentPart>
          </mc:Choice>
          <mc:Fallback>
            <p:pic>
              <p:nvPicPr>
                <p:cNvPr id="773" name="잉크 772">
                  <a:extLst>
                    <a:ext uri="{FF2B5EF4-FFF2-40B4-BE49-F238E27FC236}">
                      <a16:creationId xmlns:a16="http://schemas.microsoft.com/office/drawing/2014/main" id="{17369FD0-047A-DD6F-4DF7-B55E96586579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691673" y="212849"/>
                  <a:ext cx="1220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775" name="잉크 774">
                  <a:extLst>
                    <a:ext uri="{FF2B5EF4-FFF2-40B4-BE49-F238E27FC236}">
                      <a16:creationId xmlns:a16="http://schemas.microsoft.com/office/drawing/2014/main" id="{6B954509-15EE-3D48-E10B-F252FBA13E33}"/>
                    </a:ext>
                  </a:extLst>
                </p14:cNvPr>
                <p14:cNvContentPartPr/>
                <p14:nvPr/>
              </p14:nvContentPartPr>
              <p14:xfrm>
                <a:off x="5897233" y="125369"/>
                <a:ext cx="38520" cy="179280"/>
              </p14:xfrm>
            </p:contentPart>
          </mc:Choice>
          <mc:Fallback>
            <p:pic>
              <p:nvPicPr>
                <p:cNvPr id="775" name="잉크 774">
                  <a:extLst>
                    <a:ext uri="{FF2B5EF4-FFF2-40B4-BE49-F238E27FC236}">
                      <a16:creationId xmlns:a16="http://schemas.microsoft.com/office/drawing/2014/main" id="{6B954509-15EE-3D48-E10B-F252FBA13E3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892913" y="121049"/>
                  <a:ext cx="471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776" name="잉크 775">
                  <a:extLst>
                    <a:ext uri="{FF2B5EF4-FFF2-40B4-BE49-F238E27FC236}">
                      <a16:creationId xmlns:a16="http://schemas.microsoft.com/office/drawing/2014/main" id="{ADF40E0B-08A3-55DE-1738-741E7D2004F2}"/>
                    </a:ext>
                  </a:extLst>
                </p14:cNvPr>
                <p14:cNvContentPartPr/>
                <p14:nvPr/>
              </p14:nvContentPartPr>
              <p14:xfrm>
                <a:off x="5902633" y="116009"/>
                <a:ext cx="96840" cy="227880"/>
              </p14:xfrm>
            </p:contentPart>
          </mc:Choice>
          <mc:Fallback>
            <p:pic>
              <p:nvPicPr>
                <p:cNvPr id="776" name="잉크 775">
                  <a:extLst>
                    <a:ext uri="{FF2B5EF4-FFF2-40B4-BE49-F238E27FC236}">
                      <a16:creationId xmlns:a16="http://schemas.microsoft.com/office/drawing/2014/main" id="{ADF40E0B-08A3-55DE-1738-741E7D2004F2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5898313" y="111689"/>
                  <a:ext cx="105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777" name="잉크 776">
                  <a:extLst>
                    <a:ext uri="{FF2B5EF4-FFF2-40B4-BE49-F238E27FC236}">
                      <a16:creationId xmlns:a16="http://schemas.microsoft.com/office/drawing/2014/main" id="{B822D06A-7997-3477-FA29-6ED5932D6BC4}"/>
                    </a:ext>
                  </a:extLst>
                </p14:cNvPr>
                <p14:cNvContentPartPr/>
                <p14:nvPr/>
              </p14:nvContentPartPr>
              <p14:xfrm>
                <a:off x="5945833" y="452249"/>
                <a:ext cx="69120" cy="55440"/>
              </p14:xfrm>
            </p:contentPart>
          </mc:Choice>
          <mc:Fallback>
            <p:pic>
              <p:nvPicPr>
                <p:cNvPr id="777" name="잉크 776">
                  <a:extLst>
                    <a:ext uri="{FF2B5EF4-FFF2-40B4-BE49-F238E27FC236}">
                      <a16:creationId xmlns:a16="http://schemas.microsoft.com/office/drawing/2014/main" id="{B822D06A-7997-3477-FA29-6ED5932D6BC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941513" y="447929"/>
                  <a:ext cx="77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778" name="잉크 777">
                  <a:extLst>
                    <a:ext uri="{FF2B5EF4-FFF2-40B4-BE49-F238E27FC236}">
                      <a16:creationId xmlns:a16="http://schemas.microsoft.com/office/drawing/2014/main" id="{C45F6B03-AFB8-0E39-64C2-DC5B0C12768F}"/>
                    </a:ext>
                  </a:extLst>
                </p14:cNvPr>
                <p14:cNvContentPartPr/>
                <p14:nvPr/>
              </p14:nvContentPartPr>
              <p14:xfrm>
                <a:off x="5928913" y="218609"/>
                <a:ext cx="57240" cy="12240"/>
              </p14:xfrm>
            </p:contentPart>
          </mc:Choice>
          <mc:Fallback>
            <p:pic>
              <p:nvPicPr>
                <p:cNvPr id="778" name="잉크 777">
                  <a:extLst>
                    <a:ext uri="{FF2B5EF4-FFF2-40B4-BE49-F238E27FC236}">
                      <a16:creationId xmlns:a16="http://schemas.microsoft.com/office/drawing/2014/main" id="{C45F6B03-AFB8-0E39-64C2-DC5B0C12768F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924593" y="214289"/>
                  <a:ext cx="658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779" name="잉크 778">
                  <a:extLst>
                    <a:ext uri="{FF2B5EF4-FFF2-40B4-BE49-F238E27FC236}">
                      <a16:creationId xmlns:a16="http://schemas.microsoft.com/office/drawing/2014/main" id="{9E6BACF1-14A5-4D18-ECC4-BFFAB3BD550A}"/>
                    </a:ext>
                  </a:extLst>
                </p14:cNvPr>
                <p14:cNvContentPartPr/>
                <p14:nvPr/>
              </p14:nvContentPartPr>
              <p14:xfrm>
                <a:off x="5945473" y="251009"/>
                <a:ext cx="171360" cy="9360"/>
              </p14:xfrm>
            </p:contentPart>
          </mc:Choice>
          <mc:Fallback>
            <p:pic>
              <p:nvPicPr>
                <p:cNvPr id="779" name="잉크 778">
                  <a:extLst>
                    <a:ext uri="{FF2B5EF4-FFF2-40B4-BE49-F238E27FC236}">
                      <a16:creationId xmlns:a16="http://schemas.microsoft.com/office/drawing/2014/main" id="{9E6BACF1-14A5-4D18-ECC4-BFFAB3BD550A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41153" y="246689"/>
                  <a:ext cx="180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781" name="잉크 780">
                <a:extLst>
                  <a:ext uri="{FF2B5EF4-FFF2-40B4-BE49-F238E27FC236}">
                    <a16:creationId xmlns:a16="http://schemas.microsoft.com/office/drawing/2014/main" id="{63439442-C3F3-74CD-BB0C-90165943678D}"/>
                  </a:ext>
                </a:extLst>
              </p14:cNvPr>
              <p14:cNvContentPartPr/>
              <p14:nvPr/>
            </p14:nvContentPartPr>
            <p14:xfrm>
              <a:off x="276553" y="5947289"/>
              <a:ext cx="360" cy="360"/>
            </p14:xfrm>
          </p:contentPart>
        </mc:Choice>
        <mc:Fallback>
          <p:pic>
            <p:nvPicPr>
              <p:cNvPr id="781" name="잉크 780">
                <a:extLst>
                  <a:ext uri="{FF2B5EF4-FFF2-40B4-BE49-F238E27FC236}">
                    <a16:creationId xmlns:a16="http://schemas.microsoft.com/office/drawing/2014/main" id="{63439442-C3F3-74CD-BB0C-90165943678D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267553" y="593864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5707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3443B-0204-270B-B9D3-06904D1A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98CAE-6428-BFD6-0089-21BC7C962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01" y="1532010"/>
            <a:ext cx="10515600" cy="4351338"/>
          </a:xfrm>
        </p:spPr>
        <p:txBody>
          <a:bodyPr/>
          <a:lstStyle/>
          <a:p>
            <a:r>
              <a:rPr lang="ko-KR" altLang="en-US" dirty="0"/>
              <a:t>플레이어가 다양한 오브젝트와 상호작용하며 퍼즐을 풀어내도록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퍼즐을 통한 유저의 두뇌 회전으로 프로젝트 주제인 </a:t>
            </a:r>
            <a:r>
              <a:rPr lang="en-US" altLang="ko-KR" dirty="0"/>
              <a:t>‘</a:t>
            </a:r>
            <a:r>
              <a:rPr lang="ko-KR" altLang="en-US" dirty="0"/>
              <a:t>회전</a:t>
            </a:r>
            <a:r>
              <a:rPr lang="en-US" altLang="ko-KR" dirty="0"/>
              <a:t>＇</a:t>
            </a:r>
            <a:r>
              <a:rPr lang="ko-KR" altLang="en-US" dirty="0"/>
              <a:t>을 느끼도록 설계한다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스토리의 컨셉으로 회전이라는 의미가 플레이어에게 전달되도록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5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BAFFC874-0E77-BCA0-A736-E4D8A9B78A53}"/>
                  </a:ext>
                </a:extLst>
              </p14:cNvPr>
              <p14:cNvContentPartPr/>
              <p14:nvPr/>
            </p14:nvContentPartPr>
            <p14:xfrm>
              <a:off x="101379" y="2998865"/>
              <a:ext cx="1160280" cy="10152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BAFFC874-0E77-BCA0-A736-E4D8A9B78A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379" y="298986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2E426B4-936A-E7BC-3ECB-1957CE49488E}"/>
                  </a:ext>
                </a:extLst>
              </p14:cNvPr>
              <p14:cNvContentPartPr/>
              <p14:nvPr/>
            </p14:nvContentPartPr>
            <p14:xfrm>
              <a:off x="1293699" y="2337545"/>
              <a:ext cx="535320" cy="729000"/>
            </p14:xfrm>
          </p:contentPart>
        </mc:Choice>
        <mc:Fallback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2E426B4-936A-E7BC-3ECB-1957CE4948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059" y="232890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38D4EB75-BEFF-A8C1-A35C-EBB6D6FAF5A6}"/>
                  </a:ext>
                </a:extLst>
              </p14:cNvPr>
              <p14:cNvContentPartPr/>
              <p14:nvPr/>
            </p14:nvContentPartPr>
            <p14:xfrm>
              <a:off x="1361019" y="2126585"/>
              <a:ext cx="662400" cy="14004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38D4EB75-BEFF-A8C1-A35C-EBB6D6FAF5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379" y="209094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FD05261E-B098-0B77-2D5C-B79D6772C610}"/>
                  </a:ext>
                </a:extLst>
              </p14:cNvPr>
              <p14:cNvContentPartPr/>
              <p14:nvPr/>
            </p14:nvContentPartPr>
            <p14:xfrm>
              <a:off x="1575219" y="2120105"/>
              <a:ext cx="507600" cy="11556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FD05261E-B098-0B77-2D5C-B79D6772C6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7579" y="208410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9C2F31A-3B5C-A8EC-B5F2-8105D0597DBB}"/>
                  </a:ext>
                </a:extLst>
              </p14:cNvPr>
              <p14:cNvContentPartPr/>
              <p14:nvPr/>
            </p14:nvContentPartPr>
            <p14:xfrm>
              <a:off x="1717419" y="2094185"/>
              <a:ext cx="567000" cy="12564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9C2F31A-3B5C-A8EC-B5F2-8105D0597D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9419" y="205854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3E7CAB32-B1AA-0664-7B86-5402D2CBB7BD}"/>
                  </a:ext>
                </a:extLst>
              </p14:cNvPr>
              <p14:cNvContentPartPr/>
              <p14:nvPr/>
            </p14:nvContentPartPr>
            <p14:xfrm>
              <a:off x="1897059" y="2099225"/>
              <a:ext cx="637920" cy="12096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3E7CAB32-B1AA-0664-7B86-5402D2CBB7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9419" y="206358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F2D31372-25F9-B084-8745-AC5A2D1426AF}"/>
                  </a:ext>
                </a:extLst>
              </p14:cNvPr>
              <p14:cNvContentPartPr/>
              <p14:nvPr/>
            </p14:nvContentPartPr>
            <p14:xfrm>
              <a:off x="2136459" y="2075465"/>
              <a:ext cx="726480" cy="1519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F2D31372-25F9-B084-8745-AC5A2D1426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8459" y="203982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23EE3FA-FA30-9F3E-D463-F87432711AD6}"/>
                  </a:ext>
                </a:extLst>
              </p14:cNvPr>
              <p14:cNvContentPartPr/>
              <p14:nvPr/>
            </p14:nvContentPartPr>
            <p14:xfrm>
              <a:off x="2761779" y="2219105"/>
              <a:ext cx="336600" cy="414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23EE3FA-FA30-9F3E-D463-F87432711A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44139" y="218310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3E18C9E3-445E-36C0-77E8-1E09B0DB2750}"/>
                  </a:ext>
                </a:extLst>
              </p14:cNvPr>
              <p14:cNvContentPartPr/>
              <p14:nvPr/>
            </p14:nvContentPartPr>
            <p14:xfrm>
              <a:off x="905979" y="2529065"/>
              <a:ext cx="119880" cy="2707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3E18C9E3-445E-36C0-77E8-1E09B0DB27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1659" y="252474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8670E1DD-74C4-1422-97E8-BF9F1192E45B}"/>
                  </a:ext>
                </a:extLst>
              </p14:cNvPr>
              <p14:cNvContentPartPr/>
              <p14:nvPr/>
            </p14:nvContentPartPr>
            <p14:xfrm>
              <a:off x="958539" y="2557505"/>
              <a:ext cx="65880" cy="17460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8670E1DD-74C4-1422-97E8-BF9F1192E4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4219" y="255318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DF1C3ECE-EF63-497B-763A-B69474E96791}"/>
                  </a:ext>
                </a:extLst>
              </p14:cNvPr>
              <p14:cNvContentPartPr/>
              <p14:nvPr/>
            </p14:nvContentPartPr>
            <p14:xfrm>
              <a:off x="941619" y="2663705"/>
              <a:ext cx="150480" cy="864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DF1C3ECE-EF63-497B-763A-B69474E9679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7299" y="265938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5FCCCF5-9B47-619C-24C6-61BC238221FE}"/>
                  </a:ext>
                </a:extLst>
              </p14:cNvPr>
              <p14:cNvContentPartPr/>
              <p14:nvPr/>
            </p14:nvContentPartPr>
            <p14:xfrm>
              <a:off x="2632539" y="2629505"/>
              <a:ext cx="41040" cy="27396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5FCCCF5-9B47-619C-24C6-61BC238221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28219" y="262518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88FC037-BEB5-5761-E433-912AA8928C91}"/>
                  </a:ext>
                </a:extLst>
              </p14:cNvPr>
              <p14:cNvContentPartPr/>
              <p14:nvPr/>
            </p14:nvContentPartPr>
            <p14:xfrm>
              <a:off x="2626779" y="2574425"/>
              <a:ext cx="142560" cy="36684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88FC037-BEB5-5761-E433-912AA8928C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22459" y="257010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F21A129B-FDCE-EA30-3CE1-5B4A69AB7E2B}"/>
                  </a:ext>
                </a:extLst>
              </p14:cNvPr>
              <p14:cNvContentPartPr/>
              <p14:nvPr/>
            </p14:nvContentPartPr>
            <p14:xfrm>
              <a:off x="698259" y="2160065"/>
              <a:ext cx="1086840" cy="1162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F21A129B-FDCE-EA30-3CE1-5B4A69AB7E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619" y="215106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34ED4F5E-6D98-AC67-6B3A-783E0A549071}"/>
                  </a:ext>
                </a:extLst>
              </p14:cNvPr>
              <p14:cNvContentPartPr/>
              <p14:nvPr/>
            </p14:nvContentPartPr>
            <p14:xfrm>
              <a:off x="1780419" y="2269145"/>
              <a:ext cx="650880" cy="121824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34ED4F5E-6D98-AC67-6B3A-783E0A5490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1779" y="226014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7DE6AFE6-1399-40E2-1EC3-CD3C63305E69}"/>
                  </a:ext>
                </a:extLst>
              </p14:cNvPr>
              <p14:cNvContentPartPr/>
              <p14:nvPr/>
            </p14:nvContentPartPr>
            <p14:xfrm>
              <a:off x="-14181" y="2143145"/>
              <a:ext cx="713160" cy="89892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7DE6AFE6-1399-40E2-1EC3-CD3C63305E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23181" y="213450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CF38283-E19B-FB0B-0310-1C92B7897F51}"/>
                  </a:ext>
                </a:extLst>
              </p14:cNvPr>
              <p14:cNvContentPartPr/>
              <p14:nvPr/>
            </p14:nvContentPartPr>
            <p14:xfrm>
              <a:off x="18042" y="3119663"/>
              <a:ext cx="597960" cy="109080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CF38283-E19B-FB0B-0310-1C92B7897F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42" y="3111023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3B0EC67-A4ED-6DB6-6B38-5C1B5622D206}"/>
                  </a:ext>
                </a:extLst>
              </p14:cNvPr>
              <p14:cNvContentPartPr/>
              <p14:nvPr/>
            </p14:nvContentPartPr>
            <p14:xfrm>
              <a:off x="552459" y="4155545"/>
              <a:ext cx="1134720" cy="1947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3B0EC67-A4ED-6DB6-6B38-5C1B5622D2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3819" y="414690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D8A37CA9-D54C-FE13-BBA1-9D17058C0969}"/>
                  </a:ext>
                </a:extLst>
              </p14:cNvPr>
              <p14:cNvContentPartPr/>
              <p14:nvPr/>
            </p14:nvContentPartPr>
            <p14:xfrm>
              <a:off x="1701939" y="3496745"/>
              <a:ext cx="692640" cy="80208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D8A37CA9-D54C-FE13-BBA1-9D17058C09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92939" y="348774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62A7237A-AE79-1B2C-1067-025DB1130E70}"/>
                  </a:ext>
                </a:extLst>
              </p14:cNvPr>
              <p14:cNvContentPartPr/>
              <p14:nvPr/>
            </p14:nvContentPartPr>
            <p14:xfrm>
              <a:off x="2443179" y="3409625"/>
              <a:ext cx="1493280" cy="766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62A7237A-AE79-1B2C-1067-025DB1130E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34539" y="3400625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AB2C6D36-6A0A-5E0F-AA20-FBCCAA1AC393}"/>
                  </a:ext>
                </a:extLst>
              </p14:cNvPr>
              <p14:cNvContentPartPr/>
              <p14:nvPr/>
            </p14:nvContentPartPr>
            <p14:xfrm>
              <a:off x="1722459" y="4239065"/>
              <a:ext cx="1460160" cy="12780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AB2C6D36-6A0A-5E0F-AA20-FBCCAA1AC3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3819" y="423042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445D05BE-3995-869D-9D8F-C69DCD34A500}"/>
                  </a:ext>
                </a:extLst>
              </p14:cNvPr>
              <p14:cNvContentPartPr/>
              <p14:nvPr/>
            </p14:nvContentPartPr>
            <p14:xfrm>
              <a:off x="3097299" y="3432305"/>
              <a:ext cx="945000" cy="78948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445D05BE-3995-869D-9D8F-C69DCD34A5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88659" y="3423665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326EA6C-86B2-AD3C-5902-723BF4248809}"/>
                  </a:ext>
                </a:extLst>
              </p14:cNvPr>
              <p14:cNvContentPartPr/>
              <p14:nvPr/>
            </p14:nvContentPartPr>
            <p14:xfrm>
              <a:off x="1810299" y="2226665"/>
              <a:ext cx="1338840" cy="2304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326EA6C-86B2-AD3C-5902-723BF424880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01299" y="221766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ABA30E6B-B786-003E-C801-653FE527B54C}"/>
                  </a:ext>
                </a:extLst>
              </p14:cNvPr>
              <p14:cNvContentPartPr/>
              <p14:nvPr/>
            </p14:nvContentPartPr>
            <p14:xfrm>
              <a:off x="3187659" y="2277425"/>
              <a:ext cx="798120" cy="109008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ABA30E6B-B786-003E-C801-653FE527B5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79019" y="226878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A5D5AD3C-D4CC-4A54-61D5-03196983F6E6}"/>
                  </a:ext>
                </a:extLst>
              </p14:cNvPr>
              <p14:cNvContentPartPr/>
              <p14:nvPr/>
            </p14:nvContentPartPr>
            <p14:xfrm>
              <a:off x="689979" y="2074745"/>
              <a:ext cx="1099080" cy="5760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A5D5AD3C-D4CC-4A54-61D5-03196983F6E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0979" y="206574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BA62904-53AB-7B05-9FF4-AA5BB6913A31}"/>
                  </a:ext>
                </a:extLst>
              </p14:cNvPr>
              <p14:cNvContentPartPr/>
              <p14:nvPr/>
            </p14:nvContentPartPr>
            <p14:xfrm>
              <a:off x="1869699" y="2075825"/>
              <a:ext cx="1112040" cy="13320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BA62904-53AB-7B05-9FF4-AA5BB6913A3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0699" y="206718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F1B9E741-4102-E1CD-A933-8FDB3A67084D}"/>
                  </a:ext>
                </a:extLst>
              </p14:cNvPr>
              <p14:cNvContentPartPr/>
              <p14:nvPr/>
            </p14:nvContentPartPr>
            <p14:xfrm>
              <a:off x="1268859" y="3124865"/>
              <a:ext cx="671760" cy="65988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F1B9E741-4102-E1CD-A933-8FDB3A6708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59859" y="311586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523251F6-BA2D-C834-C9B4-0D3D3938F6CF}"/>
                  </a:ext>
                </a:extLst>
              </p14:cNvPr>
              <p14:cNvContentPartPr/>
              <p14:nvPr/>
            </p14:nvContentPartPr>
            <p14:xfrm>
              <a:off x="583059" y="3834785"/>
              <a:ext cx="1331280" cy="31428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523251F6-BA2D-C834-C9B4-0D3D3938F6C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4059" y="382578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0A2B951-D7E7-943C-22AE-3EE95A313631}"/>
                  </a:ext>
                </a:extLst>
              </p14:cNvPr>
              <p14:cNvContentPartPr/>
              <p14:nvPr/>
            </p14:nvContentPartPr>
            <p14:xfrm>
              <a:off x="1935939" y="3812825"/>
              <a:ext cx="87120" cy="2088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0A2B951-D7E7-943C-22AE-3EE95A31363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27299" y="380382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38C2156-6C12-2FF9-BAC8-6AFD227A2EC5}"/>
                  </a:ext>
                </a:extLst>
              </p14:cNvPr>
              <p14:cNvContentPartPr/>
              <p14:nvPr/>
            </p14:nvContentPartPr>
            <p14:xfrm>
              <a:off x="2166339" y="3862865"/>
              <a:ext cx="26280" cy="57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38C2156-6C12-2FF9-BAC8-6AFD227A2EC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57699" y="385422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A8A9D04A-EA20-59B4-CA4C-887588B17EAC}"/>
                  </a:ext>
                </a:extLst>
              </p14:cNvPr>
              <p14:cNvContentPartPr/>
              <p14:nvPr/>
            </p14:nvContentPartPr>
            <p14:xfrm>
              <a:off x="2258859" y="3896705"/>
              <a:ext cx="24840" cy="720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A8A9D04A-EA20-59B4-CA4C-887588B17EA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9859" y="388770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BDCE6A32-BE54-C853-9E1A-D6F5A02629C1}"/>
                  </a:ext>
                </a:extLst>
              </p14:cNvPr>
              <p14:cNvContentPartPr/>
              <p14:nvPr/>
            </p14:nvContentPartPr>
            <p14:xfrm>
              <a:off x="2342379" y="3921905"/>
              <a:ext cx="100440" cy="572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BDCE6A32-BE54-C853-9E1A-D6F5A02629C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33739" y="391290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7FD0642B-4F3C-D9D3-D28A-51FA1531EE64}"/>
                  </a:ext>
                </a:extLst>
              </p14:cNvPr>
              <p14:cNvContentPartPr/>
              <p14:nvPr/>
            </p14:nvContentPartPr>
            <p14:xfrm>
              <a:off x="2510499" y="4005425"/>
              <a:ext cx="100440" cy="489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7FD0642B-4F3C-D9D3-D28A-51FA1531EE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01499" y="399678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EA762A8B-642A-D531-30FE-D5C6CC115F6A}"/>
                  </a:ext>
                </a:extLst>
              </p14:cNvPr>
              <p14:cNvContentPartPr/>
              <p14:nvPr/>
            </p14:nvContentPartPr>
            <p14:xfrm>
              <a:off x="2694819" y="4081025"/>
              <a:ext cx="288360" cy="62640"/>
            </p14:xfrm>
          </p:contentPart>
        </mc:Choice>
        <mc:Fallback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EA762A8B-642A-D531-30FE-D5C6CC115F6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686179" y="407238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5673FE22-B36F-AFC1-24B4-1746C3C89C53}"/>
                  </a:ext>
                </a:extLst>
              </p14:cNvPr>
              <p14:cNvContentPartPr/>
              <p14:nvPr/>
            </p14:nvContentPartPr>
            <p14:xfrm>
              <a:off x="3030339" y="4156625"/>
              <a:ext cx="16200" cy="151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5673FE22-B36F-AFC1-24B4-1746C3C89C5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21699" y="414762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1C409FDB-6CA0-097B-8718-868F3B671CB9}"/>
                  </a:ext>
                </a:extLst>
              </p14:cNvPr>
              <p14:cNvContentPartPr/>
              <p14:nvPr/>
            </p14:nvContentPartPr>
            <p14:xfrm>
              <a:off x="3097659" y="4198745"/>
              <a:ext cx="1800" cy="1800"/>
            </p14:xfrm>
          </p:contentPart>
        </mc:Choice>
        <mc:Fallback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1C409FDB-6CA0-097B-8718-868F3B671C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88659" y="418974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37DF68DA-8B3A-08F7-60F0-5DDE7B20E026}"/>
                  </a:ext>
                </a:extLst>
              </p14:cNvPr>
              <p14:cNvContentPartPr/>
              <p14:nvPr/>
            </p14:nvContentPartPr>
            <p14:xfrm>
              <a:off x="1159419" y="3618065"/>
              <a:ext cx="424800" cy="4298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37DF68DA-8B3A-08F7-60F0-5DDE7B20E02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50419" y="3609425"/>
                <a:ext cx="4424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DA352EF1-2CD3-77A3-B6A5-29C8F22912FC}"/>
                  </a:ext>
                </a:extLst>
              </p14:cNvPr>
              <p14:cNvContentPartPr/>
              <p14:nvPr/>
            </p14:nvContentPartPr>
            <p14:xfrm>
              <a:off x="1188579" y="3837665"/>
              <a:ext cx="53280" cy="83160"/>
            </p14:xfrm>
          </p:contentPart>
        </mc:Choice>
        <mc:Fallback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DA352EF1-2CD3-77A3-B6A5-29C8F22912F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79939" y="3828665"/>
                <a:ext cx="70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1630C175-01A3-A1C8-4FFE-35D0E3DF2E98}"/>
                  </a:ext>
                </a:extLst>
              </p14:cNvPr>
              <p14:cNvContentPartPr/>
              <p14:nvPr/>
            </p14:nvContentPartPr>
            <p14:xfrm>
              <a:off x="1267059" y="3779345"/>
              <a:ext cx="54360" cy="138600"/>
            </p14:xfrm>
          </p:contentPart>
        </mc:Choice>
        <mc:Fallback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1630C175-01A3-A1C8-4FFE-35D0E3DF2E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58059" y="3770345"/>
                <a:ext cx="72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14F92B16-D4DC-CE58-569A-9F016E5A5AFB}"/>
                  </a:ext>
                </a:extLst>
              </p14:cNvPr>
              <p14:cNvContentPartPr/>
              <p14:nvPr/>
            </p14:nvContentPartPr>
            <p14:xfrm>
              <a:off x="1304139" y="3782945"/>
              <a:ext cx="42120" cy="11844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14F92B16-D4DC-CE58-569A-9F016E5A5AF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95499" y="3774305"/>
                <a:ext cx="59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FF1ADFF-2077-149A-59C1-2550A094A9CD}"/>
                  </a:ext>
                </a:extLst>
              </p14:cNvPr>
              <p14:cNvContentPartPr/>
              <p14:nvPr/>
            </p14:nvContentPartPr>
            <p14:xfrm>
              <a:off x="1327539" y="3781865"/>
              <a:ext cx="55080" cy="313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FF1ADFF-2077-149A-59C1-2550A094A9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18539" y="3772865"/>
                <a:ext cx="72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71DEA094-BEBA-73E3-EBA6-B7AD9B40F283}"/>
                  </a:ext>
                </a:extLst>
              </p14:cNvPr>
              <p14:cNvContentPartPr/>
              <p14:nvPr/>
            </p14:nvContentPartPr>
            <p14:xfrm>
              <a:off x="1367499" y="3816065"/>
              <a:ext cx="16920" cy="54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71DEA094-BEBA-73E3-EBA6-B7AD9B40F28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58499" y="3807065"/>
                <a:ext cx="3456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6E42E58-6E68-ED19-106E-953DBBB344E7}"/>
                  </a:ext>
                </a:extLst>
              </p14:cNvPr>
              <p14:cNvContentPartPr/>
              <p14:nvPr/>
            </p14:nvContentPartPr>
            <p14:xfrm>
              <a:off x="1381899" y="3745505"/>
              <a:ext cx="40320" cy="882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6E42E58-6E68-ED19-106E-953DBBB344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372899" y="3736505"/>
                <a:ext cx="5796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F9EBC13E-FC4A-A074-068B-7365064A705D}"/>
                  </a:ext>
                </a:extLst>
              </p14:cNvPr>
              <p14:cNvContentPartPr/>
              <p14:nvPr/>
            </p14:nvContentPartPr>
            <p14:xfrm>
              <a:off x="1436619" y="3720665"/>
              <a:ext cx="47520" cy="11736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F9EBC13E-FC4A-A074-068B-7365064A70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27619" y="3711665"/>
                <a:ext cx="65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55C2C0FC-F524-70EB-038D-6C752FB1B0EA}"/>
                  </a:ext>
                </a:extLst>
              </p14:cNvPr>
              <p14:cNvContentPartPr/>
              <p14:nvPr/>
            </p14:nvContentPartPr>
            <p14:xfrm>
              <a:off x="1973379" y="1980425"/>
              <a:ext cx="150840" cy="125280"/>
            </p14:xfrm>
          </p:contentPart>
        </mc:Choice>
        <mc:Fallback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55C2C0FC-F524-70EB-038D-6C752FB1B0E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64379" y="197178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BBBCF9C1-4C3E-2EE5-C373-C6C7189B48E7}"/>
                  </a:ext>
                </a:extLst>
              </p14:cNvPr>
              <p14:cNvContentPartPr/>
              <p14:nvPr/>
            </p14:nvContentPartPr>
            <p14:xfrm>
              <a:off x="2014779" y="1816265"/>
              <a:ext cx="76680" cy="278280"/>
            </p14:xfrm>
          </p:contentPart>
        </mc:Choice>
        <mc:Fallback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BBBCF9C1-4C3E-2EE5-C373-C6C7189B48E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05779" y="180726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2A41B745-22C9-CD4D-91E3-941707740023}"/>
                  </a:ext>
                </a:extLst>
              </p14:cNvPr>
              <p14:cNvContentPartPr/>
              <p14:nvPr/>
            </p14:nvContentPartPr>
            <p14:xfrm>
              <a:off x="2073099" y="1724105"/>
              <a:ext cx="102600" cy="9504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2A41B745-22C9-CD4D-91E3-94170774002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64459" y="171546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2E6C672E-BF44-C5CE-293A-0E66256909C9}"/>
                  </a:ext>
                </a:extLst>
              </p14:cNvPr>
              <p14:cNvContentPartPr/>
              <p14:nvPr/>
            </p14:nvContentPartPr>
            <p14:xfrm>
              <a:off x="2176419" y="1723745"/>
              <a:ext cx="39600" cy="93600"/>
            </p14:xfrm>
          </p:contentPart>
        </mc:Choice>
        <mc:Fallback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2E6C672E-BF44-C5CE-293A-0E66256909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167779" y="171510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18C04AFE-B1B5-1AB7-5C27-872887362697}"/>
                  </a:ext>
                </a:extLst>
              </p14:cNvPr>
              <p14:cNvContentPartPr/>
              <p14:nvPr/>
            </p14:nvContentPartPr>
            <p14:xfrm>
              <a:off x="2165619" y="1824545"/>
              <a:ext cx="63360" cy="48960"/>
            </p14:xfrm>
          </p:contentPart>
        </mc:Choice>
        <mc:Fallback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18C04AFE-B1B5-1AB7-5C27-87288736269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56979" y="181554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48F356A-9EA7-5650-D8C5-BBF8AF6EE983}"/>
                  </a:ext>
                </a:extLst>
              </p14:cNvPr>
              <p14:cNvContentPartPr/>
              <p14:nvPr/>
            </p14:nvContentPartPr>
            <p14:xfrm>
              <a:off x="2066979" y="1671545"/>
              <a:ext cx="64800" cy="26280"/>
            </p14:xfrm>
          </p:contentPart>
        </mc:Choice>
        <mc:Fallback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48F356A-9EA7-5650-D8C5-BBF8AF6EE9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58339" y="166290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35F5F743-C8CA-E60F-3111-115CC6D78FF1}"/>
                  </a:ext>
                </a:extLst>
              </p14:cNvPr>
              <p14:cNvContentPartPr/>
              <p14:nvPr/>
            </p14:nvContentPartPr>
            <p14:xfrm>
              <a:off x="2250219" y="1661465"/>
              <a:ext cx="82440" cy="107280"/>
            </p14:xfrm>
          </p:contentPart>
        </mc:Choice>
        <mc:Fallback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35F5F743-C8CA-E60F-3111-115CC6D78FF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41219" y="165282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7A7A863-E006-9C41-B486-E2D67F1B9E10}"/>
                  </a:ext>
                </a:extLst>
              </p14:cNvPr>
              <p14:cNvContentPartPr/>
              <p14:nvPr/>
            </p14:nvContentPartPr>
            <p14:xfrm>
              <a:off x="2338779" y="1650665"/>
              <a:ext cx="58320" cy="57240"/>
            </p14:xfrm>
          </p:contentPart>
        </mc:Choice>
        <mc:Fallback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7A7A863-E006-9C41-B486-E2D67F1B9E1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329779" y="164166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23E551FF-8579-177D-7A68-AE4F7F9BAE7D}"/>
                  </a:ext>
                </a:extLst>
              </p14:cNvPr>
              <p14:cNvContentPartPr/>
              <p14:nvPr/>
            </p14:nvContentPartPr>
            <p14:xfrm>
              <a:off x="2361099" y="1778105"/>
              <a:ext cx="72000" cy="45720"/>
            </p14:xfrm>
          </p:contentPart>
        </mc:Choice>
        <mc:Fallback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23E551FF-8579-177D-7A68-AE4F7F9BAE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352099" y="1769105"/>
                <a:ext cx="89640" cy="63360"/>
              </a:xfrm>
              <a:prstGeom prst="rect">
                <a:avLst/>
              </a:prstGeom>
            </p:spPr>
          </p:pic>
        </mc:Fallback>
      </mc:AlternateContent>
      <p:sp>
        <p:nvSpPr>
          <p:cNvPr id="58" name="제목 1">
            <a:extLst>
              <a:ext uri="{FF2B5EF4-FFF2-40B4-BE49-F238E27FC236}">
                <a16:creationId xmlns:a16="http://schemas.microsoft.com/office/drawing/2014/main" id="{E538AF27-FFFB-4749-4349-C3B69533EEC0}"/>
              </a:ext>
            </a:extLst>
          </p:cNvPr>
          <p:cNvSpPr txBox="1">
            <a:spLocks/>
          </p:cNvSpPr>
          <p:nvPr/>
        </p:nvSpPr>
        <p:spPr>
          <a:xfrm>
            <a:off x="84192" y="70072"/>
            <a:ext cx="9556802" cy="6502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오브젝트 배치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2531C95-222D-F041-36B9-E50045C65E0A}"/>
              </a:ext>
            </a:extLst>
          </p:cNvPr>
          <p:cNvSpPr txBox="1"/>
          <p:nvPr/>
        </p:nvSpPr>
        <p:spPr>
          <a:xfrm>
            <a:off x="430587" y="664990"/>
            <a:ext cx="147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스테이지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5E63AF1-9BAE-9817-7A73-25F3511A4F04}"/>
              </a:ext>
            </a:extLst>
          </p:cNvPr>
          <p:cNvGrpSpPr/>
          <p:nvPr/>
        </p:nvGrpSpPr>
        <p:grpSpPr>
          <a:xfrm>
            <a:off x="933553" y="4755329"/>
            <a:ext cx="3352680" cy="1307520"/>
            <a:chOff x="933553" y="4755329"/>
            <a:chExt cx="3352680" cy="13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9B40D67F-3750-9705-42C1-E0B0DF896567}"/>
                    </a:ext>
                  </a:extLst>
                </p14:cNvPr>
                <p14:cNvContentPartPr/>
                <p14:nvPr/>
              </p14:nvContentPartPr>
              <p14:xfrm>
                <a:off x="1626193" y="4755329"/>
                <a:ext cx="186840" cy="3279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9B40D67F-3750-9705-42C1-E0B0DF8965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17193" y="4746329"/>
                  <a:ext cx="204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D488003F-4FEB-69D8-C4D2-B6A7CE55294B}"/>
                    </a:ext>
                  </a:extLst>
                </p14:cNvPr>
                <p14:cNvContentPartPr/>
                <p14:nvPr/>
              </p14:nvContentPartPr>
              <p14:xfrm>
                <a:off x="1654633" y="4949369"/>
                <a:ext cx="81000" cy="100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D488003F-4FEB-69D8-C4D2-B6A7CE5529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45993" y="4940369"/>
                  <a:ext cx="98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5FEC6BF-F16E-D048-6CE0-5A0270B1A8BA}"/>
                    </a:ext>
                  </a:extLst>
                </p14:cNvPr>
                <p14:cNvContentPartPr/>
                <p14:nvPr/>
              </p14:nvContentPartPr>
              <p14:xfrm>
                <a:off x="933553" y="4939289"/>
                <a:ext cx="1490040" cy="1102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5FEC6BF-F16E-D048-6CE0-5A0270B1A8B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4553" y="4930289"/>
                  <a:ext cx="150768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C92638E0-A43A-5638-70FE-86326D0277F3}"/>
                    </a:ext>
                  </a:extLst>
                </p14:cNvPr>
                <p14:cNvContentPartPr/>
                <p14:nvPr/>
              </p14:nvContentPartPr>
              <p14:xfrm>
                <a:off x="1919953" y="4945769"/>
                <a:ext cx="475200" cy="111708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C92638E0-A43A-5638-70FE-86326D0277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911313" y="4937129"/>
                  <a:ext cx="49284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2281957E-1737-4250-931F-C3DB68B628A9}"/>
                    </a:ext>
                  </a:extLst>
                </p14:cNvPr>
                <p14:cNvContentPartPr/>
                <p14:nvPr/>
              </p14:nvContentPartPr>
              <p14:xfrm>
                <a:off x="2661193" y="5025689"/>
                <a:ext cx="1603440" cy="998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2281957E-1737-4250-931F-C3DB68B628A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52193" y="5017049"/>
                  <a:ext cx="1621080" cy="10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7D542FE-ACB0-18BF-321B-9A4E12DD0FFB}"/>
                    </a:ext>
                  </a:extLst>
                </p14:cNvPr>
                <p14:cNvContentPartPr/>
                <p14:nvPr/>
              </p14:nvContentPartPr>
              <p14:xfrm>
                <a:off x="2729953" y="4974209"/>
                <a:ext cx="113040" cy="9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7D542FE-ACB0-18BF-321B-9A4E12DD0FF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721313" y="4965569"/>
                  <a:ext cx="130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07B9B32B-C032-0F45-A0C0-77D61FA30681}"/>
                    </a:ext>
                  </a:extLst>
                </p14:cNvPr>
                <p14:cNvContentPartPr/>
                <p14:nvPr/>
              </p14:nvContentPartPr>
              <p14:xfrm>
                <a:off x="3048553" y="4785209"/>
                <a:ext cx="33840" cy="248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07B9B32B-C032-0F45-A0C0-77D61FA3068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39913" y="4776569"/>
                  <a:ext cx="514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F3356C8D-2E35-58B3-66E3-4D09F7B0DE9C}"/>
                    </a:ext>
                  </a:extLst>
                </p14:cNvPr>
                <p14:cNvContentPartPr/>
                <p14:nvPr/>
              </p14:nvContentPartPr>
              <p14:xfrm>
                <a:off x="3060073" y="4770809"/>
                <a:ext cx="145440" cy="2988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F3356C8D-2E35-58B3-66E3-4D09F7B0DE9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51433" y="4761809"/>
                  <a:ext cx="163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41D31241-4672-A77B-A333-3D794643508C}"/>
                    </a:ext>
                  </a:extLst>
                </p14:cNvPr>
                <p14:cNvContentPartPr/>
                <p14:nvPr/>
              </p14:nvContentPartPr>
              <p14:xfrm>
                <a:off x="3279673" y="4882049"/>
                <a:ext cx="1006560" cy="11732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41D31241-4672-A77B-A333-3D794643508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70673" y="4873409"/>
                  <a:ext cx="1024200" cy="119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BB11BBE7-4F45-F314-5651-CECD69C5820B}"/>
                  </a:ext>
                </a:extLst>
              </p14:cNvPr>
              <p14:cNvContentPartPr/>
              <p14:nvPr/>
            </p14:nvContentPartPr>
            <p14:xfrm>
              <a:off x="990433" y="5250329"/>
              <a:ext cx="326520" cy="365400"/>
            </p14:xfrm>
          </p:contentPart>
        </mc:Choice>
        <mc:Fallback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BB11BBE7-4F45-F314-5651-CECD69C5820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4313" y="5244209"/>
                <a:ext cx="338760" cy="37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E60F6D-19BA-2785-8C0B-59F10E57F6EA}"/>
              </a:ext>
            </a:extLst>
          </p:cNvPr>
          <p:cNvGrpSpPr/>
          <p:nvPr/>
        </p:nvGrpSpPr>
        <p:grpSpPr>
          <a:xfrm>
            <a:off x="1685593" y="5177609"/>
            <a:ext cx="2656080" cy="510840"/>
            <a:chOff x="1685593" y="5177609"/>
            <a:chExt cx="265608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DF4B3B0-4CDC-61F1-DBE2-C821DC4B8FB3}"/>
                    </a:ext>
                  </a:extLst>
                </p14:cNvPr>
                <p14:cNvContentPartPr/>
                <p14:nvPr/>
              </p14:nvContentPartPr>
              <p14:xfrm>
                <a:off x="1685593" y="5528249"/>
                <a:ext cx="344880" cy="7956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DF4B3B0-4CDC-61F1-DBE2-C821DC4B8F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679473" y="5522129"/>
                  <a:ext cx="357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5FD2F1B-6279-EB56-0EB8-DC723B5227D6}"/>
                    </a:ext>
                  </a:extLst>
                </p14:cNvPr>
                <p14:cNvContentPartPr/>
                <p14:nvPr/>
              </p14:nvContentPartPr>
              <p14:xfrm>
                <a:off x="1701433" y="5177609"/>
                <a:ext cx="425880" cy="4024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5FD2F1B-6279-EB56-0EB8-DC723B5227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695313" y="5171489"/>
                  <a:ext cx="43812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5822608-9F34-F7D9-41C0-452C041056C0}"/>
                    </a:ext>
                  </a:extLst>
                </p14:cNvPr>
                <p14:cNvContentPartPr/>
                <p14:nvPr/>
              </p14:nvContentPartPr>
              <p14:xfrm>
                <a:off x="2057833" y="5570009"/>
                <a:ext cx="335520" cy="831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5822608-9F34-F7D9-41C0-452C041056C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51713" y="5563889"/>
                  <a:ext cx="347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9DE7D7E-94D4-648F-339C-C8085D576253}"/>
                    </a:ext>
                  </a:extLst>
                </p14:cNvPr>
                <p14:cNvContentPartPr/>
                <p14:nvPr/>
              </p14:nvContentPartPr>
              <p14:xfrm>
                <a:off x="2154313" y="5317649"/>
                <a:ext cx="297000" cy="435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9DE7D7E-94D4-648F-339C-C8085D5762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48193" y="5311529"/>
                  <a:ext cx="309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8AA43954-F0C0-0142-B238-BD9475A0F7F2}"/>
                    </a:ext>
                  </a:extLst>
                </p14:cNvPr>
                <p14:cNvContentPartPr/>
                <p14:nvPr/>
              </p14:nvContentPartPr>
              <p14:xfrm>
                <a:off x="2751553" y="5292089"/>
                <a:ext cx="311040" cy="36180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8AA43954-F0C0-0142-B238-BD9475A0F7F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45433" y="5285969"/>
                  <a:ext cx="3232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FCC3690-1D66-00CE-99C2-E3A289D596B9}"/>
                    </a:ext>
                  </a:extLst>
                </p14:cNvPr>
                <p14:cNvContentPartPr/>
                <p14:nvPr/>
              </p14:nvContentPartPr>
              <p14:xfrm>
                <a:off x="2790793" y="5670449"/>
                <a:ext cx="379800" cy="1800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FCC3690-1D66-00CE-99C2-E3A289D596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84673" y="5664329"/>
                  <a:ext cx="39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F5D47646-D379-8A65-4876-4E3CD20DF961}"/>
                    </a:ext>
                  </a:extLst>
                </p14:cNvPr>
                <p14:cNvContentPartPr/>
                <p14:nvPr/>
              </p14:nvContentPartPr>
              <p14:xfrm>
                <a:off x="3782953" y="5238809"/>
                <a:ext cx="471600" cy="3654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F5D47646-D379-8A65-4876-4E3CD20DF96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6833" y="5232689"/>
                  <a:ext cx="48384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7AF2B9C8-839F-A314-FE90-600ED84B390C}"/>
                    </a:ext>
                  </a:extLst>
                </p14:cNvPr>
                <p14:cNvContentPartPr/>
                <p14:nvPr/>
              </p14:nvContentPartPr>
              <p14:xfrm>
                <a:off x="3799873" y="5234129"/>
                <a:ext cx="541800" cy="428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7AF2B9C8-839F-A314-FE90-600ED84B390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93753" y="5228009"/>
                  <a:ext cx="554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4C0200B-893F-67C6-6241-8D9D590F4009}"/>
                    </a:ext>
                  </a:extLst>
                </p14:cNvPr>
                <p14:cNvContentPartPr/>
                <p14:nvPr/>
              </p14:nvContentPartPr>
              <p14:xfrm>
                <a:off x="4247713" y="5205329"/>
                <a:ext cx="17280" cy="39240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4C0200B-893F-67C6-6241-8D9D590F400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41593" y="5199209"/>
                  <a:ext cx="2952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0BD21DE3-97BA-8E18-2943-B948612E8E95}"/>
              </a:ext>
            </a:extLst>
          </p:cNvPr>
          <p:cNvGrpSpPr/>
          <p:nvPr/>
        </p:nvGrpSpPr>
        <p:grpSpPr>
          <a:xfrm>
            <a:off x="1069633" y="5293169"/>
            <a:ext cx="130320" cy="217800"/>
            <a:chOff x="1069633" y="5293169"/>
            <a:chExt cx="13032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6538D068-F57F-72D8-5CB2-42D3511437E2}"/>
                    </a:ext>
                  </a:extLst>
                </p14:cNvPr>
                <p14:cNvContentPartPr/>
                <p14:nvPr/>
              </p14:nvContentPartPr>
              <p14:xfrm>
                <a:off x="1117153" y="5293169"/>
                <a:ext cx="7920" cy="16740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6538D068-F57F-72D8-5CB2-42D3511437E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2833" y="5288849"/>
                  <a:ext cx="165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59BE519A-1480-22C6-F2E3-77D0AAAABDA1}"/>
                    </a:ext>
                  </a:extLst>
                </p14:cNvPr>
                <p14:cNvContentPartPr/>
                <p14:nvPr/>
              </p14:nvContentPartPr>
              <p14:xfrm>
                <a:off x="1069633" y="5454089"/>
                <a:ext cx="130320" cy="568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59BE519A-1480-22C6-F2E3-77D0AAAABD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65313" y="5449769"/>
                  <a:ext cx="13896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69227FB6-68B9-D9B4-DD2C-CC908ABBF38F}"/>
              </a:ext>
            </a:extLst>
          </p:cNvPr>
          <p:cNvGrpSpPr/>
          <p:nvPr/>
        </p:nvGrpSpPr>
        <p:grpSpPr>
          <a:xfrm>
            <a:off x="1863073" y="5259689"/>
            <a:ext cx="498600" cy="267480"/>
            <a:chOff x="1863073" y="5259689"/>
            <a:chExt cx="49860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91B16E6-2EE1-5E58-BEA6-1AF1D6B0543D}"/>
                    </a:ext>
                  </a:extLst>
                </p14:cNvPr>
                <p14:cNvContentPartPr/>
                <p14:nvPr/>
              </p14:nvContentPartPr>
              <p14:xfrm>
                <a:off x="1920673" y="5259689"/>
                <a:ext cx="9720" cy="218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91B16E6-2EE1-5E58-BEA6-1AF1D6B054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916353" y="5255369"/>
                  <a:ext cx="18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3C189E4-0D35-C04F-7F10-218519D11A89}"/>
                    </a:ext>
                  </a:extLst>
                </p14:cNvPr>
                <p14:cNvContentPartPr/>
                <p14:nvPr/>
              </p14:nvContentPartPr>
              <p14:xfrm>
                <a:off x="1863073" y="5393609"/>
                <a:ext cx="199440" cy="1137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3C189E4-0D35-C04F-7F10-218519D11A8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858753" y="5389289"/>
                  <a:ext cx="208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CE61790-EF70-34DF-D239-200ED3FEE94A}"/>
                    </a:ext>
                  </a:extLst>
                </p14:cNvPr>
                <p14:cNvContentPartPr/>
                <p14:nvPr/>
              </p14:nvContentPartPr>
              <p14:xfrm>
                <a:off x="2230993" y="5358329"/>
                <a:ext cx="12600" cy="1357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CE61790-EF70-34DF-D239-200ED3FEE94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26673" y="5354009"/>
                  <a:ext cx="21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B9765B44-7109-DCA1-2CBF-EBAA290FA1C9}"/>
                    </a:ext>
                  </a:extLst>
                </p14:cNvPr>
                <p14:cNvContentPartPr/>
                <p14:nvPr/>
              </p14:nvContentPartPr>
              <p14:xfrm>
                <a:off x="2185633" y="5424569"/>
                <a:ext cx="176040" cy="10260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B9765B44-7109-DCA1-2CBF-EBAA290FA1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81313" y="5420249"/>
                  <a:ext cx="18468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BC6F237-0E9E-78EF-B955-F4059757F0C1}"/>
              </a:ext>
            </a:extLst>
          </p:cNvPr>
          <p:cNvGrpSpPr/>
          <p:nvPr/>
        </p:nvGrpSpPr>
        <p:grpSpPr>
          <a:xfrm>
            <a:off x="2856673" y="5343209"/>
            <a:ext cx="170640" cy="240480"/>
            <a:chOff x="2856673" y="5343209"/>
            <a:chExt cx="170640" cy="24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87562B62-3F17-9969-C6D7-364314ADE6D6}"/>
                    </a:ext>
                  </a:extLst>
                </p14:cNvPr>
                <p14:cNvContentPartPr/>
                <p14:nvPr/>
              </p14:nvContentPartPr>
              <p14:xfrm>
                <a:off x="2893753" y="5343209"/>
                <a:ext cx="17640" cy="20160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87562B62-3F17-9969-C6D7-364314ADE6D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89433" y="5338889"/>
                  <a:ext cx="26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A79200D5-879F-A329-50D9-7526C6C4C839}"/>
                    </a:ext>
                  </a:extLst>
                </p14:cNvPr>
                <p14:cNvContentPartPr/>
                <p14:nvPr/>
              </p14:nvContentPartPr>
              <p14:xfrm>
                <a:off x="2856673" y="5502689"/>
                <a:ext cx="170640" cy="8100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A79200D5-879F-A329-50D9-7526C6C4C83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852353" y="5498369"/>
                  <a:ext cx="1792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5BDC0EA8-7645-1B07-69C0-9C370C105AC4}"/>
              </a:ext>
            </a:extLst>
          </p:cNvPr>
          <p:cNvGrpSpPr/>
          <p:nvPr/>
        </p:nvGrpSpPr>
        <p:grpSpPr>
          <a:xfrm>
            <a:off x="3897433" y="5267969"/>
            <a:ext cx="120960" cy="201600"/>
            <a:chOff x="3897433" y="5267969"/>
            <a:chExt cx="120960" cy="20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340FD045-7638-4B59-13A2-896A8DCA38B5}"/>
                    </a:ext>
                  </a:extLst>
                </p14:cNvPr>
                <p14:cNvContentPartPr/>
                <p14:nvPr/>
              </p14:nvContentPartPr>
              <p14:xfrm>
                <a:off x="3975913" y="5267969"/>
                <a:ext cx="14040" cy="20160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340FD045-7638-4B59-13A2-896A8DCA38B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71593" y="5263649"/>
                  <a:ext cx="22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08200A3-B28F-7E36-9F45-F9E349D1746D}"/>
                    </a:ext>
                  </a:extLst>
                </p14:cNvPr>
                <p14:cNvContentPartPr/>
                <p14:nvPr/>
              </p14:nvContentPartPr>
              <p14:xfrm>
                <a:off x="3897433" y="5345729"/>
                <a:ext cx="120960" cy="10764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08200A3-B28F-7E36-9F45-F9E349D1746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93113" y="5341409"/>
                  <a:ext cx="1296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12" name="잉크 111">
                <a:extLst>
                  <a:ext uri="{FF2B5EF4-FFF2-40B4-BE49-F238E27FC236}">
                    <a16:creationId xmlns:a16="http://schemas.microsoft.com/office/drawing/2014/main" id="{56DE3FA9-6885-6512-FB02-5848A25FE22D}"/>
                  </a:ext>
                </a:extLst>
              </p14:cNvPr>
              <p14:cNvContentPartPr/>
              <p14:nvPr/>
            </p14:nvContentPartPr>
            <p14:xfrm>
              <a:off x="4327680" y="3385505"/>
              <a:ext cx="1160280" cy="101520"/>
            </p14:xfrm>
          </p:contentPart>
        </mc:Choice>
        <mc:Fallback>
          <p:pic>
            <p:nvPicPr>
              <p:cNvPr id="112" name="잉크 111">
                <a:extLst>
                  <a:ext uri="{FF2B5EF4-FFF2-40B4-BE49-F238E27FC236}">
                    <a16:creationId xmlns:a16="http://schemas.microsoft.com/office/drawing/2014/main" id="{56DE3FA9-6885-6512-FB02-5848A25FE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8680" y="3376505"/>
                <a:ext cx="1177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FD4F91E9-CA9C-6491-AEAA-D360B45FA7F3}"/>
                  </a:ext>
                </a:extLst>
              </p14:cNvPr>
              <p14:cNvContentPartPr/>
              <p14:nvPr/>
            </p14:nvContentPartPr>
            <p14:xfrm>
              <a:off x="5520000" y="2724185"/>
              <a:ext cx="535320" cy="729000"/>
            </p14:xfrm>
          </p:contentPart>
        </mc:Choice>
        <mc:Fallback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FD4F91E9-CA9C-6491-AEAA-D360B45FA7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11360" y="2715545"/>
                <a:ext cx="55296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14" name="잉크 113">
                <a:extLst>
                  <a:ext uri="{FF2B5EF4-FFF2-40B4-BE49-F238E27FC236}">
                    <a16:creationId xmlns:a16="http://schemas.microsoft.com/office/drawing/2014/main" id="{E4C465C8-6A9B-230B-28E5-E0193F02CA1B}"/>
                  </a:ext>
                </a:extLst>
              </p14:cNvPr>
              <p14:cNvContentPartPr/>
              <p14:nvPr/>
            </p14:nvContentPartPr>
            <p14:xfrm>
              <a:off x="5587320" y="2513225"/>
              <a:ext cx="662400" cy="140040"/>
            </p14:xfrm>
          </p:contentPart>
        </mc:Choice>
        <mc:Fallback>
          <p:pic>
            <p:nvPicPr>
              <p:cNvPr id="114" name="잉크 113">
                <a:extLst>
                  <a:ext uri="{FF2B5EF4-FFF2-40B4-BE49-F238E27FC236}">
                    <a16:creationId xmlns:a16="http://schemas.microsoft.com/office/drawing/2014/main" id="{E4C465C8-6A9B-230B-28E5-E0193F02CA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69680" y="2477585"/>
                <a:ext cx="69804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15" name="잉크 114">
                <a:extLst>
                  <a:ext uri="{FF2B5EF4-FFF2-40B4-BE49-F238E27FC236}">
                    <a16:creationId xmlns:a16="http://schemas.microsoft.com/office/drawing/2014/main" id="{644BBBD3-2794-4097-D414-4D99CDD65110}"/>
                  </a:ext>
                </a:extLst>
              </p14:cNvPr>
              <p14:cNvContentPartPr/>
              <p14:nvPr/>
            </p14:nvContentPartPr>
            <p14:xfrm>
              <a:off x="5801520" y="2506745"/>
              <a:ext cx="507600" cy="115560"/>
            </p14:xfrm>
          </p:contentPart>
        </mc:Choice>
        <mc:Fallback>
          <p:pic>
            <p:nvPicPr>
              <p:cNvPr id="115" name="잉크 114">
                <a:extLst>
                  <a:ext uri="{FF2B5EF4-FFF2-40B4-BE49-F238E27FC236}">
                    <a16:creationId xmlns:a16="http://schemas.microsoft.com/office/drawing/2014/main" id="{644BBBD3-2794-4097-D414-4D99CDD651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83880" y="2470745"/>
                <a:ext cx="543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16" name="잉크 115">
                <a:extLst>
                  <a:ext uri="{FF2B5EF4-FFF2-40B4-BE49-F238E27FC236}">
                    <a16:creationId xmlns:a16="http://schemas.microsoft.com/office/drawing/2014/main" id="{1C7C42EC-B051-0341-A716-94FAAB50C3D4}"/>
                  </a:ext>
                </a:extLst>
              </p14:cNvPr>
              <p14:cNvContentPartPr/>
              <p14:nvPr/>
            </p14:nvContentPartPr>
            <p14:xfrm>
              <a:off x="5943720" y="2480825"/>
              <a:ext cx="567000" cy="125640"/>
            </p14:xfrm>
          </p:contentPart>
        </mc:Choice>
        <mc:Fallback>
          <p:pic>
            <p:nvPicPr>
              <p:cNvPr id="116" name="잉크 115">
                <a:extLst>
                  <a:ext uri="{FF2B5EF4-FFF2-40B4-BE49-F238E27FC236}">
                    <a16:creationId xmlns:a16="http://schemas.microsoft.com/office/drawing/2014/main" id="{1C7C42EC-B051-0341-A716-94FAAB50C3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5720" y="2445185"/>
                <a:ext cx="6026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17" name="잉크 116">
                <a:extLst>
                  <a:ext uri="{FF2B5EF4-FFF2-40B4-BE49-F238E27FC236}">
                    <a16:creationId xmlns:a16="http://schemas.microsoft.com/office/drawing/2014/main" id="{19878EC0-EB89-61F6-84C0-1AA0A798C125}"/>
                  </a:ext>
                </a:extLst>
              </p14:cNvPr>
              <p14:cNvContentPartPr/>
              <p14:nvPr/>
            </p14:nvContentPartPr>
            <p14:xfrm>
              <a:off x="6123360" y="2485865"/>
              <a:ext cx="637920" cy="120960"/>
            </p14:xfrm>
          </p:contentPart>
        </mc:Choice>
        <mc:Fallback>
          <p:pic>
            <p:nvPicPr>
              <p:cNvPr id="117" name="잉크 116">
                <a:extLst>
                  <a:ext uri="{FF2B5EF4-FFF2-40B4-BE49-F238E27FC236}">
                    <a16:creationId xmlns:a16="http://schemas.microsoft.com/office/drawing/2014/main" id="{19878EC0-EB89-61F6-84C0-1AA0A798C1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05720" y="2450225"/>
                <a:ext cx="673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18" name="잉크 117">
                <a:extLst>
                  <a:ext uri="{FF2B5EF4-FFF2-40B4-BE49-F238E27FC236}">
                    <a16:creationId xmlns:a16="http://schemas.microsoft.com/office/drawing/2014/main" id="{0E1E7B0E-E2B8-7F81-E529-682DC1CEEC9D}"/>
                  </a:ext>
                </a:extLst>
              </p14:cNvPr>
              <p14:cNvContentPartPr/>
              <p14:nvPr/>
            </p14:nvContentPartPr>
            <p14:xfrm>
              <a:off x="6362760" y="2462105"/>
              <a:ext cx="726480" cy="151920"/>
            </p14:xfrm>
          </p:contentPart>
        </mc:Choice>
        <mc:Fallback>
          <p:pic>
            <p:nvPicPr>
              <p:cNvPr id="118" name="잉크 117">
                <a:extLst>
                  <a:ext uri="{FF2B5EF4-FFF2-40B4-BE49-F238E27FC236}">
                    <a16:creationId xmlns:a16="http://schemas.microsoft.com/office/drawing/2014/main" id="{0E1E7B0E-E2B8-7F81-E529-682DC1CEEC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44760" y="2426465"/>
                <a:ext cx="762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98960AAF-B054-C338-4CB3-6E89FAE1849F}"/>
                  </a:ext>
                </a:extLst>
              </p14:cNvPr>
              <p14:cNvContentPartPr/>
              <p14:nvPr/>
            </p14:nvContentPartPr>
            <p14:xfrm>
              <a:off x="6988080" y="2605745"/>
              <a:ext cx="336600" cy="4140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98960AAF-B054-C338-4CB3-6E89FAE1849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0440" y="2569745"/>
                <a:ext cx="37224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0" name="잉크 119">
                <a:extLst>
                  <a:ext uri="{FF2B5EF4-FFF2-40B4-BE49-F238E27FC236}">
                    <a16:creationId xmlns:a16="http://schemas.microsoft.com/office/drawing/2014/main" id="{AB2DA9E0-3A03-6166-D941-52724BAD6DCB}"/>
                  </a:ext>
                </a:extLst>
              </p14:cNvPr>
              <p14:cNvContentPartPr/>
              <p14:nvPr/>
            </p14:nvContentPartPr>
            <p14:xfrm>
              <a:off x="5132280" y="2915705"/>
              <a:ext cx="119880" cy="270720"/>
            </p14:xfrm>
          </p:contentPart>
        </mc:Choice>
        <mc:Fallback>
          <p:pic>
            <p:nvPicPr>
              <p:cNvPr id="120" name="잉크 119">
                <a:extLst>
                  <a:ext uri="{FF2B5EF4-FFF2-40B4-BE49-F238E27FC236}">
                    <a16:creationId xmlns:a16="http://schemas.microsoft.com/office/drawing/2014/main" id="{AB2DA9E0-3A03-6166-D941-52724BAD6D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27960" y="2911385"/>
                <a:ext cx="128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1" name="잉크 120">
                <a:extLst>
                  <a:ext uri="{FF2B5EF4-FFF2-40B4-BE49-F238E27FC236}">
                    <a16:creationId xmlns:a16="http://schemas.microsoft.com/office/drawing/2014/main" id="{04FD79BD-3C27-91B9-4B2A-CC7D40AEC9FF}"/>
                  </a:ext>
                </a:extLst>
              </p14:cNvPr>
              <p14:cNvContentPartPr/>
              <p14:nvPr/>
            </p14:nvContentPartPr>
            <p14:xfrm>
              <a:off x="5184840" y="2944145"/>
              <a:ext cx="65880" cy="174600"/>
            </p14:xfrm>
          </p:contentPart>
        </mc:Choice>
        <mc:Fallback>
          <p:pic>
            <p:nvPicPr>
              <p:cNvPr id="121" name="잉크 120">
                <a:extLst>
                  <a:ext uri="{FF2B5EF4-FFF2-40B4-BE49-F238E27FC236}">
                    <a16:creationId xmlns:a16="http://schemas.microsoft.com/office/drawing/2014/main" id="{04FD79BD-3C27-91B9-4B2A-CC7D40AEC9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80520" y="2939825"/>
                <a:ext cx="745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22" name="잉크 121">
                <a:extLst>
                  <a:ext uri="{FF2B5EF4-FFF2-40B4-BE49-F238E27FC236}">
                    <a16:creationId xmlns:a16="http://schemas.microsoft.com/office/drawing/2014/main" id="{16C0AE0E-B9F4-D794-26E1-9098028D0970}"/>
                  </a:ext>
                </a:extLst>
              </p14:cNvPr>
              <p14:cNvContentPartPr/>
              <p14:nvPr/>
            </p14:nvContentPartPr>
            <p14:xfrm>
              <a:off x="5167920" y="3050345"/>
              <a:ext cx="150480" cy="8640"/>
            </p14:xfrm>
          </p:contentPart>
        </mc:Choice>
        <mc:Fallback>
          <p:pic>
            <p:nvPicPr>
              <p:cNvPr id="122" name="잉크 121">
                <a:extLst>
                  <a:ext uri="{FF2B5EF4-FFF2-40B4-BE49-F238E27FC236}">
                    <a16:creationId xmlns:a16="http://schemas.microsoft.com/office/drawing/2014/main" id="{16C0AE0E-B9F4-D794-26E1-9098028D09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3600" y="3046025"/>
                <a:ext cx="159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3" name="잉크 122">
                <a:extLst>
                  <a:ext uri="{FF2B5EF4-FFF2-40B4-BE49-F238E27FC236}">
                    <a16:creationId xmlns:a16="http://schemas.microsoft.com/office/drawing/2014/main" id="{DF465C35-34C3-FD7F-20E1-1D13847F6CE1}"/>
                  </a:ext>
                </a:extLst>
              </p14:cNvPr>
              <p14:cNvContentPartPr/>
              <p14:nvPr/>
            </p14:nvContentPartPr>
            <p14:xfrm>
              <a:off x="6858840" y="3016145"/>
              <a:ext cx="41040" cy="273960"/>
            </p14:xfrm>
          </p:contentPart>
        </mc:Choice>
        <mc:Fallback>
          <p:pic>
            <p:nvPicPr>
              <p:cNvPr id="123" name="잉크 122">
                <a:extLst>
                  <a:ext uri="{FF2B5EF4-FFF2-40B4-BE49-F238E27FC236}">
                    <a16:creationId xmlns:a16="http://schemas.microsoft.com/office/drawing/2014/main" id="{DF465C35-34C3-FD7F-20E1-1D13847F6C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54520" y="3011825"/>
                <a:ext cx="49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24" name="잉크 123">
                <a:extLst>
                  <a:ext uri="{FF2B5EF4-FFF2-40B4-BE49-F238E27FC236}">
                    <a16:creationId xmlns:a16="http://schemas.microsoft.com/office/drawing/2014/main" id="{C31F4D2D-0C16-6963-A009-36AADCA51225}"/>
                  </a:ext>
                </a:extLst>
              </p14:cNvPr>
              <p14:cNvContentPartPr/>
              <p14:nvPr/>
            </p14:nvContentPartPr>
            <p14:xfrm>
              <a:off x="6853080" y="2961065"/>
              <a:ext cx="142560" cy="366840"/>
            </p14:xfrm>
          </p:contentPart>
        </mc:Choice>
        <mc:Fallback>
          <p:pic>
            <p:nvPicPr>
              <p:cNvPr id="124" name="잉크 123">
                <a:extLst>
                  <a:ext uri="{FF2B5EF4-FFF2-40B4-BE49-F238E27FC236}">
                    <a16:creationId xmlns:a16="http://schemas.microsoft.com/office/drawing/2014/main" id="{C31F4D2D-0C16-6963-A009-36AADCA512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8760" y="2956745"/>
                <a:ext cx="1512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5" name="잉크 124">
                <a:extLst>
                  <a:ext uri="{FF2B5EF4-FFF2-40B4-BE49-F238E27FC236}">
                    <a16:creationId xmlns:a16="http://schemas.microsoft.com/office/drawing/2014/main" id="{FB9E3189-457C-402F-E342-E4807B29D97F}"/>
                  </a:ext>
                </a:extLst>
              </p14:cNvPr>
              <p14:cNvContentPartPr/>
              <p14:nvPr/>
            </p14:nvContentPartPr>
            <p14:xfrm>
              <a:off x="4924560" y="2546705"/>
              <a:ext cx="1086840" cy="116280"/>
            </p14:xfrm>
          </p:contentPart>
        </mc:Choice>
        <mc:Fallback>
          <p:pic>
            <p:nvPicPr>
              <p:cNvPr id="125" name="잉크 124">
                <a:extLst>
                  <a:ext uri="{FF2B5EF4-FFF2-40B4-BE49-F238E27FC236}">
                    <a16:creationId xmlns:a16="http://schemas.microsoft.com/office/drawing/2014/main" id="{FB9E3189-457C-402F-E342-E4807B29D9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15920" y="2537705"/>
                <a:ext cx="1104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26" name="잉크 125">
                <a:extLst>
                  <a:ext uri="{FF2B5EF4-FFF2-40B4-BE49-F238E27FC236}">
                    <a16:creationId xmlns:a16="http://schemas.microsoft.com/office/drawing/2014/main" id="{A57C2BB1-987B-CCBE-D510-0633B9ADBF0E}"/>
                  </a:ext>
                </a:extLst>
              </p14:cNvPr>
              <p14:cNvContentPartPr/>
              <p14:nvPr/>
            </p14:nvContentPartPr>
            <p14:xfrm>
              <a:off x="6006720" y="2655785"/>
              <a:ext cx="650880" cy="1218240"/>
            </p14:xfrm>
          </p:contentPart>
        </mc:Choice>
        <mc:Fallback>
          <p:pic>
            <p:nvPicPr>
              <p:cNvPr id="126" name="잉크 125">
                <a:extLst>
                  <a:ext uri="{FF2B5EF4-FFF2-40B4-BE49-F238E27FC236}">
                    <a16:creationId xmlns:a16="http://schemas.microsoft.com/office/drawing/2014/main" id="{A57C2BB1-987B-CCBE-D510-0633B9ADBF0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8080" y="2646785"/>
                <a:ext cx="668520" cy="12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27" name="잉크 126">
                <a:extLst>
                  <a:ext uri="{FF2B5EF4-FFF2-40B4-BE49-F238E27FC236}">
                    <a16:creationId xmlns:a16="http://schemas.microsoft.com/office/drawing/2014/main" id="{CDAA592F-4512-5C33-8721-2B2E24225C2B}"/>
                  </a:ext>
                </a:extLst>
              </p14:cNvPr>
              <p14:cNvContentPartPr/>
              <p14:nvPr/>
            </p14:nvContentPartPr>
            <p14:xfrm>
              <a:off x="4212120" y="2529785"/>
              <a:ext cx="713160" cy="898920"/>
            </p14:xfrm>
          </p:contentPart>
        </mc:Choice>
        <mc:Fallback>
          <p:pic>
            <p:nvPicPr>
              <p:cNvPr id="127" name="잉크 126">
                <a:extLst>
                  <a:ext uri="{FF2B5EF4-FFF2-40B4-BE49-F238E27FC236}">
                    <a16:creationId xmlns:a16="http://schemas.microsoft.com/office/drawing/2014/main" id="{CDAA592F-4512-5C33-8721-2B2E24225C2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03120" y="2521145"/>
                <a:ext cx="73080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28" name="잉크 127">
                <a:extLst>
                  <a:ext uri="{FF2B5EF4-FFF2-40B4-BE49-F238E27FC236}">
                    <a16:creationId xmlns:a16="http://schemas.microsoft.com/office/drawing/2014/main" id="{3A7DCF10-35C9-3BC3-3AB2-E10EFEDCF1EC}"/>
                  </a:ext>
                </a:extLst>
              </p14:cNvPr>
              <p14:cNvContentPartPr/>
              <p14:nvPr/>
            </p14:nvContentPartPr>
            <p14:xfrm>
              <a:off x="4244343" y="3506303"/>
              <a:ext cx="597960" cy="1090800"/>
            </p14:xfrm>
          </p:contentPart>
        </mc:Choice>
        <mc:Fallback>
          <p:pic>
            <p:nvPicPr>
              <p:cNvPr id="128" name="잉크 127">
                <a:extLst>
                  <a:ext uri="{FF2B5EF4-FFF2-40B4-BE49-F238E27FC236}">
                    <a16:creationId xmlns:a16="http://schemas.microsoft.com/office/drawing/2014/main" id="{3A7DCF10-35C9-3BC3-3AB2-E10EFEDCF1E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35343" y="3497663"/>
                <a:ext cx="615600" cy="11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29" name="잉크 128">
                <a:extLst>
                  <a:ext uri="{FF2B5EF4-FFF2-40B4-BE49-F238E27FC236}">
                    <a16:creationId xmlns:a16="http://schemas.microsoft.com/office/drawing/2014/main" id="{17DFFB42-D0F8-64A4-FD67-6E8AC8822CC2}"/>
                  </a:ext>
                </a:extLst>
              </p14:cNvPr>
              <p14:cNvContentPartPr/>
              <p14:nvPr/>
            </p14:nvContentPartPr>
            <p14:xfrm>
              <a:off x="4778760" y="4542185"/>
              <a:ext cx="1134720" cy="194760"/>
            </p14:xfrm>
          </p:contentPart>
        </mc:Choice>
        <mc:Fallback>
          <p:pic>
            <p:nvPicPr>
              <p:cNvPr id="129" name="잉크 128">
                <a:extLst>
                  <a:ext uri="{FF2B5EF4-FFF2-40B4-BE49-F238E27FC236}">
                    <a16:creationId xmlns:a16="http://schemas.microsoft.com/office/drawing/2014/main" id="{17DFFB42-D0F8-64A4-FD67-6E8AC8822C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70120" y="4533545"/>
                <a:ext cx="1152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30" name="잉크 129">
                <a:extLst>
                  <a:ext uri="{FF2B5EF4-FFF2-40B4-BE49-F238E27FC236}">
                    <a16:creationId xmlns:a16="http://schemas.microsoft.com/office/drawing/2014/main" id="{14869BA2-4F52-7AF1-F6AC-DE0336927088}"/>
                  </a:ext>
                </a:extLst>
              </p14:cNvPr>
              <p14:cNvContentPartPr/>
              <p14:nvPr/>
            </p14:nvContentPartPr>
            <p14:xfrm>
              <a:off x="5928240" y="3883385"/>
              <a:ext cx="692640" cy="802080"/>
            </p14:xfrm>
          </p:contentPart>
        </mc:Choice>
        <mc:Fallback>
          <p:pic>
            <p:nvPicPr>
              <p:cNvPr id="130" name="잉크 129">
                <a:extLst>
                  <a:ext uri="{FF2B5EF4-FFF2-40B4-BE49-F238E27FC236}">
                    <a16:creationId xmlns:a16="http://schemas.microsoft.com/office/drawing/2014/main" id="{14869BA2-4F52-7AF1-F6AC-DE033692708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19240" y="3874385"/>
                <a:ext cx="71028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31" name="잉크 130">
                <a:extLst>
                  <a:ext uri="{FF2B5EF4-FFF2-40B4-BE49-F238E27FC236}">
                    <a16:creationId xmlns:a16="http://schemas.microsoft.com/office/drawing/2014/main" id="{0BB58055-61A1-8D7E-C749-7AB1D6379CF4}"/>
                  </a:ext>
                </a:extLst>
              </p14:cNvPr>
              <p14:cNvContentPartPr/>
              <p14:nvPr/>
            </p14:nvContentPartPr>
            <p14:xfrm>
              <a:off x="6669480" y="3796265"/>
              <a:ext cx="1493280" cy="76680"/>
            </p14:xfrm>
          </p:contentPart>
        </mc:Choice>
        <mc:Fallback>
          <p:pic>
            <p:nvPicPr>
              <p:cNvPr id="131" name="잉크 130">
                <a:extLst>
                  <a:ext uri="{FF2B5EF4-FFF2-40B4-BE49-F238E27FC236}">
                    <a16:creationId xmlns:a16="http://schemas.microsoft.com/office/drawing/2014/main" id="{0BB58055-61A1-8D7E-C749-7AB1D6379C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60840" y="3787265"/>
                <a:ext cx="15109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32" name="잉크 131">
                <a:extLst>
                  <a:ext uri="{FF2B5EF4-FFF2-40B4-BE49-F238E27FC236}">
                    <a16:creationId xmlns:a16="http://schemas.microsoft.com/office/drawing/2014/main" id="{17610BE3-4813-710E-2809-9392A83BF661}"/>
                  </a:ext>
                </a:extLst>
              </p14:cNvPr>
              <p14:cNvContentPartPr/>
              <p14:nvPr/>
            </p14:nvContentPartPr>
            <p14:xfrm>
              <a:off x="5948760" y="4625705"/>
              <a:ext cx="1460160" cy="127800"/>
            </p14:xfrm>
          </p:contentPart>
        </mc:Choice>
        <mc:Fallback>
          <p:pic>
            <p:nvPicPr>
              <p:cNvPr id="132" name="잉크 131">
                <a:extLst>
                  <a:ext uri="{FF2B5EF4-FFF2-40B4-BE49-F238E27FC236}">
                    <a16:creationId xmlns:a16="http://schemas.microsoft.com/office/drawing/2014/main" id="{17610BE3-4813-710E-2809-9392A83BF6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40120" y="4617065"/>
                <a:ext cx="14778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33" name="잉크 132">
                <a:extLst>
                  <a:ext uri="{FF2B5EF4-FFF2-40B4-BE49-F238E27FC236}">
                    <a16:creationId xmlns:a16="http://schemas.microsoft.com/office/drawing/2014/main" id="{2C65ADE7-0A88-FE71-FD5A-73010CBA2141}"/>
                  </a:ext>
                </a:extLst>
              </p14:cNvPr>
              <p14:cNvContentPartPr/>
              <p14:nvPr/>
            </p14:nvContentPartPr>
            <p14:xfrm>
              <a:off x="7323600" y="3818945"/>
              <a:ext cx="945000" cy="789480"/>
            </p14:xfrm>
          </p:contentPart>
        </mc:Choice>
        <mc:Fallback>
          <p:pic>
            <p:nvPicPr>
              <p:cNvPr id="133" name="잉크 132">
                <a:extLst>
                  <a:ext uri="{FF2B5EF4-FFF2-40B4-BE49-F238E27FC236}">
                    <a16:creationId xmlns:a16="http://schemas.microsoft.com/office/drawing/2014/main" id="{2C65ADE7-0A88-FE71-FD5A-73010CBA21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14960" y="3810305"/>
                <a:ext cx="96264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34" name="잉크 133">
                <a:extLst>
                  <a:ext uri="{FF2B5EF4-FFF2-40B4-BE49-F238E27FC236}">
                    <a16:creationId xmlns:a16="http://schemas.microsoft.com/office/drawing/2014/main" id="{EE6B73FB-B715-38C8-1B1C-5C91AD02C895}"/>
                  </a:ext>
                </a:extLst>
              </p14:cNvPr>
              <p14:cNvContentPartPr/>
              <p14:nvPr/>
            </p14:nvContentPartPr>
            <p14:xfrm>
              <a:off x="6036600" y="2613305"/>
              <a:ext cx="1338840" cy="23040"/>
            </p14:xfrm>
          </p:contentPart>
        </mc:Choice>
        <mc:Fallback>
          <p:pic>
            <p:nvPicPr>
              <p:cNvPr id="134" name="잉크 133">
                <a:extLst>
                  <a:ext uri="{FF2B5EF4-FFF2-40B4-BE49-F238E27FC236}">
                    <a16:creationId xmlns:a16="http://schemas.microsoft.com/office/drawing/2014/main" id="{EE6B73FB-B715-38C8-1B1C-5C91AD02C8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27600" y="2604305"/>
                <a:ext cx="1356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35" name="잉크 134">
                <a:extLst>
                  <a:ext uri="{FF2B5EF4-FFF2-40B4-BE49-F238E27FC236}">
                    <a16:creationId xmlns:a16="http://schemas.microsoft.com/office/drawing/2014/main" id="{2EC6FA21-9FE3-EF09-46EF-D2B1022CB0CE}"/>
                  </a:ext>
                </a:extLst>
              </p14:cNvPr>
              <p14:cNvContentPartPr/>
              <p14:nvPr/>
            </p14:nvContentPartPr>
            <p14:xfrm>
              <a:off x="7413960" y="2664065"/>
              <a:ext cx="798120" cy="1090080"/>
            </p14:xfrm>
          </p:contentPart>
        </mc:Choice>
        <mc:Fallback>
          <p:pic>
            <p:nvPicPr>
              <p:cNvPr id="135" name="잉크 134">
                <a:extLst>
                  <a:ext uri="{FF2B5EF4-FFF2-40B4-BE49-F238E27FC236}">
                    <a16:creationId xmlns:a16="http://schemas.microsoft.com/office/drawing/2014/main" id="{2EC6FA21-9FE3-EF09-46EF-D2B1022CB0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05320" y="2655425"/>
                <a:ext cx="815760" cy="11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36" name="잉크 135">
                <a:extLst>
                  <a:ext uri="{FF2B5EF4-FFF2-40B4-BE49-F238E27FC236}">
                    <a16:creationId xmlns:a16="http://schemas.microsoft.com/office/drawing/2014/main" id="{37A73C9C-170C-4686-DFDE-C6C06DC1119C}"/>
                  </a:ext>
                </a:extLst>
              </p14:cNvPr>
              <p14:cNvContentPartPr/>
              <p14:nvPr/>
            </p14:nvContentPartPr>
            <p14:xfrm>
              <a:off x="4916280" y="2461385"/>
              <a:ext cx="1099080" cy="57600"/>
            </p14:xfrm>
          </p:contentPart>
        </mc:Choice>
        <mc:Fallback>
          <p:pic>
            <p:nvPicPr>
              <p:cNvPr id="136" name="잉크 135">
                <a:extLst>
                  <a:ext uri="{FF2B5EF4-FFF2-40B4-BE49-F238E27FC236}">
                    <a16:creationId xmlns:a16="http://schemas.microsoft.com/office/drawing/2014/main" id="{37A73C9C-170C-4686-DFDE-C6C06DC1119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07280" y="2452385"/>
                <a:ext cx="11167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37" name="잉크 136">
                <a:extLst>
                  <a:ext uri="{FF2B5EF4-FFF2-40B4-BE49-F238E27FC236}">
                    <a16:creationId xmlns:a16="http://schemas.microsoft.com/office/drawing/2014/main" id="{19C6C5EC-1177-7CC0-4D5C-3D7BEA5AE9E9}"/>
                  </a:ext>
                </a:extLst>
              </p14:cNvPr>
              <p14:cNvContentPartPr/>
              <p14:nvPr/>
            </p14:nvContentPartPr>
            <p14:xfrm>
              <a:off x="6096000" y="2462465"/>
              <a:ext cx="1112040" cy="133200"/>
            </p14:xfrm>
          </p:contentPart>
        </mc:Choice>
        <mc:Fallback>
          <p:pic>
            <p:nvPicPr>
              <p:cNvPr id="137" name="잉크 136">
                <a:extLst>
                  <a:ext uri="{FF2B5EF4-FFF2-40B4-BE49-F238E27FC236}">
                    <a16:creationId xmlns:a16="http://schemas.microsoft.com/office/drawing/2014/main" id="{19C6C5EC-1177-7CC0-4D5C-3D7BEA5AE9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87000" y="2453825"/>
                <a:ext cx="1129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38" name="잉크 137">
                <a:extLst>
                  <a:ext uri="{FF2B5EF4-FFF2-40B4-BE49-F238E27FC236}">
                    <a16:creationId xmlns:a16="http://schemas.microsoft.com/office/drawing/2014/main" id="{D8F83799-71AC-B8F5-65F2-1CA13B3A0B50}"/>
                  </a:ext>
                </a:extLst>
              </p14:cNvPr>
              <p14:cNvContentPartPr/>
              <p14:nvPr/>
            </p14:nvContentPartPr>
            <p14:xfrm>
              <a:off x="5495160" y="3511505"/>
              <a:ext cx="671760" cy="659880"/>
            </p14:xfrm>
          </p:contentPart>
        </mc:Choice>
        <mc:Fallback>
          <p:pic>
            <p:nvPicPr>
              <p:cNvPr id="138" name="잉크 137">
                <a:extLst>
                  <a:ext uri="{FF2B5EF4-FFF2-40B4-BE49-F238E27FC236}">
                    <a16:creationId xmlns:a16="http://schemas.microsoft.com/office/drawing/2014/main" id="{D8F83799-71AC-B8F5-65F2-1CA13B3A0B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86160" y="3502505"/>
                <a:ext cx="68940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39" name="잉크 138">
                <a:extLst>
                  <a:ext uri="{FF2B5EF4-FFF2-40B4-BE49-F238E27FC236}">
                    <a16:creationId xmlns:a16="http://schemas.microsoft.com/office/drawing/2014/main" id="{212D4AE6-F2D6-C861-564B-7286E027035C}"/>
                  </a:ext>
                </a:extLst>
              </p14:cNvPr>
              <p14:cNvContentPartPr/>
              <p14:nvPr/>
            </p14:nvContentPartPr>
            <p14:xfrm>
              <a:off x="4809360" y="4221425"/>
              <a:ext cx="1331280" cy="314280"/>
            </p14:xfrm>
          </p:contentPart>
        </mc:Choice>
        <mc:Fallback>
          <p:pic>
            <p:nvPicPr>
              <p:cNvPr id="139" name="잉크 138">
                <a:extLst>
                  <a:ext uri="{FF2B5EF4-FFF2-40B4-BE49-F238E27FC236}">
                    <a16:creationId xmlns:a16="http://schemas.microsoft.com/office/drawing/2014/main" id="{212D4AE6-F2D6-C861-564B-7286E02703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00360" y="4212425"/>
                <a:ext cx="13489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0" name="잉크 139">
                <a:extLst>
                  <a:ext uri="{FF2B5EF4-FFF2-40B4-BE49-F238E27FC236}">
                    <a16:creationId xmlns:a16="http://schemas.microsoft.com/office/drawing/2014/main" id="{5CAC90E5-FA77-8BC8-F400-95622273BB76}"/>
                  </a:ext>
                </a:extLst>
              </p14:cNvPr>
              <p14:cNvContentPartPr/>
              <p14:nvPr/>
            </p14:nvContentPartPr>
            <p14:xfrm>
              <a:off x="6162240" y="4199465"/>
              <a:ext cx="87120" cy="20880"/>
            </p14:xfrm>
          </p:contentPart>
        </mc:Choice>
        <mc:Fallback>
          <p:pic>
            <p:nvPicPr>
              <p:cNvPr id="140" name="잉크 139">
                <a:extLst>
                  <a:ext uri="{FF2B5EF4-FFF2-40B4-BE49-F238E27FC236}">
                    <a16:creationId xmlns:a16="http://schemas.microsoft.com/office/drawing/2014/main" id="{5CAC90E5-FA77-8BC8-F400-95622273BB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3600" y="4190465"/>
                <a:ext cx="1047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41" name="잉크 140">
                <a:extLst>
                  <a:ext uri="{FF2B5EF4-FFF2-40B4-BE49-F238E27FC236}">
                    <a16:creationId xmlns:a16="http://schemas.microsoft.com/office/drawing/2014/main" id="{623EDB6B-30C0-E7AA-FD40-EA66220C9535}"/>
                  </a:ext>
                </a:extLst>
              </p14:cNvPr>
              <p14:cNvContentPartPr/>
              <p14:nvPr/>
            </p14:nvContentPartPr>
            <p14:xfrm>
              <a:off x="6392640" y="4249505"/>
              <a:ext cx="26280" cy="5760"/>
            </p14:xfrm>
          </p:contentPart>
        </mc:Choice>
        <mc:Fallback>
          <p:pic>
            <p:nvPicPr>
              <p:cNvPr id="141" name="잉크 140">
                <a:extLst>
                  <a:ext uri="{FF2B5EF4-FFF2-40B4-BE49-F238E27FC236}">
                    <a16:creationId xmlns:a16="http://schemas.microsoft.com/office/drawing/2014/main" id="{623EDB6B-30C0-E7AA-FD40-EA66220C953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84000" y="4240865"/>
                <a:ext cx="439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2" name="잉크 141">
                <a:extLst>
                  <a:ext uri="{FF2B5EF4-FFF2-40B4-BE49-F238E27FC236}">
                    <a16:creationId xmlns:a16="http://schemas.microsoft.com/office/drawing/2014/main" id="{582B3BBE-C899-1F2B-06A8-1A5EBFD10813}"/>
                  </a:ext>
                </a:extLst>
              </p14:cNvPr>
              <p14:cNvContentPartPr/>
              <p14:nvPr/>
            </p14:nvContentPartPr>
            <p14:xfrm>
              <a:off x="6485160" y="4283345"/>
              <a:ext cx="24840" cy="7200"/>
            </p14:xfrm>
          </p:contentPart>
        </mc:Choice>
        <mc:Fallback>
          <p:pic>
            <p:nvPicPr>
              <p:cNvPr id="142" name="잉크 141">
                <a:extLst>
                  <a:ext uri="{FF2B5EF4-FFF2-40B4-BE49-F238E27FC236}">
                    <a16:creationId xmlns:a16="http://schemas.microsoft.com/office/drawing/2014/main" id="{582B3BBE-C899-1F2B-06A8-1A5EBFD1081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76160" y="4274345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43" name="잉크 142">
                <a:extLst>
                  <a:ext uri="{FF2B5EF4-FFF2-40B4-BE49-F238E27FC236}">
                    <a16:creationId xmlns:a16="http://schemas.microsoft.com/office/drawing/2014/main" id="{4388CBD6-DE88-6776-1890-43814D25901A}"/>
                  </a:ext>
                </a:extLst>
              </p14:cNvPr>
              <p14:cNvContentPartPr/>
              <p14:nvPr/>
            </p14:nvContentPartPr>
            <p14:xfrm>
              <a:off x="6568680" y="4308545"/>
              <a:ext cx="100440" cy="57240"/>
            </p14:xfrm>
          </p:contentPart>
        </mc:Choice>
        <mc:Fallback>
          <p:pic>
            <p:nvPicPr>
              <p:cNvPr id="143" name="잉크 142">
                <a:extLst>
                  <a:ext uri="{FF2B5EF4-FFF2-40B4-BE49-F238E27FC236}">
                    <a16:creationId xmlns:a16="http://schemas.microsoft.com/office/drawing/2014/main" id="{4388CBD6-DE88-6776-1890-43814D25901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60040" y="4299545"/>
                <a:ext cx="11808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4" name="잉크 143">
                <a:extLst>
                  <a:ext uri="{FF2B5EF4-FFF2-40B4-BE49-F238E27FC236}">
                    <a16:creationId xmlns:a16="http://schemas.microsoft.com/office/drawing/2014/main" id="{EC59DF9F-2682-2C3E-4D34-F54E1EED5618}"/>
                  </a:ext>
                </a:extLst>
              </p14:cNvPr>
              <p14:cNvContentPartPr/>
              <p14:nvPr/>
            </p14:nvContentPartPr>
            <p14:xfrm>
              <a:off x="6736800" y="4392065"/>
              <a:ext cx="100440" cy="48960"/>
            </p14:xfrm>
          </p:contentPart>
        </mc:Choice>
        <mc:Fallback>
          <p:pic>
            <p:nvPicPr>
              <p:cNvPr id="144" name="잉크 143">
                <a:extLst>
                  <a:ext uri="{FF2B5EF4-FFF2-40B4-BE49-F238E27FC236}">
                    <a16:creationId xmlns:a16="http://schemas.microsoft.com/office/drawing/2014/main" id="{EC59DF9F-2682-2C3E-4D34-F54E1EED56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27800" y="4383425"/>
                <a:ext cx="11808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45" name="잉크 144">
                <a:extLst>
                  <a:ext uri="{FF2B5EF4-FFF2-40B4-BE49-F238E27FC236}">
                    <a16:creationId xmlns:a16="http://schemas.microsoft.com/office/drawing/2014/main" id="{B43F3538-1827-9FDA-E45F-B56244CC6185}"/>
                  </a:ext>
                </a:extLst>
              </p14:cNvPr>
              <p14:cNvContentPartPr/>
              <p14:nvPr/>
            </p14:nvContentPartPr>
            <p14:xfrm>
              <a:off x="6921120" y="4467665"/>
              <a:ext cx="288360" cy="62640"/>
            </p14:xfrm>
          </p:contentPart>
        </mc:Choice>
        <mc:Fallback>
          <p:pic>
            <p:nvPicPr>
              <p:cNvPr id="145" name="잉크 144">
                <a:extLst>
                  <a:ext uri="{FF2B5EF4-FFF2-40B4-BE49-F238E27FC236}">
                    <a16:creationId xmlns:a16="http://schemas.microsoft.com/office/drawing/2014/main" id="{B43F3538-1827-9FDA-E45F-B56244CC61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912480" y="4459025"/>
                <a:ext cx="3060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6" name="잉크 145">
                <a:extLst>
                  <a:ext uri="{FF2B5EF4-FFF2-40B4-BE49-F238E27FC236}">
                    <a16:creationId xmlns:a16="http://schemas.microsoft.com/office/drawing/2014/main" id="{4BAB7EAA-9FB7-48E1-F0A0-4E6911F0F492}"/>
                  </a:ext>
                </a:extLst>
              </p14:cNvPr>
              <p14:cNvContentPartPr/>
              <p14:nvPr/>
            </p14:nvContentPartPr>
            <p14:xfrm>
              <a:off x="7256640" y="4543265"/>
              <a:ext cx="16200" cy="15120"/>
            </p14:xfrm>
          </p:contentPart>
        </mc:Choice>
        <mc:Fallback>
          <p:pic>
            <p:nvPicPr>
              <p:cNvPr id="146" name="잉크 145">
                <a:extLst>
                  <a:ext uri="{FF2B5EF4-FFF2-40B4-BE49-F238E27FC236}">
                    <a16:creationId xmlns:a16="http://schemas.microsoft.com/office/drawing/2014/main" id="{4BAB7EAA-9FB7-48E1-F0A0-4E6911F0F49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48000" y="4534265"/>
                <a:ext cx="33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47" name="잉크 146">
                <a:extLst>
                  <a:ext uri="{FF2B5EF4-FFF2-40B4-BE49-F238E27FC236}">
                    <a16:creationId xmlns:a16="http://schemas.microsoft.com/office/drawing/2014/main" id="{E0F17D00-0F90-97B4-9C1F-F6AC3F8F6CFF}"/>
                  </a:ext>
                </a:extLst>
              </p14:cNvPr>
              <p14:cNvContentPartPr/>
              <p14:nvPr/>
            </p14:nvContentPartPr>
            <p14:xfrm>
              <a:off x="7323960" y="4585385"/>
              <a:ext cx="1800" cy="1800"/>
            </p14:xfrm>
          </p:contentPart>
        </mc:Choice>
        <mc:Fallback>
          <p:pic>
            <p:nvPicPr>
              <p:cNvPr id="147" name="잉크 146">
                <a:extLst>
                  <a:ext uri="{FF2B5EF4-FFF2-40B4-BE49-F238E27FC236}">
                    <a16:creationId xmlns:a16="http://schemas.microsoft.com/office/drawing/2014/main" id="{E0F17D00-0F90-97B4-9C1F-F6AC3F8F6C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314960" y="4576385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56" name="잉크 155">
                <a:extLst>
                  <a:ext uri="{FF2B5EF4-FFF2-40B4-BE49-F238E27FC236}">
                    <a16:creationId xmlns:a16="http://schemas.microsoft.com/office/drawing/2014/main" id="{F33DB025-433F-82D9-FB68-FCC456A94CE8}"/>
                  </a:ext>
                </a:extLst>
              </p14:cNvPr>
              <p14:cNvContentPartPr/>
              <p14:nvPr/>
            </p14:nvContentPartPr>
            <p14:xfrm>
              <a:off x="6199680" y="2367065"/>
              <a:ext cx="150840" cy="125280"/>
            </p14:xfrm>
          </p:contentPart>
        </mc:Choice>
        <mc:Fallback>
          <p:pic>
            <p:nvPicPr>
              <p:cNvPr id="156" name="잉크 155">
                <a:extLst>
                  <a:ext uri="{FF2B5EF4-FFF2-40B4-BE49-F238E27FC236}">
                    <a16:creationId xmlns:a16="http://schemas.microsoft.com/office/drawing/2014/main" id="{F33DB025-433F-82D9-FB68-FCC456A94C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90680" y="2358425"/>
                <a:ext cx="1684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57" name="잉크 156">
                <a:extLst>
                  <a:ext uri="{FF2B5EF4-FFF2-40B4-BE49-F238E27FC236}">
                    <a16:creationId xmlns:a16="http://schemas.microsoft.com/office/drawing/2014/main" id="{389BA084-DB74-6D08-0F58-A3AB3C249753}"/>
                  </a:ext>
                </a:extLst>
              </p14:cNvPr>
              <p14:cNvContentPartPr/>
              <p14:nvPr/>
            </p14:nvContentPartPr>
            <p14:xfrm>
              <a:off x="6241080" y="2202905"/>
              <a:ext cx="76680" cy="278280"/>
            </p14:xfrm>
          </p:contentPart>
        </mc:Choice>
        <mc:Fallback>
          <p:pic>
            <p:nvPicPr>
              <p:cNvPr id="157" name="잉크 156">
                <a:extLst>
                  <a:ext uri="{FF2B5EF4-FFF2-40B4-BE49-F238E27FC236}">
                    <a16:creationId xmlns:a16="http://schemas.microsoft.com/office/drawing/2014/main" id="{389BA084-DB74-6D08-0F58-A3AB3C24975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32080" y="2193905"/>
                <a:ext cx="9432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58" name="잉크 157">
                <a:extLst>
                  <a:ext uri="{FF2B5EF4-FFF2-40B4-BE49-F238E27FC236}">
                    <a16:creationId xmlns:a16="http://schemas.microsoft.com/office/drawing/2014/main" id="{9A1E2952-6B9E-1D52-FA4E-382C5BAB8BD4}"/>
                  </a:ext>
                </a:extLst>
              </p14:cNvPr>
              <p14:cNvContentPartPr/>
              <p14:nvPr/>
            </p14:nvContentPartPr>
            <p14:xfrm>
              <a:off x="6299400" y="2110745"/>
              <a:ext cx="102600" cy="95040"/>
            </p14:xfrm>
          </p:contentPart>
        </mc:Choice>
        <mc:Fallback>
          <p:pic>
            <p:nvPicPr>
              <p:cNvPr id="158" name="잉크 157">
                <a:extLst>
                  <a:ext uri="{FF2B5EF4-FFF2-40B4-BE49-F238E27FC236}">
                    <a16:creationId xmlns:a16="http://schemas.microsoft.com/office/drawing/2014/main" id="{9A1E2952-6B9E-1D52-FA4E-382C5BAB8BD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90760" y="2102105"/>
                <a:ext cx="1202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59" name="잉크 158">
                <a:extLst>
                  <a:ext uri="{FF2B5EF4-FFF2-40B4-BE49-F238E27FC236}">
                    <a16:creationId xmlns:a16="http://schemas.microsoft.com/office/drawing/2014/main" id="{4DD77C52-7BAB-0E5A-ACBE-2B1EE38D50E8}"/>
                  </a:ext>
                </a:extLst>
              </p14:cNvPr>
              <p14:cNvContentPartPr/>
              <p14:nvPr/>
            </p14:nvContentPartPr>
            <p14:xfrm>
              <a:off x="6402720" y="2110385"/>
              <a:ext cx="39600" cy="93600"/>
            </p14:xfrm>
          </p:contentPart>
        </mc:Choice>
        <mc:Fallback>
          <p:pic>
            <p:nvPicPr>
              <p:cNvPr id="159" name="잉크 158">
                <a:extLst>
                  <a:ext uri="{FF2B5EF4-FFF2-40B4-BE49-F238E27FC236}">
                    <a16:creationId xmlns:a16="http://schemas.microsoft.com/office/drawing/2014/main" id="{4DD77C52-7BAB-0E5A-ACBE-2B1EE38D50E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94080" y="2101745"/>
                <a:ext cx="57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60" name="잉크 159">
                <a:extLst>
                  <a:ext uri="{FF2B5EF4-FFF2-40B4-BE49-F238E27FC236}">
                    <a16:creationId xmlns:a16="http://schemas.microsoft.com/office/drawing/2014/main" id="{A24E7F36-43BA-E3AD-D4DE-CAD0FC8ADF87}"/>
                  </a:ext>
                </a:extLst>
              </p14:cNvPr>
              <p14:cNvContentPartPr/>
              <p14:nvPr/>
            </p14:nvContentPartPr>
            <p14:xfrm>
              <a:off x="6391920" y="2211185"/>
              <a:ext cx="63360" cy="48960"/>
            </p14:xfrm>
          </p:contentPart>
        </mc:Choice>
        <mc:Fallback>
          <p:pic>
            <p:nvPicPr>
              <p:cNvPr id="160" name="잉크 159">
                <a:extLst>
                  <a:ext uri="{FF2B5EF4-FFF2-40B4-BE49-F238E27FC236}">
                    <a16:creationId xmlns:a16="http://schemas.microsoft.com/office/drawing/2014/main" id="{A24E7F36-43BA-E3AD-D4DE-CAD0FC8ADF8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83280" y="2202185"/>
                <a:ext cx="81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61" name="잉크 160">
                <a:extLst>
                  <a:ext uri="{FF2B5EF4-FFF2-40B4-BE49-F238E27FC236}">
                    <a16:creationId xmlns:a16="http://schemas.microsoft.com/office/drawing/2014/main" id="{0A490043-70CC-7FCF-8BA8-1D1A87EE52A0}"/>
                  </a:ext>
                </a:extLst>
              </p14:cNvPr>
              <p14:cNvContentPartPr/>
              <p14:nvPr/>
            </p14:nvContentPartPr>
            <p14:xfrm>
              <a:off x="6293280" y="2058185"/>
              <a:ext cx="64800" cy="26280"/>
            </p14:xfrm>
          </p:contentPart>
        </mc:Choice>
        <mc:Fallback>
          <p:pic>
            <p:nvPicPr>
              <p:cNvPr id="161" name="잉크 160">
                <a:extLst>
                  <a:ext uri="{FF2B5EF4-FFF2-40B4-BE49-F238E27FC236}">
                    <a16:creationId xmlns:a16="http://schemas.microsoft.com/office/drawing/2014/main" id="{0A490043-70CC-7FCF-8BA8-1D1A87EE52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284640" y="2049545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62" name="잉크 161">
                <a:extLst>
                  <a:ext uri="{FF2B5EF4-FFF2-40B4-BE49-F238E27FC236}">
                    <a16:creationId xmlns:a16="http://schemas.microsoft.com/office/drawing/2014/main" id="{C22E7D4C-63DD-A40B-2357-5105E9A5938A}"/>
                  </a:ext>
                </a:extLst>
              </p14:cNvPr>
              <p14:cNvContentPartPr/>
              <p14:nvPr/>
            </p14:nvContentPartPr>
            <p14:xfrm>
              <a:off x="6476520" y="2048105"/>
              <a:ext cx="82440" cy="107280"/>
            </p14:xfrm>
          </p:contentPart>
        </mc:Choice>
        <mc:Fallback>
          <p:pic>
            <p:nvPicPr>
              <p:cNvPr id="162" name="잉크 161">
                <a:extLst>
                  <a:ext uri="{FF2B5EF4-FFF2-40B4-BE49-F238E27FC236}">
                    <a16:creationId xmlns:a16="http://schemas.microsoft.com/office/drawing/2014/main" id="{C22E7D4C-63DD-A40B-2357-5105E9A5938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67520" y="2039465"/>
                <a:ext cx="1000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63" name="잉크 162">
                <a:extLst>
                  <a:ext uri="{FF2B5EF4-FFF2-40B4-BE49-F238E27FC236}">
                    <a16:creationId xmlns:a16="http://schemas.microsoft.com/office/drawing/2014/main" id="{9049078F-BDB8-1CBC-D1AA-077F63027216}"/>
                  </a:ext>
                </a:extLst>
              </p14:cNvPr>
              <p14:cNvContentPartPr/>
              <p14:nvPr/>
            </p14:nvContentPartPr>
            <p14:xfrm>
              <a:off x="6565080" y="2037305"/>
              <a:ext cx="58320" cy="57240"/>
            </p14:xfrm>
          </p:contentPart>
        </mc:Choice>
        <mc:Fallback>
          <p:pic>
            <p:nvPicPr>
              <p:cNvPr id="163" name="잉크 162">
                <a:extLst>
                  <a:ext uri="{FF2B5EF4-FFF2-40B4-BE49-F238E27FC236}">
                    <a16:creationId xmlns:a16="http://schemas.microsoft.com/office/drawing/2014/main" id="{9049078F-BDB8-1CBC-D1AA-077F630272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56080" y="2028305"/>
                <a:ext cx="759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64" name="잉크 163">
                <a:extLst>
                  <a:ext uri="{FF2B5EF4-FFF2-40B4-BE49-F238E27FC236}">
                    <a16:creationId xmlns:a16="http://schemas.microsoft.com/office/drawing/2014/main" id="{5900728A-0A44-0983-032F-BB49D0EB614D}"/>
                  </a:ext>
                </a:extLst>
              </p14:cNvPr>
              <p14:cNvContentPartPr/>
              <p14:nvPr/>
            </p14:nvContentPartPr>
            <p14:xfrm>
              <a:off x="6587400" y="2164745"/>
              <a:ext cx="72000" cy="45720"/>
            </p14:xfrm>
          </p:contentPart>
        </mc:Choice>
        <mc:Fallback>
          <p:pic>
            <p:nvPicPr>
              <p:cNvPr id="164" name="잉크 163">
                <a:extLst>
                  <a:ext uri="{FF2B5EF4-FFF2-40B4-BE49-F238E27FC236}">
                    <a16:creationId xmlns:a16="http://schemas.microsoft.com/office/drawing/2014/main" id="{5900728A-0A44-0983-032F-BB49D0EB614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78400" y="2155745"/>
                <a:ext cx="8964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299B2DD-A2EE-8E0A-486C-93D755434118}"/>
              </a:ext>
            </a:extLst>
          </p:cNvPr>
          <p:cNvGrpSpPr/>
          <p:nvPr/>
        </p:nvGrpSpPr>
        <p:grpSpPr>
          <a:xfrm>
            <a:off x="6457033" y="4276889"/>
            <a:ext cx="370440" cy="418320"/>
            <a:chOff x="6457033" y="4276889"/>
            <a:chExt cx="370440" cy="41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F651EB7D-4397-7530-DA79-1D662F35C508}"/>
                    </a:ext>
                  </a:extLst>
                </p14:cNvPr>
                <p14:cNvContentPartPr/>
                <p14:nvPr/>
              </p14:nvContentPartPr>
              <p14:xfrm>
                <a:off x="6457033" y="4276889"/>
                <a:ext cx="370440" cy="418320"/>
              </p14:xfrm>
            </p:contentPart>
          </mc:Choice>
          <mc:Fallback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F651EB7D-4397-7530-DA79-1D662F35C50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48033" y="4267889"/>
                  <a:ext cx="38808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93D31A87-E699-1120-3E00-FE4C0BE774B6}"/>
                    </a:ext>
                  </a:extLst>
                </p14:cNvPr>
                <p14:cNvContentPartPr/>
                <p14:nvPr/>
              </p14:nvContentPartPr>
              <p14:xfrm>
                <a:off x="6497713" y="4486769"/>
                <a:ext cx="46440" cy="10512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93D31A87-E699-1120-3E00-FE4C0BE774B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89073" y="4478129"/>
                  <a:ext cx="640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8894BF30-CDC3-72EF-A92D-B86E5813BD45}"/>
                    </a:ext>
                  </a:extLst>
                </p14:cNvPr>
                <p14:cNvContentPartPr/>
                <p14:nvPr/>
              </p14:nvContentPartPr>
              <p14:xfrm>
                <a:off x="6578353" y="4428809"/>
                <a:ext cx="18720" cy="16236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8894BF30-CDC3-72EF-A92D-B86E5813BD4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69713" y="4420169"/>
                  <a:ext cx="36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707B3608-4417-11A5-C1F1-DF6BD5CC53CC}"/>
                    </a:ext>
                  </a:extLst>
                </p14:cNvPr>
                <p14:cNvContentPartPr/>
                <p14:nvPr/>
              </p14:nvContentPartPr>
              <p14:xfrm>
                <a:off x="6610033" y="4446809"/>
                <a:ext cx="36000" cy="13608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707B3608-4417-11A5-C1F1-DF6BD5CC53C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601393" y="4437809"/>
                  <a:ext cx="53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A305E95D-4D21-9BAE-8384-7D251DE2C97E}"/>
                    </a:ext>
                  </a:extLst>
                </p14:cNvPr>
                <p14:cNvContentPartPr/>
                <p14:nvPr/>
              </p14:nvContentPartPr>
              <p14:xfrm>
                <a:off x="6647113" y="4479929"/>
                <a:ext cx="29160" cy="1872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A305E95D-4D21-9BAE-8384-7D251DE2C9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38113" y="4470929"/>
                  <a:ext cx="46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3B2FF008-6698-0555-18E8-CBCEEAFBE5F1}"/>
                    </a:ext>
                  </a:extLst>
                </p14:cNvPr>
                <p14:cNvContentPartPr/>
                <p14:nvPr/>
              </p14:nvContentPartPr>
              <p14:xfrm>
                <a:off x="6660433" y="4521329"/>
                <a:ext cx="21600" cy="12960"/>
              </p14:xfrm>
            </p:contentPart>
          </mc:Choice>
          <mc:Fallback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3B2FF008-6698-0555-18E8-CBCEEAFBE5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51793" y="4512689"/>
                  <a:ext cx="39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748370F2-09D1-A5C9-932C-661C9119F188}"/>
                    </a:ext>
                  </a:extLst>
                </p14:cNvPr>
                <p14:cNvContentPartPr/>
                <p14:nvPr/>
              </p14:nvContentPartPr>
              <p14:xfrm>
                <a:off x="6693913" y="4412249"/>
                <a:ext cx="18000" cy="149760"/>
              </p14:xfrm>
            </p:contentPart>
          </mc:Choice>
          <mc:Fallback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748370F2-09D1-A5C9-932C-661C9119F18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685273" y="4403609"/>
                  <a:ext cx="35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7D53BB5E-3080-CF08-EF66-888850726989}"/>
                    </a:ext>
                  </a:extLst>
                </p14:cNvPr>
                <p14:cNvContentPartPr/>
                <p14:nvPr/>
              </p14:nvContentPartPr>
              <p14:xfrm>
                <a:off x="6736033" y="4469129"/>
                <a:ext cx="12240" cy="75240"/>
              </p14:xfrm>
            </p:contentPart>
          </mc:Choice>
          <mc:Fallback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7D53BB5E-3080-CF08-EF66-88885072698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27033" y="4460129"/>
                  <a:ext cx="2988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F316E5B6-900D-1BA6-1DEF-0C2CDB6C4F2F}"/>
              </a:ext>
            </a:extLst>
          </p:cNvPr>
          <p:cNvGrpSpPr/>
          <p:nvPr/>
        </p:nvGrpSpPr>
        <p:grpSpPr>
          <a:xfrm>
            <a:off x="5363353" y="4878809"/>
            <a:ext cx="1449360" cy="1163880"/>
            <a:chOff x="5363353" y="4878809"/>
            <a:chExt cx="1449360" cy="116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9AB0DE70-1003-2B06-98E6-7DBD0AD67F87}"/>
                    </a:ext>
                  </a:extLst>
                </p14:cNvPr>
                <p14:cNvContentPartPr/>
                <p14:nvPr/>
              </p14:nvContentPartPr>
              <p14:xfrm>
                <a:off x="5976793" y="4891769"/>
                <a:ext cx="51480" cy="1850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9AB0DE70-1003-2B06-98E6-7DBD0AD67F8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968153" y="4883129"/>
                  <a:ext cx="69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7C1B3DEF-4E9A-9E32-3D72-422568BBF641}"/>
                    </a:ext>
                  </a:extLst>
                </p14:cNvPr>
                <p14:cNvContentPartPr/>
                <p14:nvPr/>
              </p14:nvContentPartPr>
              <p14:xfrm>
                <a:off x="6047713" y="4878809"/>
                <a:ext cx="31320" cy="19080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7C1B3DEF-4E9A-9E32-3D72-422568BBF64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39073" y="4870169"/>
                  <a:ext cx="48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12750260-AD73-AE15-2332-62B6D9606163}"/>
                    </a:ext>
                  </a:extLst>
                </p14:cNvPr>
                <p14:cNvContentPartPr/>
                <p14:nvPr/>
              </p14:nvContentPartPr>
              <p14:xfrm>
                <a:off x="5999113" y="5016329"/>
                <a:ext cx="72000" cy="10080"/>
              </p14:xfrm>
            </p:contentPart>
          </mc:Choice>
          <mc:Fallback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12750260-AD73-AE15-2332-62B6D960616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990113" y="5007689"/>
                  <a:ext cx="896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9E2FEA96-163B-F6E8-C634-C9DFC2CF41D2}"/>
                    </a:ext>
                  </a:extLst>
                </p14:cNvPr>
                <p14:cNvContentPartPr/>
                <p14:nvPr/>
              </p14:nvContentPartPr>
              <p14:xfrm>
                <a:off x="5363353" y="4973849"/>
                <a:ext cx="1049400" cy="106884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9E2FEA96-163B-F6E8-C634-C9DFC2CF41D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354713" y="4964849"/>
                  <a:ext cx="106704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0315A760-AEB4-560D-EA56-056266E1B13B}"/>
                    </a:ext>
                  </a:extLst>
                </p14:cNvPr>
                <p14:cNvContentPartPr/>
                <p14:nvPr/>
              </p14:nvContentPartPr>
              <p14:xfrm>
                <a:off x="6140593" y="4999769"/>
                <a:ext cx="672120" cy="102492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0315A760-AEB4-560D-EA56-056266E1B13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31593" y="4990769"/>
                  <a:ext cx="689760" cy="10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333A380-A423-F261-2750-B715A63AF50C}"/>
              </a:ext>
            </a:extLst>
          </p:cNvPr>
          <p:cNvGrpSpPr/>
          <p:nvPr/>
        </p:nvGrpSpPr>
        <p:grpSpPr>
          <a:xfrm>
            <a:off x="7477993" y="4840289"/>
            <a:ext cx="1290960" cy="1235520"/>
            <a:chOff x="7477993" y="4840289"/>
            <a:chExt cx="1290960" cy="123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3" name="잉크 182">
                  <a:extLst>
                    <a:ext uri="{FF2B5EF4-FFF2-40B4-BE49-F238E27FC236}">
                      <a16:creationId xmlns:a16="http://schemas.microsoft.com/office/drawing/2014/main" id="{83DAB93A-87B3-CE90-5C12-D1EF69F8EDED}"/>
                    </a:ext>
                  </a:extLst>
                </p14:cNvPr>
                <p14:cNvContentPartPr/>
                <p14:nvPr/>
              </p14:nvContentPartPr>
              <p14:xfrm>
                <a:off x="7844113" y="4840289"/>
                <a:ext cx="151560" cy="309960"/>
              </p14:xfrm>
            </p:contentPart>
          </mc:Choice>
          <mc:Fallback>
            <p:pic>
              <p:nvPicPr>
                <p:cNvPr id="183" name="잉크 182">
                  <a:extLst>
                    <a:ext uri="{FF2B5EF4-FFF2-40B4-BE49-F238E27FC236}">
                      <a16:creationId xmlns:a16="http://schemas.microsoft.com/office/drawing/2014/main" id="{83DAB93A-87B3-CE90-5C12-D1EF69F8ED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35113" y="4831289"/>
                  <a:ext cx="169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B6C86A72-76E8-A725-2F67-210E6B9C745F}"/>
                    </a:ext>
                  </a:extLst>
                </p14:cNvPr>
                <p14:cNvContentPartPr/>
                <p14:nvPr/>
              </p14:nvContentPartPr>
              <p14:xfrm>
                <a:off x="7477993" y="4973489"/>
                <a:ext cx="1274040" cy="1088640"/>
              </p14:xfrm>
            </p:contentPart>
          </mc:Choice>
          <mc:Fallback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B6C86A72-76E8-A725-2F67-210E6B9C745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469353" y="4964489"/>
                  <a:ext cx="129168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D6F283FB-075E-EEDB-C574-2FB5A734AEE6}"/>
                    </a:ext>
                  </a:extLst>
                </p14:cNvPr>
                <p14:cNvContentPartPr/>
                <p14:nvPr/>
              </p14:nvContentPartPr>
              <p14:xfrm>
                <a:off x="8052913" y="4999409"/>
                <a:ext cx="716040" cy="107640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D6F283FB-075E-EEDB-C574-2FB5A734AEE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044273" y="4990409"/>
                  <a:ext cx="733680" cy="109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87" name="잉크 186">
                <a:extLst>
                  <a:ext uri="{FF2B5EF4-FFF2-40B4-BE49-F238E27FC236}">
                    <a16:creationId xmlns:a16="http://schemas.microsoft.com/office/drawing/2014/main" id="{394E6840-ABE3-42F3-4DD8-E84A0CF06DAB}"/>
                  </a:ext>
                </a:extLst>
              </p14:cNvPr>
              <p14:cNvContentPartPr/>
              <p14:nvPr/>
            </p14:nvContentPartPr>
            <p14:xfrm>
              <a:off x="5472433" y="5316209"/>
              <a:ext cx="310320" cy="355320"/>
            </p14:xfrm>
          </p:contentPart>
        </mc:Choice>
        <mc:Fallback>
          <p:pic>
            <p:nvPicPr>
              <p:cNvPr id="187" name="잉크 186">
                <a:extLst>
                  <a:ext uri="{FF2B5EF4-FFF2-40B4-BE49-F238E27FC236}">
                    <a16:creationId xmlns:a16="http://schemas.microsoft.com/office/drawing/2014/main" id="{394E6840-ABE3-42F3-4DD8-E84A0CF06DAB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466313" y="5310089"/>
                <a:ext cx="322560" cy="36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DF9FF1C0-F2C3-DA06-7682-A52EA006C6E8}"/>
              </a:ext>
            </a:extLst>
          </p:cNvPr>
          <p:cNvGrpSpPr/>
          <p:nvPr/>
        </p:nvGrpSpPr>
        <p:grpSpPr>
          <a:xfrm>
            <a:off x="6178393" y="5334929"/>
            <a:ext cx="330480" cy="337320"/>
            <a:chOff x="6178393" y="5334929"/>
            <a:chExt cx="330480" cy="33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3A3CC841-B05A-A831-D62F-606A0E00F138}"/>
                    </a:ext>
                  </a:extLst>
                </p14:cNvPr>
                <p14:cNvContentPartPr/>
                <p14:nvPr/>
              </p14:nvContentPartPr>
              <p14:xfrm>
                <a:off x="6178393" y="5368769"/>
                <a:ext cx="21240" cy="30348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3A3CC841-B05A-A831-D62F-606A0E00F138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172273" y="5362649"/>
                  <a:ext cx="334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3E1589D1-2395-1C70-DDED-B914F08C5318}"/>
                    </a:ext>
                  </a:extLst>
                </p14:cNvPr>
                <p14:cNvContentPartPr/>
                <p14:nvPr/>
              </p14:nvContentPartPr>
              <p14:xfrm>
                <a:off x="6185593" y="5334929"/>
                <a:ext cx="323280" cy="303120"/>
              </p14:xfrm>
            </p:contentPart>
          </mc:Choice>
          <mc:Fallback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3E1589D1-2395-1C70-DDED-B914F08C53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79473" y="5328809"/>
                  <a:ext cx="33552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43B778FF-81FA-E795-21A5-C2A1441F7633}"/>
              </a:ext>
            </a:extLst>
          </p:cNvPr>
          <p:cNvGrpSpPr/>
          <p:nvPr/>
        </p:nvGrpSpPr>
        <p:grpSpPr>
          <a:xfrm>
            <a:off x="7885153" y="5359409"/>
            <a:ext cx="219960" cy="313200"/>
            <a:chOff x="7885153" y="5359409"/>
            <a:chExt cx="219960" cy="31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51DDA44D-CCF3-F11D-A470-E1130E446556}"/>
                    </a:ext>
                  </a:extLst>
                </p14:cNvPr>
                <p14:cNvContentPartPr/>
                <p14:nvPr/>
              </p14:nvContentPartPr>
              <p14:xfrm>
                <a:off x="7885153" y="5360489"/>
                <a:ext cx="25560" cy="300600"/>
              </p14:xfrm>
            </p:contentPart>
          </mc:Choice>
          <mc:Fallback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51DDA44D-CCF3-F11D-A470-E1130E44655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79033" y="5354369"/>
                  <a:ext cx="37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FB632833-6E97-4DEB-BFC3-080E6B39628D}"/>
                    </a:ext>
                  </a:extLst>
                </p14:cNvPr>
                <p14:cNvContentPartPr/>
                <p14:nvPr/>
              </p14:nvContentPartPr>
              <p14:xfrm>
                <a:off x="7918633" y="5359409"/>
                <a:ext cx="186480" cy="313200"/>
              </p14:xfrm>
            </p:contentPart>
          </mc:Choice>
          <mc:Fallback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FB632833-6E97-4DEB-BFC3-080E6B39628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912513" y="5353289"/>
                  <a:ext cx="198720" cy="32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93" name="잉크 192">
                <a:extLst>
                  <a:ext uri="{FF2B5EF4-FFF2-40B4-BE49-F238E27FC236}">
                    <a16:creationId xmlns:a16="http://schemas.microsoft.com/office/drawing/2014/main" id="{6F37B04B-037F-8635-C6DA-E2044183DDC3}"/>
                  </a:ext>
                </a:extLst>
              </p14:cNvPr>
              <p14:cNvContentPartPr/>
              <p14:nvPr/>
            </p14:nvContentPartPr>
            <p14:xfrm>
              <a:off x="8486713" y="5368769"/>
              <a:ext cx="263160" cy="347040"/>
            </p14:xfrm>
          </p:contentPart>
        </mc:Choice>
        <mc:Fallback>
          <p:pic>
            <p:nvPicPr>
              <p:cNvPr id="193" name="잉크 192">
                <a:extLst>
                  <a:ext uri="{FF2B5EF4-FFF2-40B4-BE49-F238E27FC236}">
                    <a16:creationId xmlns:a16="http://schemas.microsoft.com/office/drawing/2014/main" id="{6F37B04B-037F-8635-C6DA-E2044183DDC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480593" y="5362649"/>
                <a:ext cx="275400" cy="35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40D4CE91-BAEF-77F1-CB50-3F1F214D13A4}"/>
              </a:ext>
            </a:extLst>
          </p:cNvPr>
          <p:cNvGrpSpPr/>
          <p:nvPr/>
        </p:nvGrpSpPr>
        <p:grpSpPr>
          <a:xfrm>
            <a:off x="7922233" y="5388569"/>
            <a:ext cx="122040" cy="211680"/>
            <a:chOff x="7922233" y="5388569"/>
            <a:chExt cx="122040" cy="21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607B1AD3-5CC0-771B-41CD-D8E23F7DA272}"/>
                    </a:ext>
                  </a:extLst>
                </p14:cNvPr>
                <p14:cNvContentPartPr/>
                <p14:nvPr/>
              </p14:nvContentPartPr>
              <p14:xfrm>
                <a:off x="8019433" y="5421329"/>
                <a:ext cx="8640" cy="31680"/>
              </p14:xfrm>
            </p:contentPart>
          </mc:Choice>
          <mc:Fallback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607B1AD3-5CC0-771B-41CD-D8E23F7DA27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015113" y="5417009"/>
                  <a:ext cx="172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6" name="잉크 195">
                  <a:extLst>
                    <a:ext uri="{FF2B5EF4-FFF2-40B4-BE49-F238E27FC236}">
                      <a16:creationId xmlns:a16="http://schemas.microsoft.com/office/drawing/2014/main" id="{0544EFFC-5C1B-51C4-7074-B0B55AABC559}"/>
                    </a:ext>
                  </a:extLst>
                </p14:cNvPr>
                <p14:cNvContentPartPr/>
                <p14:nvPr/>
              </p14:nvContentPartPr>
              <p14:xfrm>
                <a:off x="7990993" y="5388569"/>
                <a:ext cx="20520" cy="211680"/>
              </p14:xfrm>
            </p:contentPart>
          </mc:Choice>
          <mc:Fallback>
            <p:pic>
              <p:nvPicPr>
                <p:cNvPr id="196" name="잉크 195">
                  <a:extLst>
                    <a:ext uri="{FF2B5EF4-FFF2-40B4-BE49-F238E27FC236}">
                      <a16:creationId xmlns:a16="http://schemas.microsoft.com/office/drawing/2014/main" id="{0544EFFC-5C1B-51C4-7074-B0B55AABC55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986673" y="5384249"/>
                  <a:ext cx="29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DADBF51D-A194-A831-E8BD-4600D3A06D27}"/>
                    </a:ext>
                  </a:extLst>
                </p14:cNvPr>
                <p14:cNvContentPartPr/>
                <p14:nvPr/>
              </p14:nvContentPartPr>
              <p14:xfrm>
                <a:off x="7922233" y="5519609"/>
                <a:ext cx="122040" cy="72360"/>
              </p14:xfrm>
            </p:contentPart>
          </mc:Choice>
          <mc:Fallback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DADBF51D-A194-A831-E8BD-4600D3A06D2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917913" y="5515289"/>
                  <a:ext cx="13068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C9A44F65-A765-A285-3C82-9042DAE774BA}"/>
              </a:ext>
            </a:extLst>
          </p:cNvPr>
          <p:cNvGrpSpPr/>
          <p:nvPr/>
        </p:nvGrpSpPr>
        <p:grpSpPr>
          <a:xfrm>
            <a:off x="8579953" y="5424209"/>
            <a:ext cx="124920" cy="209160"/>
            <a:chOff x="8579953" y="5424209"/>
            <a:chExt cx="1249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698DACFC-C9E0-8A1E-77EB-3FDF97D84153}"/>
                    </a:ext>
                  </a:extLst>
                </p14:cNvPr>
                <p14:cNvContentPartPr/>
                <p14:nvPr/>
              </p14:nvContentPartPr>
              <p14:xfrm>
                <a:off x="8636473" y="5424209"/>
                <a:ext cx="5400" cy="187920"/>
              </p14:xfrm>
            </p:contentPart>
          </mc:Choice>
          <mc:Fallback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698DACFC-C9E0-8A1E-77EB-3FDF97D8415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632153" y="5419889"/>
                  <a:ext cx="14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996D2583-677D-CAD0-F983-1936B5A2DB60}"/>
                    </a:ext>
                  </a:extLst>
                </p14:cNvPr>
                <p14:cNvContentPartPr/>
                <p14:nvPr/>
              </p14:nvContentPartPr>
              <p14:xfrm>
                <a:off x="8579953" y="5559929"/>
                <a:ext cx="124920" cy="73440"/>
              </p14:xfrm>
            </p:contentPart>
          </mc:Choice>
          <mc:Fallback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996D2583-677D-CAD0-F983-1936B5A2DB6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575633" y="5555609"/>
                  <a:ext cx="1335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EDECC445-F3E9-1457-3061-298F7D40FDCD}"/>
              </a:ext>
            </a:extLst>
          </p:cNvPr>
          <p:cNvGrpSpPr/>
          <p:nvPr/>
        </p:nvGrpSpPr>
        <p:grpSpPr>
          <a:xfrm>
            <a:off x="6295393" y="5348609"/>
            <a:ext cx="110520" cy="176400"/>
            <a:chOff x="6295393" y="5348609"/>
            <a:chExt cx="110520" cy="17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431BE6CC-9BA4-FBEA-1E01-0CC800D5BC5B}"/>
                    </a:ext>
                  </a:extLst>
                </p14:cNvPr>
                <p14:cNvContentPartPr/>
                <p14:nvPr/>
              </p14:nvContentPartPr>
              <p14:xfrm>
                <a:off x="6340393" y="5348609"/>
                <a:ext cx="10440" cy="165600"/>
              </p14:xfrm>
            </p:contentPart>
          </mc:Choice>
          <mc:Fallback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431BE6CC-9BA4-FBEA-1E01-0CC800D5BC5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336073" y="5344289"/>
                  <a:ext cx="190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03" name="잉크 202">
                  <a:extLst>
                    <a:ext uri="{FF2B5EF4-FFF2-40B4-BE49-F238E27FC236}">
                      <a16:creationId xmlns:a16="http://schemas.microsoft.com/office/drawing/2014/main" id="{D47F2491-D2F9-D7F1-5FBA-88D064EFAB8A}"/>
                    </a:ext>
                  </a:extLst>
                </p14:cNvPr>
                <p14:cNvContentPartPr/>
                <p14:nvPr/>
              </p14:nvContentPartPr>
              <p14:xfrm>
                <a:off x="6295393" y="5441129"/>
                <a:ext cx="110520" cy="83880"/>
              </p14:xfrm>
            </p:contentPart>
          </mc:Choice>
          <mc:Fallback>
            <p:pic>
              <p:nvPicPr>
                <p:cNvPr id="203" name="잉크 202">
                  <a:extLst>
                    <a:ext uri="{FF2B5EF4-FFF2-40B4-BE49-F238E27FC236}">
                      <a16:creationId xmlns:a16="http://schemas.microsoft.com/office/drawing/2014/main" id="{D47F2491-D2F9-D7F1-5FBA-88D064EFAB8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291073" y="5436809"/>
                  <a:ext cx="1191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33353B6E-AB6E-8719-7C2C-4A550FACA962}"/>
              </a:ext>
            </a:extLst>
          </p:cNvPr>
          <p:cNvGrpSpPr/>
          <p:nvPr/>
        </p:nvGrpSpPr>
        <p:grpSpPr>
          <a:xfrm>
            <a:off x="5544433" y="5364449"/>
            <a:ext cx="148320" cy="177480"/>
            <a:chOff x="5544433" y="5364449"/>
            <a:chExt cx="148320" cy="17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4" name="잉크 203">
                  <a:extLst>
                    <a:ext uri="{FF2B5EF4-FFF2-40B4-BE49-F238E27FC236}">
                      <a16:creationId xmlns:a16="http://schemas.microsoft.com/office/drawing/2014/main" id="{F0B7BFB9-B995-F58D-4981-1A3082A29F95}"/>
                    </a:ext>
                  </a:extLst>
                </p14:cNvPr>
                <p14:cNvContentPartPr/>
                <p14:nvPr/>
              </p14:nvContentPartPr>
              <p14:xfrm>
                <a:off x="5618953" y="5364449"/>
                <a:ext cx="18360" cy="155160"/>
              </p14:xfrm>
            </p:contentPart>
          </mc:Choice>
          <mc:Fallback>
            <p:pic>
              <p:nvPicPr>
                <p:cNvPr id="204" name="잉크 203">
                  <a:extLst>
                    <a:ext uri="{FF2B5EF4-FFF2-40B4-BE49-F238E27FC236}">
                      <a16:creationId xmlns:a16="http://schemas.microsoft.com/office/drawing/2014/main" id="{F0B7BFB9-B995-F58D-4981-1A3082A29F9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14633" y="5360129"/>
                  <a:ext cx="27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5" name="잉크 204">
                  <a:extLst>
                    <a:ext uri="{FF2B5EF4-FFF2-40B4-BE49-F238E27FC236}">
                      <a16:creationId xmlns:a16="http://schemas.microsoft.com/office/drawing/2014/main" id="{8D0D5294-EDB3-2945-003D-DDE24A13D775}"/>
                    </a:ext>
                  </a:extLst>
                </p14:cNvPr>
                <p14:cNvContentPartPr/>
                <p14:nvPr/>
              </p14:nvContentPartPr>
              <p14:xfrm>
                <a:off x="5544433" y="5417009"/>
                <a:ext cx="148320" cy="124920"/>
              </p14:xfrm>
            </p:contentPart>
          </mc:Choice>
          <mc:Fallback>
            <p:pic>
              <p:nvPicPr>
                <p:cNvPr id="205" name="잉크 204">
                  <a:extLst>
                    <a:ext uri="{FF2B5EF4-FFF2-40B4-BE49-F238E27FC236}">
                      <a16:creationId xmlns:a16="http://schemas.microsoft.com/office/drawing/2014/main" id="{8D0D5294-EDB3-2945-003D-DDE24A13D77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540113" y="5412689"/>
                  <a:ext cx="156960" cy="133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8" name="그림 207">
            <a:extLst>
              <a:ext uri="{FF2B5EF4-FFF2-40B4-BE49-F238E27FC236}">
                <a16:creationId xmlns:a16="http://schemas.microsoft.com/office/drawing/2014/main" id="{B0AC4F72-8217-CA48-094F-D06A0AFBB622}"/>
              </a:ext>
            </a:extLst>
          </p:cNvPr>
          <p:cNvPicPr>
            <a:picLocks noChangeAspect="1"/>
          </p:cNvPicPr>
          <p:nvPr/>
        </p:nvPicPr>
        <p:blipFill>
          <a:blip r:embed="rId273"/>
          <a:stretch>
            <a:fillRect/>
          </a:stretch>
        </p:blipFill>
        <p:spPr>
          <a:xfrm>
            <a:off x="8892675" y="2347245"/>
            <a:ext cx="1234866" cy="1449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10" name="잉크 209">
                <a:extLst>
                  <a:ext uri="{FF2B5EF4-FFF2-40B4-BE49-F238E27FC236}">
                    <a16:creationId xmlns:a16="http://schemas.microsoft.com/office/drawing/2014/main" id="{31207F5C-E712-E526-9131-A4CB68CE69E1}"/>
                  </a:ext>
                </a:extLst>
              </p14:cNvPr>
              <p14:cNvContentPartPr/>
              <p14:nvPr/>
            </p14:nvContentPartPr>
            <p14:xfrm>
              <a:off x="10102033" y="1825649"/>
              <a:ext cx="355320" cy="551160"/>
            </p14:xfrm>
          </p:contentPart>
        </mc:Choice>
        <mc:Fallback>
          <p:pic>
            <p:nvPicPr>
              <p:cNvPr id="210" name="잉크 209">
                <a:extLst>
                  <a:ext uri="{FF2B5EF4-FFF2-40B4-BE49-F238E27FC236}">
                    <a16:creationId xmlns:a16="http://schemas.microsoft.com/office/drawing/2014/main" id="{31207F5C-E712-E526-9131-A4CB68CE69E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097713" y="1821329"/>
                <a:ext cx="36396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11" name="잉크 210">
                <a:extLst>
                  <a:ext uri="{FF2B5EF4-FFF2-40B4-BE49-F238E27FC236}">
                    <a16:creationId xmlns:a16="http://schemas.microsoft.com/office/drawing/2014/main" id="{6FAE58DC-E877-5949-C32B-6C49D1E96CDF}"/>
                  </a:ext>
                </a:extLst>
              </p14:cNvPr>
              <p14:cNvContentPartPr/>
              <p14:nvPr/>
            </p14:nvContentPartPr>
            <p14:xfrm>
              <a:off x="10468513" y="1693169"/>
              <a:ext cx="50760" cy="107640"/>
            </p14:xfrm>
          </p:contentPart>
        </mc:Choice>
        <mc:Fallback>
          <p:pic>
            <p:nvPicPr>
              <p:cNvPr id="211" name="잉크 210">
                <a:extLst>
                  <a:ext uri="{FF2B5EF4-FFF2-40B4-BE49-F238E27FC236}">
                    <a16:creationId xmlns:a16="http://schemas.microsoft.com/office/drawing/2014/main" id="{6FAE58DC-E877-5949-C32B-6C49D1E96C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464193" y="1688849"/>
                <a:ext cx="594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12" name="잉크 211">
                <a:extLst>
                  <a:ext uri="{FF2B5EF4-FFF2-40B4-BE49-F238E27FC236}">
                    <a16:creationId xmlns:a16="http://schemas.microsoft.com/office/drawing/2014/main" id="{E9DFD3BF-1A86-DA47-DBA9-685558F780FF}"/>
                  </a:ext>
                </a:extLst>
              </p14:cNvPr>
              <p14:cNvContentPartPr/>
              <p14:nvPr/>
            </p14:nvContentPartPr>
            <p14:xfrm>
              <a:off x="10536193" y="1685609"/>
              <a:ext cx="18000" cy="164520"/>
            </p14:xfrm>
          </p:contentPart>
        </mc:Choice>
        <mc:Fallback>
          <p:pic>
            <p:nvPicPr>
              <p:cNvPr id="212" name="잉크 211">
                <a:extLst>
                  <a:ext uri="{FF2B5EF4-FFF2-40B4-BE49-F238E27FC236}">
                    <a16:creationId xmlns:a16="http://schemas.microsoft.com/office/drawing/2014/main" id="{E9DFD3BF-1A86-DA47-DBA9-685558F780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531873" y="1681289"/>
                <a:ext cx="26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13" name="잉크 212">
                <a:extLst>
                  <a:ext uri="{FF2B5EF4-FFF2-40B4-BE49-F238E27FC236}">
                    <a16:creationId xmlns:a16="http://schemas.microsoft.com/office/drawing/2014/main" id="{E72B651A-5003-DB00-B199-6841F5C372A1}"/>
                  </a:ext>
                </a:extLst>
              </p14:cNvPr>
              <p14:cNvContentPartPr/>
              <p14:nvPr/>
            </p14:nvContentPartPr>
            <p14:xfrm>
              <a:off x="10589473" y="1694249"/>
              <a:ext cx="76320" cy="101880"/>
            </p14:xfrm>
          </p:contentPart>
        </mc:Choice>
        <mc:Fallback>
          <p:pic>
            <p:nvPicPr>
              <p:cNvPr id="213" name="잉크 212">
                <a:extLst>
                  <a:ext uri="{FF2B5EF4-FFF2-40B4-BE49-F238E27FC236}">
                    <a16:creationId xmlns:a16="http://schemas.microsoft.com/office/drawing/2014/main" id="{E72B651A-5003-DB00-B199-6841F5C372A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585153" y="1689929"/>
                <a:ext cx="8496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14" name="잉크 213">
                <a:extLst>
                  <a:ext uri="{FF2B5EF4-FFF2-40B4-BE49-F238E27FC236}">
                    <a16:creationId xmlns:a16="http://schemas.microsoft.com/office/drawing/2014/main" id="{40295499-6E79-17C3-DE1C-6A8C3B730B2B}"/>
                  </a:ext>
                </a:extLst>
              </p14:cNvPr>
              <p14:cNvContentPartPr/>
              <p14:nvPr/>
            </p14:nvContentPartPr>
            <p14:xfrm>
              <a:off x="10626553" y="1753289"/>
              <a:ext cx="33480" cy="14760"/>
            </p14:xfrm>
          </p:contentPart>
        </mc:Choice>
        <mc:Fallback>
          <p:pic>
            <p:nvPicPr>
              <p:cNvPr id="214" name="잉크 213">
                <a:extLst>
                  <a:ext uri="{FF2B5EF4-FFF2-40B4-BE49-F238E27FC236}">
                    <a16:creationId xmlns:a16="http://schemas.microsoft.com/office/drawing/2014/main" id="{40295499-6E79-17C3-DE1C-6A8C3B730B2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622233" y="1748969"/>
                <a:ext cx="421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15" name="잉크 214">
                <a:extLst>
                  <a:ext uri="{FF2B5EF4-FFF2-40B4-BE49-F238E27FC236}">
                    <a16:creationId xmlns:a16="http://schemas.microsoft.com/office/drawing/2014/main" id="{CECA30CB-F728-F329-F521-C48D9047544D}"/>
                  </a:ext>
                </a:extLst>
              </p14:cNvPr>
              <p14:cNvContentPartPr/>
              <p14:nvPr/>
            </p14:nvContentPartPr>
            <p14:xfrm>
              <a:off x="10661473" y="1687409"/>
              <a:ext cx="49680" cy="120960"/>
            </p14:xfrm>
          </p:contentPart>
        </mc:Choice>
        <mc:Fallback>
          <p:pic>
            <p:nvPicPr>
              <p:cNvPr id="215" name="잉크 214">
                <a:extLst>
                  <a:ext uri="{FF2B5EF4-FFF2-40B4-BE49-F238E27FC236}">
                    <a16:creationId xmlns:a16="http://schemas.microsoft.com/office/drawing/2014/main" id="{CECA30CB-F728-F329-F521-C48D9047544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657153" y="1683089"/>
                <a:ext cx="583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16" name="잉크 215">
                <a:extLst>
                  <a:ext uri="{FF2B5EF4-FFF2-40B4-BE49-F238E27FC236}">
                    <a16:creationId xmlns:a16="http://schemas.microsoft.com/office/drawing/2014/main" id="{6EAD8069-5072-943E-1397-985E583F78B1}"/>
                  </a:ext>
                </a:extLst>
              </p14:cNvPr>
              <p14:cNvContentPartPr/>
              <p14:nvPr/>
            </p14:nvContentPartPr>
            <p14:xfrm>
              <a:off x="10838953" y="1643849"/>
              <a:ext cx="75240" cy="99720"/>
            </p14:xfrm>
          </p:contentPart>
        </mc:Choice>
        <mc:Fallback>
          <p:pic>
            <p:nvPicPr>
              <p:cNvPr id="216" name="잉크 215">
                <a:extLst>
                  <a:ext uri="{FF2B5EF4-FFF2-40B4-BE49-F238E27FC236}">
                    <a16:creationId xmlns:a16="http://schemas.microsoft.com/office/drawing/2014/main" id="{6EAD8069-5072-943E-1397-985E583F78B1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834633" y="1639529"/>
                <a:ext cx="838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17" name="잉크 216">
                <a:extLst>
                  <a:ext uri="{FF2B5EF4-FFF2-40B4-BE49-F238E27FC236}">
                    <a16:creationId xmlns:a16="http://schemas.microsoft.com/office/drawing/2014/main" id="{DD73002F-577E-38EF-6CEE-4F0FA06DE39D}"/>
                  </a:ext>
                </a:extLst>
              </p14:cNvPr>
              <p14:cNvContentPartPr/>
              <p14:nvPr/>
            </p14:nvContentPartPr>
            <p14:xfrm>
              <a:off x="10922113" y="1660769"/>
              <a:ext cx="37800" cy="70560"/>
            </p14:xfrm>
          </p:contentPart>
        </mc:Choice>
        <mc:Fallback>
          <p:pic>
            <p:nvPicPr>
              <p:cNvPr id="217" name="잉크 216">
                <a:extLst>
                  <a:ext uri="{FF2B5EF4-FFF2-40B4-BE49-F238E27FC236}">
                    <a16:creationId xmlns:a16="http://schemas.microsoft.com/office/drawing/2014/main" id="{DD73002F-577E-38EF-6CEE-4F0FA06DE39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917793" y="1656449"/>
                <a:ext cx="464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18" name="잉크 217">
                <a:extLst>
                  <a:ext uri="{FF2B5EF4-FFF2-40B4-BE49-F238E27FC236}">
                    <a16:creationId xmlns:a16="http://schemas.microsoft.com/office/drawing/2014/main" id="{866C98D4-8885-3036-6949-E982C2EEF00F}"/>
                  </a:ext>
                </a:extLst>
              </p14:cNvPr>
              <p14:cNvContentPartPr/>
              <p14:nvPr/>
            </p14:nvContentPartPr>
            <p14:xfrm>
              <a:off x="10864153" y="1761569"/>
              <a:ext cx="58320" cy="73440"/>
            </p14:xfrm>
          </p:contentPart>
        </mc:Choice>
        <mc:Fallback>
          <p:pic>
            <p:nvPicPr>
              <p:cNvPr id="218" name="잉크 217">
                <a:extLst>
                  <a:ext uri="{FF2B5EF4-FFF2-40B4-BE49-F238E27FC236}">
                    <a16:creationId xmlns:a16="http://schemas.microsoft.com/office/drawing/2014/main" id="{866C98D4-8885-3036-6949-E982C2EEF00F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10859833" y="1757249"/>
                <a:ext cx="669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19" name="잉크 218">
                <a:extLst>
                  <a:ext uri="{FF2B5EF4-FFF2-40B4-BE49-F238E27FC236}">
                    <a16:creationId xmlns:a16="http://schemas.microsoft.com/office/drawing/2014/main" id="{25AABAE1-83D7-1EA3-BBC3-27FF34194CA5}"/>
                  </a:ext>
                </a:extLst>
              </p14:cNvPr>
              <p14:cNvContentPartPr/>
              <p14:nvPr/>
            </p14:nvContentPartPr>
            <p14:xfrm>
              <a:off x="11045953" y="1618649"/>
              <a:ext cx="6120" cy="11880"/>
            </p14:xfrm>
          </p:contentPart>
        </mc:Choice>
        <mc:Fallback>
          <p:pic>
            <p:nvPicPr>
              <p:cNvPr id="219" name="잉크 218">
                <a:extLst>
                  <a:ext uri="{FF2B5EF4-FFF2-40B4-BE49-F238E27FC236}">
                    <a16:creationId xmlns:a16="http://schemas.microsoft.com/office/drawing/2014/main" id="{25AABAE1-83D7-1EA3-BBC3-27FF34194CA5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1041633" y="1614329"/>
                <a:ext cx="14760" cy="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20" name="잉크 219">
                <a:extLst>
                  <a:ext uri="{FF2B5EF4-FFF2-40B4-BE49-F238E27FC236}">
                    <a16:creationId xmlns:a16="http://schemas.microsoft.com/office/drawing/2014/main" id="{44F7ADE7-F47E-82C4-D8DA-8CC78F742CBF}"/>
                  </a:ext>
                </a:extLst>
              </p14:cNvPr>
              <p14:cNvContentPartPr/>
              <p14:nvPr/>
            </p14:nvContentPartPr>
            <p14:xfrm>
              <a:off x="10999873" y="1660769"/>
              <a:ext cx="124920" cy="142560"/>
            </p14:xfrm>
          </p:contentPart>
        </mc:Choice>
        <mc:Fallback>
          <p:pic>
            <p:nvPicPr>
              <p:cNvPr id="220" name="잉크 219">
                <a:extLst>
                  <a:ext uri="{FF2B5EF4-FFF2-40B4-BE49-F238E27FC236}">
                    <a16:creationId xmlns:a16="http://schemas.microsoft.com/office/drawing/2014/main" id="{44F7ADE7-F47E-82C4-D8DA-8CC78F742CB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0995553" y="1656449"/>
                <a:ext cx="133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21" name="잉크 220">
                <a:extLst>
                  <a:ext uri="{FF2B5EF4-FFF2-40B4-BE49-F238E27FC236}">
                    <a16:creationId xmlns:a16="http://schemas.microsoft.com/office/drawing/2014/main" id="{6946591B-E3F3-83C1-7231-B362EC455169}"/>
                  </a:ext>
                </a:extLst>
              </p14:cNvPr>
              <p14:cNvContentPartPr/>
              <p14:nvPr/>
            </p14:nvContentPartPr>
            <p14:xfrm>
              <a:off x="11119393" y="1653929"/>
              <a:ext cx="80640" cy="86040"/>
            </p14:xfrm>
          </p:contentPart>
        </mc:Choice>
        <mc:Fallback>
          <p:pic>
            <p:nvPicPr>
              <p:cNvPr id="221" name="잉크 220">
                <a:extLst>
                  <a:ext uri="{FF2B5EF4-FFF2-40B4-BE49-F238E27FC236}">
                    <a16:creationId xmlns:a16="http://schemas.microsoft.com/office/drawing/2014/main" id="{6946591B-E3F3-83C1-7231-B362EC45516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15073" y="1649609"/>
                <a:ext cx="89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22" name="잉크 221">
                <a:extLst>
                  <a:ext uri="{FF2B5EF4-FFF2-40B4-BE49-F238E27FC236}">
                    <a16:creationId xmlns:a16="http://schemas.microsoft.com/office/drawing/2014/main" id="{B2844869-3C64-1B7D-B190-7E05C9A270E0}"/>
                  </a:ext>
                </a:extLst>
              </p14:cNvPr>
              <p14:cNvContentPartPr/>
              <p14:nvPr/>
            </p14:nvContentPartPr>
            <p14:xfrm>
              <a:off x="11248273" y="1643849"/>
              <a:ext cx="20880" cy="91440"/>
            </p14:xfrm>
          </p:contentPart>
        </mc:Choice>
        <mc:Fallback>
          <p:pic>
            <p:nvPicPr>
              <p:cNvPr id="222" name="잉크 221">
                <a:extLst>
                  <a:ext uri="{FF2B5EF4-FFF2-40B4-BE49-F238E27FC236}">
                    <a16:creationId xmlns:a16="http://schemas.microsoft.com/office/drawing/2014/main" id="{B2844869-3C64-1B7D-B190-7E05C9A270E0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243953" y="1639529"/>
                <a:ext cx="295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23" name="잉크 222">
                <a:extLst>
                  <a:ext uri="{FF2B5EF4-FFF2-40B4-BE49-F238E27FC236}">
                    <a16:creationId xmlns:a16="http://schemas.microsoft.com/office/drawing/2014/main" id="{9B19F004-FBD0-7790-715A-7F64D4693CE0}"/>
                  </a:ext>
                </a:extLst>
              </p14:cNvPr>
              <p14:cNvContentPartPr/>
              <p14:nvPr/>
            </p14:nvContentPartPr>
            <p14:xfrm>
              <a:off x="11144953" y="1776689"/>
              <a:ext cx="107280" cy="29520"/>
            </p14:xfrm>
          </p:contentPart>
        </mc:Choice>
        <mc:Fallback>
          <p:pic>
            <p:nvPicPr>
              <p:cNvPr id="223" name="잉크 222">
                <a:extLst>
                  <a:ext uri="{FF2B5EF4-FFF2-40B4-BE49-F238E27FC236}">
                    <a16:creationId xmlns:a16="http://schemas.microsoft.com/office/drawing/2014/main" id="{9B19F004-FBD0-7790-715A-7F64D4693CE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140633" y="1772369"/>
                <a:ext cx="115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24" name="잉크 223">
                <a:extLst>
                  <a:ext uri="{FF2B5EF4-FFF2-40B4-BE49-F238E27FC236}">
                    <a16:creationId xmlns:a16="http://schemas.microsoft.com/office/drawing/2014/main" id="{1C537B6B-4F55-2D19-AFF6-880A0097FBF8}"/>
                  </a:ext>
                </a:extLst>
              </p14:cNvPr>
              <p14:cNvContentPartPr/>
              <p14:nvPr/>
            </p14:nvContentPartPr>
            <p14:xfrm>
              <a:off x="11382913" y="1628009"/>
              <a:ext cx="51480" cy="92160"/>
            </p14:xfrm>
          </p:contentPart>
        </mc:Choice>
        <mc:Fallback>
          <p:pic>
            <p:nvPicPr>
              <p:cNvPr id="224" name="잉크 223">
                <a:extLst>
                  <a:ext uri="{FF2B5EF4-FFF2-40B4-BE49-F238E27FC236}">
                    <a16:creationId xmlns:a16="http://schemas.microsoft.com/office/drawing/2014/main" id="{1C537B6B-4F55-2D19-AFF6-880A0097FBF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1378593" y="1623689"/>
                <a:ext cx="601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5" name="잉크 224">
                <a:extLst>
                  <a:ext uri="{FF2B5EF4-FFF2-40B4-BE49-F238E27FC236}">
                    <a16:creationId xmlns:a16="http://schemas.microsoft.com/office/drawing/2014/main" id="{53AC6264-7D9C-59F0-FD02-BBBDDD55A550}"/>
                  </a:ext>
                </a:extLst>
              </p14:cNvPr>
              <p14:cNvContentPartPr/>
              <p14:nvPr/>
            </p14:nvContentPartPr>
            <p14:xfrm>
              <a:off x="11311633" y="1736009"/>
              <a:ext cx="144000" cy="12240"/>
            </p14:xfrm>
          </p:contentPart>
        </mc:Choice>
        <mc:Fallback>
          <p:pic>
            <p:nvPicPr>
              <p:cNvPr id="225" name="잉크 224">
                <a:extLst>
                  <a:ext uri="{FF2B5EF4-FFF2-40B4-BE49-F238E27FC236}">
                    <a16:creationId xmlns:a16="http://schemas.microsoft.com/office/drawing/2014/main" id="{53AC6264-7D9C-59F0-FD02-BBBDDD55A55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1307313" y="1731689"/>
                <a:ext cx="1526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6" name="잉크 225">
                <a:extLst>
                  <a:ext uri="{FF2B5EF4-FFF2-40B4-BE49-F238E27FC236}">
                    <a16:creationId xmlns:a16="http://schemas.microsoft.com/office/drawing/2014/main" id="{CFC80CE8-16A7-CF07-0F4D-7E736F4AA325}"/>
                  </a:ext>
                </a:extLst>
              </p14:cNvPr>
              <p14:cNvContentPartPr/>
              <p14:nvPr/>
            </p14:nvContentPartPr>
            <p14:xfrm>
              <a:off x="11246833" y="1769849"/>
              <a:ext cx="187560" cy="83880"/>
            </p14:xfrm>
          </p:contentPart>
        </mc:Choice>
        <mc:Fallback>
          <p:pic>
            <p:nvPicPr>
              <p:cNvPr id="226" name="잉크 225">
                <a:extLst>
                  <a:ext uri="{FF2B5EF4-FFF2-40B4-BE49-F238E27FC236}">
                    <a16:creationId xmlns:a16="http://schemas.microsoft.com/office/drawing/2014/main" id="{CFC80CE8-16A7-CF07-0F4D-7E736F4AA325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242513" y="1765529"/>
                <a:ext cx="196200" cy="92520"/>
              </a:xfrm>
              <a:prstGeom prst="rect">
                <a:avLst/>
              </a:prstGeom>
            </p:spPr>
          </p:pic>
        </mc:Fallback>
      </mc:AlternateContent>
      <p:sp>
        <p:nvSpPr>
          <p:cNvPr id="238" name="TextBox 237">
            <a:extLst>
              <a:ext uri="{FF2B5EF4-FFF2-40B4-BE49-F238E27FC236}">
                <a16:creationId xmlns:a16="http://schemas.microsoft.com/office/drawing/2014/main" id="{373BB5CC-244D-9B8D-23F4-BC32D6A2A8A7}"/>
              </a:ext>
            </a:extLst>
          </p:cNvPr>
          <p:cNvSpPr txBox="1"/>
          <p:nvPr/>
        </p:nvSpPr>
        <p:spPr>
          <a:xfrm>
            <a:off x="10202473" y="2145976"/>
            <a:ext cx="194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여태 모은 기계에 따라 엔딩이 달라짐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4E06C61F-6102-B2CA-4681-231EFFA96AA5}"/>
              </a:ext>
            </a:extLst>
          </p:cNvPr>
          <p:cNvGrpSpPr/>
          <p:nvPr/>
        </p:nvGrpSpPr>
        <p:grpSpPr>
          <a:xfrm>
            <a:off x="7808473" y="2224529"/>
            <a:ext cx="615240" cy="569160"/>
            <a:chOff x="7808473" y="2224529"/>
            <a:chExt cx="615240" cy="56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2FDFE4CE-C8A5-3C54-F0D4-8E79309FD8B7}"/>
                    </a:ext>
                  </a:extLst>
                </p14:cNvPr>
                <p14:cNvContentPartPr/>
                <p14:nvPr/>
              </p14:nvContentPartPr>
              <p14:xfrm>
                <a:off x="7808473" y="2363489"/>
                <a:ext cx="542160" cy="430200"/>
              </p14:xfrm>
            </p:contentPart>
          </mc:Choice>
          <mc:Fallback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2FDFE4CE-C8A5-3C54-F0D4-8E79309FD8B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799833" y="2354489"/>
                  <a:ext cx="5598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94D9C754-696C-7BCA-12CB-4699AD557C0B}"/>
                    </a:ext>
                  </a:extLst>
                </p14:cNvPr>
                <p14:cNvContentPartPr/>
                <p14:nvPr/>
              </p14:nvContentPartPr>
              <p14:xfrm>
                <a:off x="8236513" y="2224529"/>
                <a:ext cx="187200" cy="261720"/>
              </p14:xfrm>
            </p:contentPart>
          </mc:Choice>
          <mc:Fallback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94D9C754-696C-7BCA-12CB-4699AD557C0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227513" y="2215889"/>
                  <a:ext cx="2048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그룹 256">
            <a:extLst>
              <a:ext uri="{FF2B5EF4-FFF2-40B4-BE49-F238E27FC236}">
                <a16:creationId xmlns:a16="http://schemas.microsoft.com/office/drawing/2014/main" id="{7702B3DD-C131-2C4B-2D28-6D104472B0DB}"/>
              </a:ext>
            </a:extLst>
          </p:cNvPr>
          <p:cNvGrpSpPr/>
          <p:nvPr/>
        </p:nvGrpSpPr>
        <p:grpSpPr>
          <a:xfrm>
            <a:off x="10167193" y="3799889"/>
            <a:ext cx="1883520" cy="1455120"/>
            <a:chOff x="10167193" y="3799889"/>
            <a:chExt cx="1883520" cy="145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AE3DF3ED-7264-AE2E-BAEC-D070E1B41AF4}"/>
                    </a:ext>
                  </a:extLst>
                </p14:cNvPr>
                <p14:cNvContentPartPr/>
                <p14:nvPr/>
              </p14:nvContentPartPr>
              <p14:xfrm>
                <a:off x="10167193" y="3799889"/>
                <a:ext cx="479160" cy="573120"/>
              </p14:xfrm>
            </p:contentPart>
          </mc:Choice>
          <mc:Fallback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AE3DF3ED-7264-AE2E-BAEC-D070E1B41AF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158553" y="3790889"/>
                  <a:ext cx="49680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0E24FB1C-14C3-379B-3E2F-E7BE293F7064}"/>
                    </a:ext>
                  </a:extLst>
                </p14:cNvPr>
                <p14:cNvContentPartPr/>
                <p14:nvPr/>
              </p14:nvContentPartPr>
              <p14:xfrm>
                <a:off x="10545913" y="4234769"/>
                <a:ext cx="158400" cy="199080"/>
              </p14:xfrm>
            </p:contentPart>
          </mc:Choice>
          <mc:Fallback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0E24FB1C-14C3-379B-3E2F-E7BE293F70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537273" y="4226129"/>
                  <a:ext cx="1760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170EFBBB-00DE-950E-D78C-E02E72444186}"/>
                    </a:ext>
                  </a:extLst>
                </p14:cNvPr>
                <p14:cNvContentPartPr/>
                <p14:nvPr/>
              </p14:nvContentPartPr>
              <p14:xfrm>
                <a:off x="10829953" y="4361489"/>
                <a:ext cx="144360" cy="135720"/>
              </p14:xfrm>
            </p:contentPart>
          </mc:Choice>
          <mc:Fallback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170EFBBB-00DE-950E-D78C-E02E724441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20953" y="4352489"/>
                  <a:ext cx="16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BEAB7A46-CF61-ED9E-9C3C-F24A736F27AD}"/>
                    </a:ext>
                  </a:extLst>
                </p14:cNvPr>
                <p14:cNvContentPartPr/>
                <p14:nvPr/>
              </p14:nvContentPartPr>
              <p14:xfrm>
                <a:off x="10778473" y="4521689"/>
                <a:ext cx="167400" cy="116280"/>
              </p14:xfrm>
            </p:contentPart>
          </mc:Choice>
          <mc:Fallback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BEAB7A46-CF61-ED9E-9C3C-F24A736F27A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769473" y="4513049"/>
                  <a:ext cx="185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46" name="잉크 245">
                  <a:extLst>
                    <a:ext uri="{FF2B5EF4-FFF2-40B4-BE49-F238E27FC236}">
                      <a16:creationId xmlns:a16="http://schemas.microsoft.com/office/drawing/2014/main" id="{12A9428D-1980-B879-E306-71CAE22FAC90}"/>
                    </a:ext>
                  </a:extLst>
                </p14:cNvPr>
                <p14:cNvContentPartPr/>
                <p14:nvPr/>
              </p14:nvContentPartPr>
              <p14:xfrm>
                <a:off x="10845073" y="4631849"/>
                <a:ext cx="172080" cy="116280"/>
              </p14:xfrm>
            </p:contentPart>
          </mc:Choice>
          <mc:Fallback>
            <p:pic>
              <p:nvPicPr>
                <p:cNvPr id="246" name="잉크 245">
                  <a:extLst>
                    <a:ext uri="{FF2B5EF4-FFF2-40B4-BE49-F238E27FC236}">
                      <a16:creationId xmlns:a16="http://schemas.microsoft.com/office/drawing/2014/main" id="{12A9428D-1980-B879-E306-71CAE22FAC90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836073" y="4623209"/>
                  <a:ext cx="189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428DC053-C41D-3AA2-7092-52C773FEE9FA}"/>
                    </a:ext>
                  </a:extLst>
                </p14:cNvPr>
                <p14:cNvContentPartPr/>
                <p14:nvPr/>
              </p14:nvContentPartPr>
              <p14:xfrm>
                <a:off x="10692433" y="4194449"/>
                <a:ext cx="45720" cy="1033560"/>
              </p14:xfrm>
            </p:contentPart>
          </mc:Choice>
          <mc:Fallback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428DC053-C41D-3AA2-7092-52C773FEE9F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683433" y="4185449"/>
                  <a:ext cx="63360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49EE78FA-0F6B-31FA-E0B9-11C1C27966FD}"/>
                    </a:ext>
                  </a:extLst>
                </p14:cNvPr>
                <p14:cNvContentPartPr/>
                <p14:nvPr/>
              </p14:nvContentPartPr>
              <p14:xfrm>
                <a:off x="10777033" y="4150529"/>
                <a:ext cx="614880" cy="1020600"/>
              </p14:xfrm>
            </p:contentPart>
          </mc:Choice>
          <mc:Fallback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49EE78FA-0F6B-31FA-E0B9-11C1C27966F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68033" y="4141529"/>
                  <a:ext cx="63252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49" name="잉크 248">
                  <a:extLst>
                    <a:ext uri="{FF2B5EF4-FFF2-40B4-BE49-F238E27FC236}">
                      <a16:creationId xmlns:a16="http://schemas.microsoft.com/office/drawing/2014/main" id="{DAE31BC9-BC8F-C62D-DA69-F68D605BA952}"/>
                    </a:ext>
                  </a:extLst>
                </p14:cNvPr>
                <p14:cNvContentPartPr/>
                <p14:nvPr/>
              </p14:nvContentPartPr>
              <p14:xfrm>
                <a:off x="10655353" y="5195609"/>
                <a:ext cx="585720" cy="59400"/>
              </p14:xfrm>
            </p:contentPart>
          </mc:Choice>
          <mc:Fallback>
            <p:pic>
              <p:nvPicPr>
                <p:cNvPr id="249" name="잉크 248">
                  <a:extLst>
                    <a:ext uri="{FF2B5EF4-FFF2-40B4-BE49-F238E27FC236}">
                      <a16:creationId xmlns:a16="http://schemas.microsoft.com/office/drawing/2014/main" id="{DAE31BC9-BC8F-C62D-DA69-F68D605BA95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646353" y="5186969"/>
                  <a:ext cx="603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0B4F0D21-66BF-48C9-3FC7-DD35680C085A}"/>
                    </a:ext>
                  </a:extLst>
                </p14:cNvPr>
                <p14:cNvContentPartPr/>
                <p14:nvPr/>
              </p14:nvContentPartPr>
              <p14:xfrm>
                <a:off x="11416033" y="4184369"/>
                <a:ext cx="157680" cy="93960"/>
              </p14:xfrm>
            </p:contentPart>
          </mc:Choice>
          <mc:Fallback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0B4F0D21-66BF-48C9-3FC7-DD35680C085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407033" y="4175729"/>
                  <a:ext cx="1753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F69E06F4-EB95-FC5C-E333-689323FF176E}"/>
                    </a:ext>
                  </a:extLst>
                </p14:cNvPr>
                <p14:cNvContentPartPr/>
                <p14:nvPr/>
              </p14:nvContentPartPr>
              <p14:xfrm>
                <a:off x="11509273" y="4219289"/>
                <a:ext cx="20520" cy="346680"/>
              </p14:xfrm>
            </p:contentPart>
          </mc:Choice>
          <mc:Fallback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F69E06F4-EB95-FC5C-E333-689323FF176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500633" y="4210649"/>
                  <a:ext cx="381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84EC2B2A-B020-AAB3-CD3D-6581C70FC327}"/>
                    </a:ext>
                  </a:extLst>
                </p14:cNvPr>
                <p14:cNvContentPartPr/>
                <p14:nvPr/>
              </p14:nvContentPartPr>
              <p14:xfrm>
                <a:off x="11617633" y="4180409"/>
                <a:ext cx="141120" cy="246240"/>
              </p14:xfrm>
            </p:contentPart>
          </mc:Choice>
          <mc:Fallback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84EC2B2A-B020-AAB3-CD3D-6581C70FC32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608633" y="4171769"/>
                  <a:ext cx="1587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54" name="잉크 253">
                  <a:extLst>
                    <a:ext uri="{FF2B5EF4-FFF2-40B4-BE49-F238E27FC236}">
                      <a16:creationId xmlns:a16="http://schemas.microsoft.com/office/drawing/2014/main" id="{CD7B9CDF-D097-7221-1720-1CB4891E7FEF}"/>
                    </a:ext>
                  </a:extLst>
                </p14:cNvPr>
                <p14:cNvContentPartPr/>
                <p14:nvPr/>
              </p14:nvContentPartPr>
              <p14:xfrm>
                <a:off x="11769553" y="4129289"/>
                <a:ext cx="118440" cy="208800"/>
              </p14:xfrm>
            </p:contentPart>
          </mc:Choice>
          <mc:Fallback>
            <p:pic>
              <p:nvPicPr>
                <p:cNvPr id="254" name="잉크 253">
                  <a:extLst>
                    <a:ext uri="{FF2B5EF4-FFF2-40B4-BE49-F238E27FC236}">
                      <a16:creationId xmlns:a16="http://schemas.microsoft.com/office/drawing/2014/main" id="{CD7B9CDF-D097-7221-1720-1CB4891E7FEF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760553" y="4120649"/>
                  <a:ext cx="136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891206ED-A95A-36EA-DFC3-208A5BE60C21}"/>
                    </a:ext>
                  </a:extLst>
                </p14:cNvPr>
                <p14:cNvContentPartPr/>
                <p14:nvPr/>
              </p14:nvContentPartPr>
              <p14:xfrm>
                <a:off x="11903833" y="4089329"/>
                <a:ext cx="146880" cy="257400"/>
              </p14:xfrm>
            </p:contentPart>
          </mc:Choice>
          <mc:Fallback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891206ED-A95A-36EA-DFC3-208A5BE60C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894833" y="4080329"/>
                  <a:ext cx="16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D789BD7D-9DA3-CD5E-B9FA-CBD0888DF73C}"/>
                    </a:ext>
                  </a:extLst>
                </p14:cNvPr>
                <p14:cNvContentPartPr/>
                <p14:nvPr/>
              </p14:nvContentPartPr>
              <p14:xfrm>
                <a:off x="11926873" y="4235489"/>
                <a:ext cx="93960" cy="18000"/>
              </p14:xfrm>
            </p:contentPart>
          </mc:Choice>
          <mc:Fallback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D789BD7D-9DA3-CD5E-B9FA-CBD0888DF73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918233" y="4226489"/>
                  <a:ext cx="11160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그룹 271">
            <a:extLst>
              <a:ext uri="{FF2B5EF4-FFF2-40B4-BE49-F238E27FC236}">
                <a16:creationId xmlns:a16="http://schemas.microsoft.com/office/drawing/2014/main" id="{0AC81754-9037-FD6E-A6F7-5DB92E1CA1ED}"/>
              </a:ext>
            </a:extLst>
          </p:cNvPr>
          <p:cNvGrpSpPr/>
          <p:nvPr/>
        </p:nvGrpSpPr>
        <p:grpSpPr>
          <a:xfrm>
            <a:off x="10108153" y="2984129"/>
            <a:ext cx="1082160" cy="587520"/>
            <a:chOff x="10108153" y="2984129"/>
            <a:chExt cx="1082160" cy="58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5709464E-9984-2590-A90F-6E34E605C9B0}"/>
                    </a:ext>
                  </a:extLst>
                </p14:cNvPr>
                <p14:cNvContentPartPr/>
                <p14:nvPr/>
              </p14:nvContentPartPr>
              <p14:xfrm>
                <a:off x="10108153" y="3210209"/>
                <a:ext cx="188280" cy="44640"/>
              </p14:xfrm>
            </p:contentPart>
          </mc:Choice>
          <mc:Fallback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5709464E-9984-2590-A90F-6E34E605C9B0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099513" y="3201209"/>
                  <a:ext cx="205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8CF3880B-E9D7-BE26-0FA6-4FC69022F481}"/>
                    </a:ext>
                  </a:extLst>
                </p14:cNvPr>
                <p14:cNvContentPartPr/>
                <p14:nvPr/>
              </p14:nvContentPartPr>
              <p14:xfrm>
                <a:off x="10244233" y="3141089"/>
                <a:ext cx="97200" cy="152640"/>
              </p14:xfrm>
            </p:contentPart>
          </mc:Choice>
          <mc:Fallback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8CF3880B-E9D7-BE26-0FA6-4FC69022F48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35233" y="3132089"/>
                  <a:ext cx="1148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60" name="잉크 259">
                  <a:extLst>
                    <a:ext uri="{FF2B5EF4-FFF2-40B4-BE49-F238E27FC236}">
                      <a16:creationId xmlns:a16="http://schemas.microsoft.com/office/drawing/2014/main" id="{6E35D404-5B24-A63F-6969-87A72445CBAC}"/>
                    </a:ext>
                  </a:extLst>
                </p14:cNvPr>
                <p14:cNvContentPartPr/>
                <p14:nvPr/>
              </p14:nvContentPartPr>
              <p14:xfrm>
                <a:off x="10443673" y="2984129"/>
                <a:ext cx="42480" cy="495000"/>
              </p14:xfrm>
            </p:contentPart>
          </mc:Choice>
          <mc:Fallback>
            <p:pic>
              <p:nvPicPr>
                <p:cNvPr id="260" name="잉크 259">
                  <a:extLst>
                    <a:ext uri="{FF2B5EF4-FFF2-40B4-BE49-F238E27FC236}">
                      <a16:creationId xmlns:a16="http://schemas.microsoft.com/office/drawing/2014/main" id="{6E35D404-5B24-A63F-6969-87A72445CBA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435033" y="2975129"/>
                  <a:ext cx="60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61" name="잉크 260">
                  <a:extLst>
                    <a:ext uri="{FF2B5EF4-FFF2-40B4-BE49-F238E27FC236}">
                      <a16:creationId xmlns:a16="http://schemas.microsoft.com/office/drawing/2014/main" id="{FAF72431-7E13-A38B-494B-00B554A0D1AB}"/>
                    </a:ext>
                  </a:extLst>
                </p14:cNvPr>
                <p14:cNvContentPartPr/>
                <p14:nvPr/>
              </p14:nvContentPartPr>
              <p14:xfrm>
                <a:off x="10435393" y="2997449"/>
                <a:ext cx="754920" cy="574200"/>
              </p14:xfrm>
            </p:contentPart>
          </mc:Choice>
          <mc:Fallback>
            <p:pic>
              <p:nvPicPr>
                <p:cNvPr id="261" name="잉크 260">
                  <a:extLst>
                    <a:ext uri="{FF2B5EF4-FFF2-40B4-BE49-F238E27FC236}">
                      <a16:creationId xmlns:a16="http://schemas.microsoft.com/office/drawing/2014/main" id="{FAF72431-7E13-A38B-494B-00B554A0D1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426753" y="2988809"/>
                  <a:ext cx="7725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62" name="잉크 261">
                  <a:extLst>
                    <a:ext uri="{FF2B5EF4-FFF2-40B4-BE49-F238E27FC236}">
                      <a16:creationId xmlns:a16="http://schemas.microsoft.com/office/drawing/2014/main" id="{07CE5E9A-C6DD-AFCB-070D-9D10CB202720}"/>
                    </a:ext>
                  </a:extLst>
                </p14:cNvPr>
                <p14:cNvContentPartPr/>
                <p14:nvPr/>
              </p14:nvContentPartPr>
              <p14:xfrm>
                <a:off x="10489393" y="3521969"/>
                <a:ext cx="574560" cy="26640"/>
              </p14:xfrm>
            </p:contentPart>
          </mc:Choice>
          <mc:Fallback>
            <p:pic>
              <p:nvPicPr>
                <p:cNvPr id="262" name="잉크 261">
                  <a:extLst>
                    <a:ext uri="{FF2B5EF4-FFF2-40B4-BE49-F238E27FC236}">
                      <a16:creationId xmlns:a16="http://schemas.microsoft.com/office/drawing/2014/main" id="{07CE5E9A-C6DD-AFCB-070D-9D10CB202720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80393" y="3512969"/>
                  <a:ext cx="592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66" name="잉크 265">
                  <a:extLst>
                    <a:ext uri="{FF2B5EF4-FFF2-40B4-BE49-F238E27FC236}">
                      <a16:creationId xmlns:a16="http://schemas.microsoft.com/office/drawing/2014/main" id="{60DD6FC6-5F16-0A62-F49B-1911E103A156}"/>
                    </a:ext>
                  </a:extLst>
                </p14:cNvPr>
                <p14:cNvContentPartPr/>
                <p14:nvPr/>
              </p14:nvContentPartPr>
              <p14:xfrm>
                <a:off x="10502713" y="3128489"/>
                <a:ext cx="33840" cy="187920"/>
              </p14:xfrm>
            </p:contentPart>
          </mc:Choice>
          <mc:Fallback>
            <p:pic>
              <p:nvPicPr>
                <p:cNvPr id="266" name="잉크 265">
                  <a:extLst>
                    <a:ext uri="{FF2B5EF4-FFF2-40B4-BE49-F238E27FC236}">
                      <a16:creationId xmlns:a16="http://schemas.microsoft.com/office/drawing/2014/main" id="{60DD6FC6-5F16-0A62-F49B-1911E103A1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494073" y="3119849"/>
                  <a:ext cx="514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67" name="잉크 266">
                  <a:extLst>
                    <a:ext uri="{FF2B5EF4-FFF2-40B4-BE49-F238E27FC236}">
                      <a16:creationId xmlns:a16="http://schemas.microsoft.com/office/drawing/2014/main" id="{BB9A7E54-54E4-D14D-25CA-8F4C8A82CA2F}"/>
                    </a:ext>
                  </a:extLst>
                </p14:cNvPr>
                <p14:cNvContentPartPr/>
                <p14:nvPr/>
              </p14:nvContentPartPr>
              <p14:xfrm>
                <a:off x="10535473" y="3156569"/>
                <a:ext cx="93960" cy="162720"/>
              </p14:xfrm>
            </p:contentPart>
          </mc:Choice>
          <mc:Fallback>
            <p:pic>
              <p:nvPicPr>
                <p:cNvPr id="267" name="잉크 266">
                  <a:extLst>
                    <a:ext uri="{FF2B5EF4-FFF2-40B4-BE49-F238E27FC236}">
                      <a16:creationId xmlns:a16="http://schemas.microsoft.com/office/drawing/2014/main" id="{BB9A7E54-54E4-D14D-25CA-8F4C8A82CA2F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526473" y="3147569"/>
                  <a:ext cx="1116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68" name="잉크 267">
                  <a:extLst>
                    <a:ext uri="{FF2B5EF4-FFF2-40B4-BE49-F238E27FC236}">
                      <a16:creationId xmlns:a16="http://schemas.microsoft.com/office/drawing/2014/main" id="{902AB226-1161-960F-CE47-8E5EEE95AB25}"/>
                    </a:ext>
                  </a:extLst>
                </p14:cNvPr>
                <p14:cNvContentPartPr/>
                <p14:nvPr/>
              </p14:nvContentPartPr>
              <p14:xfrm>
                <a:off x="10637353" y="3189689"/>
                <a:ext cx="88560" cy="108720"/>
              </p14:xfrm>
            </p:contentPart>
          </mc:Choice>
          <mc:Fallback>
            <p:pic>
              <p:nvPicPr>
                <p:cNvPr id="268" name="잉크 267">
                  <a:extLst>
                    <a:ext uri="{FF2B5EF4-FFF2-40B4-BE49-F238E27FC236}">
                      <a16:creationId xmlns:a16="http://schemas.microsoft.com/office/drawing/2014/main" id="{902AB226-1161-960F-CE47-8E5EEE95AB2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628713" y="3181049"/>
                  <a:ext cx="106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69" name="잉크 268">
                  <a:extLst>
                    <a:ext uri="{FF2B5EF4-FFF2-40B4-BE49-F238E27FC236}">
                      <a16:creationId xmlns:a16="http://schemas.microsoft.com/office/drawing/2014/main" id="{A7745149-4BA0-56D8-4504-316A740903E1}"/>
                    </a:ext>
                  </a:extLst>
                </p14:cNvPr>
                <p14:cNvContentPartPr/>
                <p14:nvPr/>
              </p14:nvContentPartPr>
              <p14:xfrm>
                <a:off x="10749313" y="3130649"/>
                <a:ext cx="159840" cy="163440"/>
              </p14:xfrm>
            </p:contentPart>
          </mc:Choice>
          <mc:Fallback>
            <p:pic>
              <p:nvPicPr>
                <p:cNvPr id="269" name="잉크 268">
                  <a:extLst>
                    <a:ext uri="{FF2B5EF4-FFF2-40B4-BE49-F238E27FC236}">
                      <a16:creationId xmlns:a16="http://schemas.microsoft.com/office/drawing/2014/main" id="{A7745149-4BA0-56D8-4504-316A740903E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40313" y="3121649"/>
                  <a:ext cx="1774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0" name="잉크 269">
                  <a:extLst>
                    <a:ext uri="{FF2B5EF4-FFF2-40B4-BE49-F238E27FC236}">
                      <a16:creationId xmlns:a16="http://schemas.microsoft.com/office/drawing/2014/main" id="{C69EC085-8C28-2709-3289-33780649967E}"/>
                    </a:ext>
                  </a:extLst>
                </p14:cNvPr>
                <p14:cNvContentPartPr/>
                <p14:nvPr/>
              </p14:nvContentPartPr>
              <p14:xfrm>
                <a:off x="10945513" y="3135689"/>
                <a:ext cx="126360" cy="111240"/>
              </p14:xfrm>
            </p:contentPart>
          </mc:Choice>
          <mc:Fallback>
            <p:pic>
              <p:nvPicPr>
                <p:cNvPr id="270" name="잉크 269">
                  <a:extLst>
                    <a:ext uri="{FF2B5EF4-FFF2-40B4-BE49-F238E27FC236}">
                      <a16:creationId xmlns:a16="http://schemas.microsoft.com/office/drawing/2014/main" id="{C69EC085-8C28-2709-3289-33780649967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936513" y="3127049"/>
                  <a:ext cx="144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1" name="잉크 270">
                  <a:extLst>
                    <a:ext uri="{FF2B5EF4-FFF2-40B4-BE49-F238E27FC236}">
                      <a16:creationId xmlns:a16="http://schemas.microsoft.com/office/drawing/2014/main" id="{A161604A-D9B9-258D-BE5E-C52321FB2EC4}"/>
                    </a:ext>
                  </a:extLst>
                </p14:cNvPr>
                <p14:cNvContentPartPr/>
                <p14:nvPr/>
              </p14:nvContentPartPr>
              <p14:xfrm>
                <a:off x="11090233" y="3097529"/>
                <a:ext cx="17280" cy="236160"/>
              </p14:xfrm>
            </p:contentPart>
          </mc:Choice>
          <mc:Fallback>
            <p:pic>
              <p:nvPicPr>
                <p:cNvPr id="271" name="잉크 270">
                  <a:extLst>
                    <a:ext uri="{FF2B5EF4-FFF2-40B4-BE49-F238E27FC236}">
                      <a16:creationId xmlns:a16="http://schemas.microsoft.com/office/drawing/2014/main" id="{A161604A-D9B9-258D-BE5E-C52321FB2EC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081593" y="3088889"/>
                  <a:ext cx="34920" cy="25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8429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FD1DF-C5BD-A044-4479-783EFCD66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3" y="111967"/>
            <a:ext cx="10178143" cy="757627"/>
          </a:xfrm>
        </p:spPr>
        <p:txBody>
          <a:bodyPr/>
          <a:lstStyle/>
          <a:p>
            <a:r>
              <a:rPr lang="ko-KR" altLang="en-US"/>
              <a:t>유저동선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67132-D1C2-EBC6-0908-C59D54E0BF6D}"/>
              </a:ext>
            </a:extLst>
          </p:cNvPr>
          <p:cNvSpPr txBox="1"/>
          <p:nvPr/>
        </p:nvSpPr>
        <p:spPr>
          <a:xfrm>
            <a:off x="6736702" y="1916813"/>
            <a:ext cx="46986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플레이어가 기초적인 이동</a:t>
            </a:r>
            <a:r>
              <a:rPr lang="en-US" altLang="ko-KR" sz="1800" dirty="0"/>
              <a:t>, </a:t>
            </a:r>
            <a:r>
              <a:rPr lang="ko-KR" altLang="en-US" sz="1800" dirty="0"/>
              <a:t>점프</a:t>
            </a:r>
            <a:r>
              <a:rPr lang="en-US" altLang="ko-KR" sz="1800" dirty="0"/>
              <a:t>, </a:t>
            </a:r>
            <a:r>
              <a:rPr lang="ko-KR" altLang="en-US" sz="1800" dirty="0"/>
              <a:t>장애물들을 인지할 수 있는 구간이다</a:t>
            </a:r>
            <a:r>
              <a:rPr lang="en-US" altLang="ko-KR" sz="1800" dirty="0"/>
              <a:t>. </a:t>
            </a:r>
            <a:r>
              <a:rPr lang="ko-KR" altLang="en-US" sz="1800" dirty="0"/>
              <a:t>또한 의도적으로 문을 오른쪽으로 두어서</a:t>
            </a:r>
            <a:r>
              <a:rPr lang="en-US" altLang="ko-KR" sz="1800" dirty="0"/>
              <a:t>, </a:t>
            </a:r>
            <a:r>
              <a:rPr lang="ko-KR" altLang="en-US" sz="1800" dirty="0"/>
              <a:t>플레이어가</a:t>
            </a:r>
            <a:r>
              <a:rPr lang="en-US" altLang="ko-KR" sz="1800" dirty="0"/>
              <a:t>, </a:t>
            </a:r>
            <a:r>
              <a:rPr lang="ko-KR" altLang="en-US" sz="1800" dirty="0"/>
              <a:t>마우스로 인한 좌우 화면 전환과 </a:t>
            </a:r>
            <a:r>
              <a:rPr lang="ko-KR" altLang="en-US" dirty="0"/>
              <a:t>맵 회전을 학습한다</a:t>
            </a:r>
            <a:r>
              <a:rPr lang="en-US" altLang="ko-KR" dirty="0"/>
              <a:t>.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C7A496-18F9-11BB-0B6D-39F3AE3A5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46" y="1916813"/>
            <a:ext cx="6144504" cy="34202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626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06F557-A793-9956-EE68-4175CCCF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클리어 조건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7CC02E-8379-3F35-0C11-5338085ED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NomalEND</a:t>
            </a:r>
            <a:r>
              <a:rPr lang="en-US" altLang="ko-KR" dirty="0"/>
              <a:t> – </a:t>
            </a:r>
            <a:r>
              <a:rPr lang="ko-KR" altLang="en-US" dirty="0"/>
              <a:t>기계에 수집한 아이템을 반납하는데</a:t>
            </a:r>
            <a:r>
              <a:rPr lang="en-US" altLang="ko-KR" dirty="0"/>
              <a:t>, </a:t>
            </a:r>
            <a:r>
              <a:rPr lang="ko-KR" altLang="en-US" dirty="0"/>
              <a:t>이 때 바로 클리어가 서서히 나오게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TrueEND</a:t>
            </a:r>
            <a:r>
              <a:rPr lang="en-US" altLang="ko-KR" dirty="0"/>
              <a:t> – </a:t>
            </a:r>
            <a:r>
              <a:rPr lang="ko-KR" altLang="en-US" dirty="0"/>
              <a:t>위스키를 </a:t>
            </a:r>
            <a:r>
              <a:rPr lang="en-US" altLang="ko-KR" dirty="0"/>
              <a:t>1</a:t>
            </a:r>
            <a:r>
              <a:rPr lang="ko-KR" altLang="en-US" dirty="0"/>
              <a:t>번만 사용하고</a:t>
            </a:r>
            <a:r>
              <a:rPr lang="en-US" altLang="ko-KR" dirty="0"/>
              <a:t>, </a:t>
            </a:r>
            <a:r>
              <a:rPr lang="ko-KR" altLang="en-US" dirty="0"/>
              <a:t>파이프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레버</a:t>
            </a:r>
            <a:r>
              <a:rPr lang="en-US" altLang="ko-KR" dirty="0"/>
              <a:t> 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톱니바퀴 </a:t>
            </a:r>
            <a:r>
              <a:rPr lang="en-US" altLang="ko-KR" dirty="0"/>
              <a:t>2</a:t>
            </a:r>
            <a:r>
              <a:rPr lang="ko-KR" altLang="en-US" dirty="0"/>
              <a:t>개를 모두 수집하여서 기계에 집어 넣으면</a:t>
            </a:r>
            <a:r>
              <a:rPr lang="en-US" altLang="ko-KR" dirty="0"/>
              <a:t>, </a:t>
            </a:r>
            <a:r>
              <a:rPr lang="ko-KR" altLang="en-US" dirty="0"/>
              <a:t>문을 사용할 수가 있는데 문을 사용하면 엔딩이 나온다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020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CB46-FCED-C01D-F703-10F3EFAC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3F5ED-6834-5DDF-B116-058E5130B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12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31399-EBB0-CD6B-5596-77F74FBF7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965033-29DD-BC6D-9C7A-11443C79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Nomal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결국 현실을 </a:t>
            </a:r>
            <a:r>
              <a:rPr lang="ko-KR" altLang="en-US" dirty="0" err="1"/>
              <a:t>져버리고만</a:t>
            </a:r>
            <a:r>
              <a:rPr lang="ko-KR" altLang="en-US" dirty="0"/>
              <a:t> 주인공은 </a:t>
            </a:r>
            <a:r>
              <a:rPr lang="en-US" altLang="ko-KR" dirty="0"/>
              <a:t>(</a:t>
            </a:r>
            <a:r>
              <a:rPr lang="ko-KR" altLang="en-US" dirty="0"/>
              <a:t>왜곡된 현실의</a:t>
            </a:r>
            <a:r>
              <a:rPr lang="en-US" altLang="ko-KR" dirty="0"/>
              <a:t>)</a:t>
            </a:r>
            <a:r>
              <a:rPr lang="ko-KR" altLang="en-US" dirty="0"/>
              <a:t>본인의 로망인 기계성을 고치면서</a:t>
            </a:r>
            <a:r>
              <a:rPr lang="en-US" altLang="ko-KR" dirty="0"/>
              <a:t>, </a:t>
            </a:r>
            <a:r>
              <a:rPr lang="ko-KR" altLang="en-US" dirty="0"/>
              <a:t>편한 생활을 그린다</a:t>
            </a:r>
            <a:r>
              <a:rPr lang="en-US" altLang="ko-KR" dirty="0"/>
              <a:t>. </a:t>
            </a:r>
            <a:r>
              <a:rPr lang="ko-KR" altLang="en-US" dirty="0"/>
              <a:t>그러나 그에게 더 이상 남은 미래라는 것은 존재하지 않았다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True</a:t>
            </a:r>
            <a:r>
              <a:rPr lang="ko-KR" altLang="en-US" dirty="0"/>
              <a:t>엔딩</a:t>
            </a:r>
            <a:r>
              <a:rPr lang="en-US" altLang="ko-KR" dirty="0"/>
              <a:t>: </a:t>
            </a:r>
            <a:r>
              <a:rPr lang="ko-KR" altLang="en-US" dirty="0"/>
              <a:t>본인의 실수와 만행</a:t>
            </a:r>
            <a:r>
              <a:rPr lang="en-US" altLang="ko-KR" dirty="0"/>
              <a:t>, </a:t>
            </a:r>
            <a:r>
              <a:rPr lang="ko-KR" altLang="en-US" dirty="0"/>
              <a:t>그리고 잊으려고 했던 기억들을 똑바로 마주하고</a:t>
            </a:r>
            <a:r>
              <a:rPr lang="en-US" altLang="ko-KR" dirty="0"/>
              <a:t>, </a:t>
            </a:r>
            <a:r>
              <a:rPr lang="ko-KR" altLang="en-US" dirty="0"/>
              <a:t>자신의 과오를 바로 잡기 위해서 앞으로 나아간다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그가 정신병이 있는 와중에도 그나마 병원을 가고 약을 타왔던 이유는 딸에 대한 그의 애정을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005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2A3F5-5F94-DF69-2331-9E9161C7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그림, 스케치, 예술이(가) 표시된 사진&#10;&#10;자동 생성된 설명">
            <a:extLst>
              <a:ext uri="{FF2B5EF4-FFF2-40B4-BE49-F238E27FC236}">
                <a16:creationId xmlns:a16="http://schemas.microsoft.com/office/drawing/2014/main" id="{9749302B-0706-AD1E-22E9-AFE14239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7212"/>
            <a:ext cx="5071505" cy="28527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B9BA7-74EE-62C4-D325-90893C420033}"/>
              </a:ext>
            </a:extLst>
          </p:cNvPr>
          <p:cNvSpPr txBox="1"/>
          <p:nvPr/>
        </p:nvSpPr>
        <p:spPr>
          <a:xfrm>
            <a:off x="6606073" y="1950098"/>
            <a:ext cx="436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꿈의 성인 만큼</a:t>
            </a:r>
            <a:r>
              <a:rPr lang="en-US" altLang="ko-KR" dirty="0"/>
              <a:t> </a:t>
            </a:r>
            <a:r>
              <a:rPr lang="ko-KR" altLang="en-US" dirty="0"/>
              <a:t>정말 현실에 있을 수 없는 성을 그려서 타이틀 이미지로 선정함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3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3ADE6-AD47-3DE5-AEF3-335384A4E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6" y="158620"/>
            <a:ext cx="3269384" cy="655150"/>
          </a:xfrm>
        </p:spPr>
        <p:txBody>
          <a:bodyPr anchor="b">
            <a:normAutofit/>
          </a:bodyPr>
          <a:lstStyle/>
          <a:p>
            <a:r>
              <a:rPr lang="ko-KR" altLang="en-US" sz="3200" dirty="0"/>
              <a:t>초반 기획 컨셉</a:t>
            </a:r>
          </a:p>
        </p:txBody>
      </p:sp>
      <p:pic>
        <p:nvPicPr>
          <p:cNvPr id="1027" name="그림 1">
            <a:extLst>
              <a:ext uri="{FF2B5EF4-FFF2-40B4-BE49-F238E27FC236}">
                <a16:creationId xmlns:a16="http://schemas.microsoft.com/office/drawing/2014/main" id="{CDF0A5E6-675A-54DD-0C8E-65B44778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088" y="1961874"/>
            <a:ext cx="3343333" cy="279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2D06A5F-9381-4248-E75A-0A00A3D0F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4872" y="1306590"/>
            <a:ext cx="3343333" cy="41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A8E85-E0C4-CD55-E337-74495887D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176" y="1530220"/>
            <a:ext cx="4091978" cy="4451088"/>
          </a:xfrm>
        </p:spPr>
        <p:txBody>
          <a:bodyPr anchor="t">
            <a:normAutofit/>
          </a:bodyPr>
          <a:lstStyle/>
          <a:p>
            <a:r>
              <a:rPr lang="ko-KR" altLang="en-US" sz="2000" dirty="0"/>
              <a:t>플레이어가 맵 곳곳에 있는 장애물들을 건들이게 되면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 하도록 만든다</a:t>
            </a:r>
            <a:r>
              <a:rPr lang="en-US" altLang="ko-KR" sz="2000" dirty="0"/>
              <a:t>. </a:t>
            </a:r>
            <a:r>
              <a:rPr lang="ko-KR" altLang="en-US" sz="2000" dirty="0"/>
              <a:t>전반적으로 </a:t>
            </a:r>
            <a:r>
              <a:rPr lang="ko-KR" altLang="en-US" sz="2000" dirty="0" err="1"/>
              <a:t>맵이</a:t>
            </a:r>
            <a:r>
              <a:rPr lang="ko-KR" altLang="en-US" sz="2000" dirty="0"/>
              <a:t> 회전하면서 플레이어가 회전하는 맵 속에서 성을 고치는 이야기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12B241C5-7E45-AD52-638D-31E8FD2BC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6737460"/>
            <a:ext cx="12192000" cy="123364"/>
            <a:chOff x="1" y="6737460"/>
            <a:chExt cx="12192000" cy="123364"/>
          </a:xfrm>
        </p:grpSpPr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49503B28-6749-2F02-0050-2CC7D03CF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034320" y="703141"/>
              <a:ext cx="123362" cy="12192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AC3DEE37-9CE7-622C-B750-66998EDC2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40559" y="4909383"/>
              <a:ext cx="123362" cy="3779520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77AE75A-1A30-0456-168B-7AEEAC496F06}"/>
              </a:ext>
            </a:extLst>
          </p:cNvPr>
          <p:cNvSpPr txBox="1"/>
          <p:nvPr/>
        </p:nvSpPr>
        <p:spPr>
          <a:xfrm>
            <a:off x="3141386" y="5509708"/>
            <a:ext cx="230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초기 </a:t>
            </a:r>
            <a:r>
              <a:rPr lang="ko-KR" altLang="en-US" dirty="0" err="1"/>
              <a:t>컨셉아트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732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036728" cy="709176"/>
          </a:xfrm>
        </p:spPr>
        <p:txBody>
          <a:bodyPr/>
          <a:lstStyle/>
          <a:p>
            <a:r>
              <a:rPr lang="ko-KR" altLang="en-US" dirty="0"/>
              <a:t>기획 의도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B02C4E-792D-CBEE-6C83-881A01D2E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36191"/>
              </p:ext>
            </p:extLst>
          </p:nvPr>
        </p:nvGraphicFramePr>
        <p:xfrm>
          <a:off x="624306" y="709176"/>
          <a:ext cx="5315100" cy="4881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663">
                  <a:extLst>
                    <a:ext uri="{9D8B030D-6E8A-4147-A177-3AD203B41FA5}">
                      <a16:colId xmlns:a16="http://schemas.microsoft.com/office/drawing/2014/main" val="1337154955"/>
                    </a:ext>
                  </a:extLst>
                </a:gridCol>
                <a:gridCol w="3934437">
                  <a:extLst>
                    <a:ext uri="{9D8B030D-6E8A-4147-A177-3AD203B41FA5}">
                      <a16:colId xmlns:a16="http://schemas.microsoft.com/office/drawing/2014/main" val="1979035900"/>
                    </a:ext>
                  </a:extLst>
                </a:gridCol>
              </a:tblGrid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WHISKEY(</a:t>
                      </a:r>
                      <a:r>
                        <a:rPr lang="ko-KR" altLang="en-US" sz="1200" dirty="0"/>
                        <a:t>위스키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697466"/>
                  </a:ext>
                </a:extLst>
              </a:tr>
              <a:tr h="4243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타이틀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이미지 우측 참고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4683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장르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어드벤쳐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 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105090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4</a:t>
                      </a:r>
                      <a:r>
                        <a:rPr lang="ko-KR" altLang="en-US" sz="1200" dirty="0"/>
                        <a:t>분</a:t>
                      </a:r>
                      <a:r>
                        <a:rPr lang="en-US" altLang="ko-KR" sz="1200" dirty="0"/>
                        <a:t>?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792959"/>
                  </a:ext>
                </a:extLst>
              </a:tr>
              <a:tr h="301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4910"/>
                  </a:ext>
                </a:extLst>
              </a:tr>
              <a:tr h="9123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의도 및 목적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플레이어가 다양한 오브젝트와 상호작용하며 퍼즐을 풀어내고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지속적으로 구조가 변하는 맵 속에서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유저가 조금 더 변칙적인 움직임을 해내고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여러 생각을 하면서 플레이하는 흥미를 유발하는데 목적이 있다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198121"/>
                  </a:ext>
                </a:extLst>
              </a:tr>
              <a:tr h="10166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목표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맵 곳곳에 배치된 장애물들을 지나쳐서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성 내부의 기계들을 돌리고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부품을 회수하여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메인 엔진을 고친다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엔딩이 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가지라서 최종적인 목표는 똑같지만 캐릭터의 정체성이 달라진다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  <a:p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539264"/>
                  </a:ext>
                </a:extLst>
              </a:tr>
              <a:tr h="1324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게임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위스키를 사용할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맵의</a:t>
                      </a:r>
                      <a:r>
                        <a:rPr lang="ko-KR" altLang="en-US" sz="1200" dirty="0"/>
                        <a:t> 전반적인 퍼즐들을 이용할 필요가 없어진다</a:t>
                      </a:r>
                      <a:r>
                        <a:rPr lang="en-US" altLang="ko-KR" sz="1200" dirty="0"/>
                        <a:t>..</a:t>
                      </a:r>
                    </a:p>
                    <a:p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일반적으로 플레이할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퍼즐을 푸는 방법에 대해 연구하고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맵을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지나가야한다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061799"/>
                  </a:ext>
                </a:extLst>
              </a:tr>
            </a:tbl>
          </a:graphicData>
        </a:graphic>
      </p:graphicFrame>
      <p:pic>
        <p:nvPicPr>
          <p:cNvPr id="7" name="그림 6" descr="만화 영화, 하늘, 스크린샷이(가) 표시된 사진&#10;&#10;자동 생성된 설명">
            <a:extLst>
              <a:ext uri="{FF2B5EF4-FFF2-40B4-BE49-F238E27FC236}">
                <a16:creationId xmlns:a16="http://schemas.microsoft.com/office/drawing/2014/main" id="{159A76B2-BA2E-90B9-A9C5-1A939C9A8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391" y="709176"/>
            <a:ext cx="5154548" cy="28994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AC27D2-F1F3-8118-549E-9AAA5CB4FA06}"/>
              </a:ext>
            </a:extLst>
          </p:cNvPr>
          <p:cNvSpPr txBox="1"/>
          <p:nvPr/>
        </p:nvSpPr>
        <p:spPr>
          <a:xfrm>
            <a:off x="6252596" y="3608610"/>
            <a:ext cx="241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타이틀 이미지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867925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지하 기계실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게임 연출 후 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22 , Y: 20 , Z: 100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가장 기본적인 이동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점프 그리고 오브젝트와의 상호작용을 학습시킨다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게임의 궁극적인 목표와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방향성을 제시한다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캐릭터의 대사로 앞으로의 전개를 기대하게 만든다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6" name="그림 5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0668DCC1-AAC7-D95B-C80B-CD60B7EC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44305"/>
          </a:xfrm>
          <a:prstGeom prst="rect">
            <a:avLst/>
          </a:prstGeom>
        </p:spPr>
      </p:pic>
      <p:pic>
        <p:nvPicPr>
          <p:cNvPr id="9" name="그림 8" descr="스크린샷, 라인이(가) 표시된 사진&#10;&#10;자동 생성된 설명">
            <a:extLst>
              <a:ext uri="{FF2B5EF4-FFF2-40B4-BE49-F238E27FC236}">
                <a16:creationId xmlns:a16="http://schemas.microsoft.com/office/drawing/2014/main" id="{D876D330-8829-B3C1-2C88-CFD3FED9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83760"/>
            <a:ext cx="3483870" cy="1920138"/>
          </a:xfrm>
          <a:prstGeom prst="rect">
            <a:avLst/>
          </a:prstGeom>
        </p:spPr>
      </p:pic>
      <p:pic>
        <p:nvPicPr>
          <p:cNvPr id="13" name="그림 12" descr="스크린샷, 만화 영화, 디자인, 예술이(가) 표시된 사진&#10;&#10;자동 생성된 설명">
            <a:extLst>
              <a:ext uri="{FF2B5EF4-FFF2-40B4-BE49-F238E27FC236}">
                <a16:creationId xmlns:a16="http://schemas.microsoft.com/office/drawing/2014/main" id="{66B1D4E1-C420-FF24-C322-385979A93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291063"/>
            <a:ext cx="3483870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98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4123096"/>
              </p:ext>
            </p:extLst>
          </p:nvPr>
        </p:nvGraphicFramePr>
        <p:xfrm>
          <a:off x="920349" y="1595062"/>
          <a:ext cx="5257800" cy="35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망가진 부동력실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- 1 </a:t>
                      </a:r>
                      <a:r>
                        <a:rPr lang="ko-KR" altLang="en-US" sz="1400" dirty="0"/>
                        <a:t>스테이지에서 학습했던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장애물을 토대로 더욱 심화된 난이도로 설정한다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흥미로운 장애물과 오브젝트 배치로 퍼즐의 재미를 준다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본격적으로 회전을 이용하여 스테이지를 나아가도록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5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32865-6328-2358-B407-F66F41A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요소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24825EC6-2684-D4CC-00C7-65AF6865C5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10136"/>
              </p:ext>
            </p:extLst>
          </p:nvPr>
        </p:nvGraphicFramePr>
        <p:xfrm>
          <a:off x="920349" y="1595062"/>
          <a:ext cx="5257800" cy="374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185">
                  <a:extLst>
                    <a:ext uri="{9D8B030D-6E8A-4147-A177-3AD203B41FA5}">
                      <a16:colId xmlns:a16="http://schemas.microsoft.com/office/drawing/2014/main" val="2004285523"/>
                    </a:ext>
                  </a:extLst>
                </a:gridCol>
                <a:gridCol w="3384615">
                  <a:extLst>
                    <a:ext uri="{9D8B030D-6E8A-4147-A177-3AD203B41FA5}">
                      <a16:colId xmlns:a16="http://schemas.microsoft.com/office/drawing/2014/main" val="28411832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575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</a:t>
                      </a:r>
                      <a:r>
                        <a:rPr lang="ko-KR" altLang="en-US" sz="1400" dirty="0" err="1"/>
                        <a:t>동력실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839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넘버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 </a:t>
                      </a:r>
                      <a:r>
                        <a:rPr lang="ko-KR" altLang="en-US" sz="1400" dirty="0"/>
                        <a:t>스테이지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96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입장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스테이지 클리어 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2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스테이지 크기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X: 44 , Y: 40 , Z: 200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1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플레이 타임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910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기획 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빠른 두뇌 회전을 필요로 하는 스테이지로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플레이어의 뒤를 쫓아 오는 장애물을 배치하여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빠르게 퍼즐을 풀고 나아가도록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지속적으로 회전을 사용하여 위기사항임을 직면 시키고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 빠르게 스테이지를 나아가게끔 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84006"/>
                  </a:ext>
                </a:extLst>
              </a:tr>
            </a:tbl>
          </a:graphicData>
        </a:graphic>
      </p:graphicFrame>
      <p:pic>
        <p:nvPicPr>
          <p:cNvPr id="8" name="그림 7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5BB5FEE5-0994-03B7-EEB6-2F79A684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52290"/>
            <a:ext cx="3483870" cy="1755199"/>
          </a:xfrm>
          <a:prstGeom prst="rect">
            <a:avLst/>
          </a:prstGeom>
        </p:spPr>
      </p:pic>
      <p:pic>
        <p:nvPicPr>
          <p:cNvPr id="14" name="그림 13" descr="스크린샷, 디자인이(가) 표시된 사진&#10;&#10;자동 생성된 설명">
            <a:extLst>
              <a:ext uri="{FF2B5EF4-FFF2-40B4-BE49-F238E27FC236}">
                <a16:creationId xmlns:a16="http://schemas.microsoft.com/office/drawing/2014/main" id="{C29D7EE5-DD38-41EE-65EC-D4C87C131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2294654"/>
            <a:ext cx="3483870" cy="1755199"/>
          </a:xfrm>
          <a:prstGeom prst="rect">
            <a:avLst/>
          </a:prstGeom>
        </p:spPr>
      </p:pic>
      <p:pic>
        <p:nvPicPr>
          <p:cNvPr id="16" name="그림 15" descr="스크린샷, 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68CAF360-C7FA-5E6A-8B06-DE26F5CF5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82" y="4137018"/>
            <a:ext cx="3483870" cy="22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3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B484E-EDCB-5B0D-AE40-8473B44A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시놉시스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8CDB51-7187-3984-71EE-332CF90CC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주인공</a:t>
            </a:r>
            <a:r>
              <a:rPr lang="en-US" altLang="ko-KR" dirty="0"/>
              <a:t>(Key)</a:t>
            </a:r>
            <a:r>
              <a:rPr lang="ko-KR" altLang="en-US" dirty="0"/>
              <a:t>은 기계 공장에서 일을 하던 기계 기술자였다</a:t>
            </a:r>
            <a:r>
              <a:rPr lang="en-US" altLang="ko-KR" dirty="0"/>
              <a:t>. </a:t>
            </a:r>
            <a:r>
              <a:rPr lang="ko-KR" altLang="en-US" dirty="0"/>
              <a:t>하지만 그의 돈벌이는 그렇게 좋지 않았는데</a:t>
            </a:r>
            <a:r>
              <a:rPr lang="en-US" altLang="ko-KR" dirty="0"/>
              <a:t>,</a:t>
            </a:r>
            <a:r>
              <a:rPr lang="ko-KR" altLang="en-US" dirty="0"/>
              <a:t> 그럼에도 그는 그의 딸과 함께 웃는 얼굴을 잊지 않고</a:t>
            </a:r>
            <a:r>
              <a:rPr lang="en-US" altLang="ko-KR" dirty="0"/>
              <a:t>, </a:t>
            </a:r>
            <a:r>
              <a:rPr lang="ko-KR" altLang="en-US" dirty="0"/>
              <a:t>나름의 행복을 지켜가며 살아가고 있었다</a:t>
            </a:r>
            <a:r>
              <a:rPr lang="en-US" altLang="ko-KR" dirty="0"/>
              <a:t>. </a:t>
            </a:r>
            <a:r>
              <a:rPr lang="ko-KR" altLang="en-US" dirty="0"/>
              <a:t>그러나 가정 형편과 그의 학벌이 문제가 되며 성인이 된 이후에 그의 딸의 미래가 심히 걱정이 될 수밖에 없었다</a:t>
            </a:r>
            <a:r>
              <a:rPr lang="en-US" altLang="ko-KR" dirty="0"/>
              <a:t>. </a:t>
            </a:r>
            <a:r>
              <a:rPr lang="ko-KR" altLang="en-US" dirty="0"/>
              <a:t>그 때</a:t>
            </a:r>
            <a:r>
              <a:rPr lang="en-US" altLang="ko-KR" dirty="0"/>
              <a:t> </a:t>
            </a:r>
            <a:r>
              <a:rPr lang="ko-KR" altLang="en-US" dirty="0"/>
              <a:t>자신의 이득을 위해서는 남에게 어떤 피해가 가도 상관 없는 무자비한 시장은 그런 그들의 사정을 이용하여</a:t>
            </a:r>
            <a:r>
              <a:rPr lang="en-US" altLang="ko-KR" dirty="0"/>
              <a:t>, </a:t>
            </a:r>
            <a:r>
              <a:rPr lang="ko-KR" altLang="en-US" dirty="0"/>
              <a:t>그에게 자신의 별장과 개인 사업을 위한 발판을 만드는 것에 협조하도록 요구하고</a:t>
            </a:r>
            <a:r>
              <a:rPr lang="en-US" altLang="ko-KR" dirty="0"/>
              <a:t>, </a:t>
            </a:r>
            <a:r>
              <a:rPr lang="ko-KR" altLang="en-US" dirty="0"/>
              <a:t>그 대신 딸의 진로를 위한 길은 열어주겠다며</a:t>
            </a:r>
            <a:r>
              <a:rPr lang="en-US" altLang="ko-KR" dirty="0"/>
              <a:t>, </a:t>
            </a:r>
            <a:r>
              <a:rPr lang="ko-KR" altLang="en-US" dirty="0"/>
              <a:t>그를 꼬드겼다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그렇게 그는 자신의 공장의 사장 겸 마을의 이장에게 딸의 창창한 앞 날을 위해 그의 더러운 요구와 부당한 대우를 받으며</a:t>
            </a:r>
            <a:r>
              <a:rPr lang="en-US" altLang="ko-KR" dirty="0"/>
              <a:t>, 10</a:t>
            </a:r>
            <a:r>
              <a:rPr lang="ko-KR" altLang="en-US" dirty="0"/>
              <a:t>년을 지낸다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그런 오랜 시간들은 한 사람을 바뀌게 만들었다</a:t>
            </a:r>
            <a:r>
              <a:rPr lang="en-US" altLang="ko-KR" dirty="0"/>
              <a:t>. </a:t>
            </a:r>
            <a:r>
              <a:rPr lang="ko-KR" altLang="en-US" dirty="0"/>
              <a:t>그는 원래 남들을 잘 챙기고</a:t>
            </a:r>
            <a:r>
              <a:rPr lang="en-US" altLang="ko-KR" dirty="0"/>
              <a:t>, </a:t>
            </a:r>
            <a:r>
              <a:rPr lang="ko-KR" altLang="en-US" dirty="0"/>
              <a:t>부족한 이도 이끌어 가는 사람이었으나</a:t>
            </a:r>
            <a:r>
              <a:rPr lang="en-US" altLang="ko-KR" dirty="0"/>
              <a:t> </a:t>
            </a:r>
            <a:r>
              <a:rPr lang="ko-KR" altLang="en-US" dirty="0"/>
              <a:t>어느 새 부터 사람을 마구 부려먹고</a:t>
            </a:r>
            <a:r>
              <a:rPr lang="en-US" altLang="ko-KR" dirty="0"/>
              <a:t>, </a:t>
            </a:r>
            <a:r>
              <a:rPr lang="ko-KR" altLang="en-US" dirty="0"/>
              <a:t>윽박지르며</a:t>
            </a:r>
            <a:r>
              <a:rPr lang="en-US" altLang="ko-KR" dirty="0"/>
              <a:t>, </a:t>
            </a:r>
            <a:r>
              <a:rPr lang="ko-KR" altLang="en-US" dirty="0"/>
              <a:t>자재를 빼돌리는 등의 행동을 하며 심지어는</a:t>
            </a:r>
            <a:r>
              <a:rPr lang="en-US" altLang="ko-KR" dirty="0"/>
              <a:t> </a:t>
            </a:r>
            <a:r>
              <a:rPr lang="ko-KR" altLang="en-US" dirty="0"/>
              <a:t>심한 알코올 중독까지 생기며</a:t>
            </a:r>
            <a:r>
              <a:rPr lang="en-US" altLang="ko-KR" dirty="0"/>
              <a:t> </a:t>
            </a:r>
            <a:r>
              <a:rPr lang="ko-KR" altLang="en-US" dirty="0"/>
              <a:t>가정에도 소홀해졌다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결국 이런 행동들은 여러 문제들을 나았고</a:t>
            </a:r>
            <a:r>
              <a:rPr lang="en-US" altLang="ko-KR" dirty="0"/>
              <a:t>, </a:t>
            </a:r>
            <a:r>
              <a:rPr lang="ko-KR" altLang="en-US" dirty="0"/>
              <a:t>결국 공장사고로 이어졌다</a:t>
            </a:r>
            <a:r>
              <a:rPr lang="en-US" altLang="ko-KR" dirty="0"/>
              <a:t>. </a:t>
            </a:r>
            <a:r>
              <a:rPr lang="ko-KR" altLang="en-US" dirty="0"/>
              <a:t>이유는 너무 과하게 돌려버린 공장 기계들이었고</a:t>
            </a:r>
            <a:r>
              <a:rPr lang="en-US" altLang="ko-KR" dirty="0"/>
              <a:t>, </a:t>
            </a:r>
            <a:r>
              <a:rPr lang="ko-KR" altLang="en-US" dirty="0"/>
              <a:t>결국 모두가 바닥으로 나앉어야 할 신세가 된 판에 공장 직원들 앞에서 </a:t>
            </a:r>
            <a:r>
              <a:rPr lang="en-US" altLang="ko-KR" dirty="0"/>
              <a:t>“</a:t>
            </a:r>
            <a:r>
              <a:rPr lang="ko-KR" altLang="en-US" dirty="0"/>
              <a:t>쓸모 없는 것들</a:t>
            </a:r>
            <a:r>
              <a:rPr lang="en-US" altLang="ko-KR" dirty="0"/>
              <a:t>＂</a:t>
            </a:r>
            <a:r>
              <a:rPr lang="ko-KR" altLang="en-US" dirty="0"/>
              <a:t>이라는 망언을 해버렸고</a:t>
            </a:r>
            <a:r>
              <a:rPr lang="en-US" altLang="ko-KR" dirty="0"/>
              <a:t>, </a:t>
            </a:r>
            <a:r>
              <a:rPr lang="ko-KR" altLang="en-US" dirty="0"/>
              <a:t>결국 그와 함께 오랫동안 일했던 동료들도 질색하며 그에게서 등을 돌리고</a:t>
            </a:r>
            <a:r>
              <a:rPr lang="en-US" altLang="ko-KR" dirty="0"/>
              <a:t>, </a:t>
            </a:r>
            <a:r>
              <a:rPr lang="ko-KR" altLang="en-US" dirty="0"/>
              <a:t>그 충격들로 딸에게 손찌검을 해버렸고</a:t>
            </a:r>
            <a:r>
              <a:rPr lang="en-US" altLang="ko-KR" dirty="0"/>
              <a:t>, </a:t>
            </a:r>
            <a:r>
              <a:rPr lang="ko-KR" altLang="en-US" dirty="0"/>
              <a:t>그의 딸이 </a:t>
            </a:r>
            <a:r>
              <a:rPr lang="en-US" altLang="ko-KR" dirty="0"/>
              <a:t>“</a:t>
            </a:r>
            <a:r>
              <a:rPr lang="ko-KR" altLang="en-US" dirty="0"/>
              <a:t>이러지 말고 차라리 병원을 가</a:t>
            </a:r>
            <a:r>
              <a:rPr lang="en-US" altLang="ko-KR" dirty="0"/>
              <a:t>..!”</a:t>
            </a:r>
            <a:r>
              <a:rPr lang="ko-KR" altLang="en-US" dirty="0"/>
              <a:t>라고 말하며 집을 나가버리면서</a:t>
            </a:r>
            <a:r>
              <a:rPr lang="en-US" altLang="ko-KR" dirty="0"/>
              <a:t>, </a:t>
            </a:r>
            <a:r>
              <a:rPr lang="ko-KR" altLang="en-US" dirty="0"/>
              <a:t>알코올에 과 의존하게 되었고</a:t>
            </a:r>
            <a:r>
              <a:rPr lang="en-US" altLang="ko-KR" dirty="0"/>
              <a:t>, </a:t>
            </a:r>
            <a:r>
              <a:rPr lang="ko-KR" altLang="en-US" dirty="0"/>
              <a:t>결국 자신이 했던 실수와 만행들을 현실로 마주할 자신이 없어서 후회와 옛 추억이 담긴 기계성을 만들어 자신만의 세상에 갇혀버린다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56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2300</Words>
  <Application>Microsoft Office PowerPoint</Application>
  <PresentationFormat>와이드스크린</PresentationFormat>
  <Paragraphs>441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Broadcast Matter</vt:lpstr>
      <vt:lpstr>Office 테마</vt:lpstr>
      <vt:lpstr>WHISKEY WhIsKey</vt:lpstr>
      <vt:lpstr>목차</vt:lpstr>
      <vt:lpstr>기획의도</vt:lpstr>
      <vt:lpstr>초반 기획 컨셉</vt:lpstr>
      <vt:lpstr>기획 의도</vt:lpstr>
      <vt:lpstr>구성 요소</vt:lpstr>
      <vt:lpstr>구성 요소</vt:lpstr>
      <vt:lpstr>구성 요소</vt:lpstr>
      <vt:lpstr>시놉시스</vt:lpstr>
      <vt:lpstr>주요 캐릭터 및 배경</vt:lpstr>
      <vt:lpstr>그래픽 (연출)</vt:lpstr>
      <vt:lpstr>그래픽(엔딩 연출)</vt:lpstr>
      <vt:lpstr>장애물 &amp; 오브젝트 소개</vt:lpstr>
      <vt:lpstr>장애물 &amp; 오브젝트 소개</vt:lpstr>
      <vt:lpstr>아이템 오브젝트</vt:lpstr>
      <vt:lpstr>장애물 오브젝트</vt:lpstr>
      <vt:lpstr>장애물 오브젝트</vt:lpstr>
      <vt:lpstr>장애물 오브젝트</vt:lpstr>
      <vt:lpstr>스테이지 UI</vt:lpstr>
      <vt:lpstr>타이틀 UI</vt:lpstr>
      <vt:lpstr>조작 방법</vt:lpstr>
      <vt:lpstr>PowerPoint 프레젠테이션</vt:lpstr>
      <vt:lpstr>오브젝트 배치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유저동선</vt:lpstr>
      <vt:lpstr>클리어 조건</vt:lpstr>
      <vt:lpstr>PowerPoint 프레젠테이션</vt:lpstr>
      <vt:lpstr>엔딩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WHISKEY</dc:title>
  <dc:creator>재형 박</dc:creator>
  <cp:lastModifiedBy>재형 박</cp:lastModifiedBy>
  <cp:revision>6</cp:revision>
  <dcterms:created xsi:type="dcterms:W3CDTF">2023-10-29T07:25:13Z</dcterms:created>
  <dcterms:modified xsi:type="dcterms:W3CDTF">2023-11-01T17:50:29Z</dcterms:modified>
</cp:coreProperties>
</file>